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 id="2147483678" r:id="rId3"/>
    <p:sldMasterId id="2147483690" r:id="rId4"/>
  </p:sldMasterIdLst>
  <p:notesMasterIdLst>
    <p:notesMasterId r:id="rId49"/>
  </p:notesMasterIdLst>
  <p:sldIdLst>
    <p:sldId id="284" r:id="rId5"/>
    <p:sldId id="292" r:id="rId6"/>
    <p:sldId id="281" r:id="rId7"/>
    <p:sldId id="294" r:id="rId8"/>
    <p:sldId id="453" r:id="rId9"/>
    <p:sldId id="454" r:id="rId10"/>
    <p:sldId id="455" r:id="rId11"/>
    <p:sldId id="456" r:id="rId12"/>
    <p:sldId id="457" r:id="rId13"/>
    <p:sldId id="425" r:id="rId14"/>
    <p:sldId id="415" r:id="rId15"/>
    <p:sldId id="416" r:id="rId16"/>
    <p:sldId id="458" r:id="rId17"/>
    <p:sldId id="461" r:id="rId18"/>
    <p:sldId id="462" r:id="rId19"/>
    <p:sldId id="463" r:id="rId20"/>
    <p:sldId id="464" r:id="rId21"/>
    <p:sldId id="465" r:id="rId22"/>
    <p:sldId id="466" r:id="rId23"/>
    <p:sldId id="467" r:id="rId24"/>
    <p:sldId id="468" r:id="rId25"/>
    <p:sldId id="495" r:id="rId26"/>
    <p:sldId id="469" r:id="rId27"/>
    <p:sldId id="470" r:id="rId28"/>
    <p:sldId id="471" r:id="rId29"/>
    <p:sldId id="472" r:id="rId30"/>
    <p:sldId id="473" r:id="rId31"/>
    <p:sldId id="474" r:id="rId32"/>
    <p:sldId id="475" r:id="rId33"/>
    <p:sldId id="476" r:id="rId34"/>
    <p:sldId id="478" r:id="rId35"/>
    <p:sldId id="479" r:id="rId36"/>
    <p:sldId id="477" r:id="rId37"/>
    <p:sldId id="480" r:id="rId38"/>
    <p:sldId id="481" r:id="rId39"/>
    <p:sldId id="482" r:id="rId40"/>
    <p:sldId id="496" r:id="rId41"/>
    <p:sldId id="484" r:id="rId42"/>
    <p:sldId id="485" r:id="rId43"/>
    <p:sldId id="497" r:id="rId44"/>
    <p:sldId id="498" r:id="rId45"/>
    <p:sldId id="488" r:id="rId46"/>
    <p:sldId id="285" r:id="rId47"/>
    <p:sldId id="499" r:id="rId48"/>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3">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00"/>
    <a:srgbClr val="9900CC"/>
    <a:srgbClr val="0000FF"/>
    <a:srgbClr val="008000"/>
    <a:srgbClr val="009A00"/>
    <a:srgbClr val="FF8B8E"/>
    <a:srgbClr val="FF7C80"/>
    <a:srgbClr val="FF99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624" autoAdjust="0"/>
  </p:normalViewPr>
  <p:slideViewPr>
    <p:cSldViewPr snapToGrid="0">
      <p:cViewPr varScale="1">
        <p:scale>
          <a:sx n="107" d="100"/>
          <a:sy n="107" d="100"/>
        </p:scale>
        <p:origin x="750" y="102"/>
      </p:cViewPr>
      <p:guideLst>
        <p:guide orient="horz" pos="161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Hong Linh" userId="0acb0f2b-bad6-40ee-ad82-940a3c11b991" providerId="ADAL" clId="{45DB72F2-409A-4509-853B-4A21E55277F5}"/>
    <pc:docChg chg="modSld">
      <pc:chgData name="Le Hong Linh" userId="0acb0f2b-bad6-40ee-ad82-940a3c11b991" providerId="ADAL" clId="{45DB72F2-409A-4509-853B-4A21E55277F5}" dt="2022-11-16T07:42:05.170" v="18" actId="20577"/>
      <pc:docMkLst>
        <pc:docMk/>
      </pc:docMkLst>
      <pc:sldChg chg="modSp mod">
        <pc:chgData name="Le Hong Linh" userId="0acb0f2b-bad6-40ee-ad82-940a3c11b991" providerId="ADAL" clId="{45DB72F2-409A-4509-853B-4A21E55277F5}" dt="2022-11-16T07:42:05.170" v="18" actId="20577"/>
        <pc:sldMkLst>
          <pc:docMk/>
          <pc:sldMk cId="0" sldId="284"/>
        </pc:sldMkLst>
        <pc:spChg chg="mod">
          <ac:chgData name="Le Hong Linh" userId="0acb0f2b-bad6-40ee-ad82-940a3c11b991" providerId="ADAL" clId="{45DB72F2-409A-4509-853B-4A21E55277F5}" dt="2022-11-16T07:42:05.170" v="18" actId="20577"/>
          <ac:spMkLst>
            <pc:docMk/>
            <pc:sldMk cId="0" sldId="284"/>
            <ac:spMk id="10" creationId="{FFF0B742-655F-4C31-9135-519899E8EDBF}"/>
          </ac:spMkLst>
        </pc:spChg>
      </pc:sldChg>
    </pc:docChg>
  </pc:docChgLst>
</pc:chgInfo>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21-11-11T08:38:33.90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0-2147483648</inkml:trace>
  <inkml:trace contextRef="#ctx0" brushRef="#br0" timeOffset="1">0-2147483648</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21-11-11T08:38:33.90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0-2147483648</inkml:trace>
  <inkml:trace contextRef="#ctx0" brushRef="#br0" timeOffset="1">0-2147483648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AC5B0-B50D-4675-AA7B-E11BE84DCC07}"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780E2-86E9-4BE4-9C5E-F328FD4000CA}" type="slidenum">
              <a:rPr lang="en-US" smtClean="0"/>
              <a:t>‹#›</a:t>
            </a:fld>
            <a:endParaRPr lang="en-US"/>
          </a:p>
        </p:txBody>
      </p:sp>
    </p:spTree>
    <p:extLst>
      <p:ext uri="{BB962C8B-B14F-4D97-AF65-F5344CB8AC3E}">
        <p14:creationId xmlns:p14="http://schemas.microsoft.com/office/powerpoint/2010/main" val="195856049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6AB05-48C2-4714-B910-0F4FDEB8B7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494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C780E2-86E9-4BE4-9C5E-F328FD4000CA}" type="slidenum">
              <a:rPr lang="en-US" smtClean="0"/>
              <a:t>11</a:t>
            </a:fld>
            <a:endParaRPr lang="en-US"/>
          </a:p>
        </p:txBody>
      </p:sp>
    </p:spTree>
    <p:extLst>
      <p:ext uri="{BB962C8B-B14F-4D97-AF65-F5344CB8AC3E}">
        <p14:creationId xmlns:p14="http://schemas.microsoft.com/office/powerpoint/2010/main" val="19080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024D229-DAC3-4D02-9D64-EE2FBE274003}"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69589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00762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34313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1999833"/>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5159" cy="5143500"/>
          </a:xfrm>
          <a:prstGeom prst="rect">
            <a:avLst/>
          </a:prstGeom>
        </p:spPr>
      </p:pic>
    </p:spTree>
    <p:extLst>
      <p:ext uri="{BB962C8B-B14F-4D97-AF65-F5344CB8AC3E}">
        <p14:creationId xmlns:p14="http://schemas.microsoft.com/office/powerpoint/2010/main" val="2068562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3999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161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5859216"/>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1ECBC08F-0EF0-4728-AF5A-E416443097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5280" y="1608442"/>
            <a:ext cx="1792180" cy="1548245"/>
          </a:xfrm>
          <a:prstGeom prst="rect">
            <a:avLst/>
          </a:prstGeom>
        </p:spPr>
      </p:pic>
    </p:spTree>
    <p:extLst>
      <p:ext uri="{BB962C8B-B14F-4D97-AF65-F5344CB8AC3E}">
        <p14:creationId xmlns:p14="http://schemas.microsoft.com/office/powerpoint/2010/main" val="3441145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182116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181803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24D229-DAC3-4D02-9D64-EE2FBE274003}"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968745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406301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EC7E3C-B80D-431C-A389-5E64AAFA3F97}" type="datetimeFigureOut">
              <a:rPr lang="zh-CN" altLang="en-US" smtClean="0"/>
              <a:t>2022/11/16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429042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EC7E3C-B80D-431C-A389-5E64AAFA3F97}" type="datetimeFigureOut">
              <a:rPr lang="zh-CN" altLang="en-US" smtClean="0"/>
              <a:t>2022/11/16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84444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EC7E3C-B80D-431C-A389-5E64AAFA3F97}" type="datetimeFigureOut">
              <a:rPr lang="zh-CN" altLang="en-US" smtClean="0"/>
              <a:t>2022/11/16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014788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2951219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50EC7E3C-B80D-431C-A389-5E64AAFA3F97}" type="datetimeFigureOut">
              <a:rPr lang="zh-CN" altLang="en-US" smtClean="0"/>
              <a:t>2022/11/16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3492774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992643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EC7E3C-B80D-431C-A389-5E64AAFA3F97}" type="datetimeFigureOut">
              <a:rPr lang="zh-CN" altLang="en-US" smtClean="0"/>
              <a:t>2022/11/16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ECA933B-6254-454F-847F-E67E3AE5F366}" type="slidenum">
              <a:rPr lang="zh-CN" altLang="en-US" smtClean="0"/>
              <a:t>‹#›</a:t>
            </a:fld>
            <a:endParaRPr lang="zh-CN" altLang="en-US"/>
          </a:p>
        </p:txBody>
      </p:sp>
    </p:spTree>
    <p:extLst>
      <p:ext uri="{BB962C8B-B14F-4D97-AF65-F5344CB8AC3E}">
        <p14:creationId xmlns:p14="http://schemas.microsoft.com/office/powerpoint/2010/main" val="1343336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6579808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15313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24D229-DAC3-4D02-9D64-EE2FBE274003}"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902279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27514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89322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AAA839-4FAF-4E31-9F41-4C0E297EAC69}" type="datetimeFigureOut">
              <a:rPr lang="zh-CN" altLang="en-US" smtClean="0"/>
              <a:t>2022/11/16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08298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7AAA839-4FAF-4E31-9F41-4C0E297EAC69}" type="datetimeFigureOut">
              <a:rPr lang="zh-CN" altLang="en-US" smtClean="0"/>
              <a:t>2022/11/16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148616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AAA839-4FAF-4E31-9F41-4C0E297EAC69}" type="datetimeFigureOut">
              <a:rPr lang="zh-CN" altLang="en-US" smtClean="0"/>
              <a:t>2022/11/16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346426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354073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AAA839-4FAF-4E31-9F41-4C0E297EAC69}" type="datetimeFigureOut">
              <a:rPr lang="zh-CN" altLang="en-US" smtClean="0"/>
              <a:t>2022/11/16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2647810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6140104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AAA839-4FAF-4E31-9F41-4C0E297EAC69}" type="datetimeFigureOut">
              <a:rPr lang="zh-CN" altLang="en-US" smtClean="0"/>
              <a:t>2022/11/16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1816531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5663DD6-CFE5-42D7-B2B1-2B2CB39378DB}"/>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1EA156-EE25-4313-BE4C-3174BF140247}"/>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E23D56-02D8-4E09-BD23-7BE4C3812617}"/>
              </a:ext>
            </a:extLst>
          </p:cNvPr>
          <p:cNvSpPr>
            <a:spLocks noGrp="1"/>
          </p:cNvSpPr>
          <p:nvPr>
            <p:ph type="sldNum" sz="quarter" idx="16"/>
          </p:nvPr>
        </p:nvSpPr>
        <p:spPr/>
        <p:txBody>
          <a:bodyPr/>
          <a:lstStyle>
            <a:lvl1pPr>
              <a:defRPr/>
            </a:lvl1pPr>
          </a:lstStyle>
          <a:p>
            <a:pPr>
              <a:defRPr/>
            </a:pPr>
            <a:fld id="{76321C33-BF72-4B6F-A00E-C636F1AF1D14}" type="slidenum">
              <a:rPr lang="en-US" altLang="en-US"/>
              <a:pPr>
                <a:defRPr/>
              </a:pPr>
              <a:t>‹#›</a:t>
            </a:fld>
            <a:endParaRPr lang="en-US" altLang="en-US"/>
          </a:p>
        </p:txBody>
      </p:sp>
    </p:spTree>
    <p:extLst>
      <p:ext uri="{BB962C8B-B14F-4D97-AF65-F5344CB8AC3E}">
        <p14:creationId xmlns:p14="http://schemas.microsoft.com/office/powerpoint/2010/main" val="1023293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24D229-DAC3-4D02-9D64-EE2FBE274003}"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007995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
            <a:ext cx="6870700" cy="1200150"/>
          </a:xfrm>
        </p:spPr>
        <p:txBody>
          <a:bodyPr/>
          <a:lstStyle/>
          <a:p>
            <a:r>
              <a:rPr lang="en-US"/>
              <a:t>Click to edit Master title style</a:t>
            </a:r>
          </a:p>
        </p:txBody>
      </p:sp>
      <p:sp>
        <p:nvSpPr>
          <p:cNvPr id="3" name="Text Placeholder 2"/>
          <p:cNvSpPr>
            <a:spLocks noGrp="1"/>
          </p:cNvSpPr>
          <p:nvPr>
            <p:ph type="body" sz="half" idx="1"/>
          </p:nvPr>
        </p:nvSpPr>
        <p:spPr>
          <a:xfrm>
            <a:off x="685801"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1" y="1371600"/>
            <a:ext cx="37719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F4CBF76-E079-4D75-8F6F-B7C1D0EDE35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29E110A-A846-431B-8E96-CF33B2BDF3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B5039F-113E-4485-B245-6A09712094F6}"/>
              </a:ext>
            </a:extLst>
          </p:cNvPr>
          <p:cNvSpPr>
            <a:spLocks noGrp="1"/>
          </p:cNvSpPr>
          <p:nvPr>
            <p:ph type="sldNum" sz="quarter" idx="12"/>
          </p:nvPr>
        </p:nvSpPr>
        <p:spPr/>
        <p:txBody>
          <a:bodyPr/>
          <a:lstStyle>
            <a:lvl1pPr>
              <a:defRPr/>
            </a:lvl1pPr>
          </a:lstStyle>
          <a:p>
            <a:pPr>
              <a:defRPr/>
            </a:pPr>
            <a:fld id="{C3F6B685-3799-418C-857B-10675527B2B7}" type="slidenum">
              <a:rPr lang="en-US" altLang="en-US"/>
              <a:pPr>
                <a:defRPr/>
              </a:pPr>
              <a:t>‹#›</a:t>
            </a:fld>
            <a:endParaRPr lang="en-US" altLang="en-US"/>
          </a:p>
        </p:txBody>
      </p:sp>
    </p:spTree>
    <p:extLst>
      <p:ext uri="{BB962C8B-B14F-4D97-AF65-F5344CB8AC3E}">
        <p14:creationId xmlns:p14="http://schemas.microsoft.com/office/powerpoint/2010/main" val="52700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24D229-DAC3-4D02-9D64-EE2FBE274003}"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014210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24D229-DAC3-4D02-9D64-EE2FBE274003}"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80553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24D229-DAC3-4D02-9D64-EE2FBE274003}"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3659598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24D229-DAC3-4D02-9D64-EE2FBE274003}"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128237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24D229-DAC3-4D02-9D64-EE2FBE274003}"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0F5BD-EAA1-4B8F-826A-AC3782319B80}" type="slidenum">
              <a:rPr lang="en-US" smtClean="0"/>
              <a:t>‹#›</a:t>
            </a:fld>
            <a:endParaRPr lang="en-US"/>
          </a:p>
        </p:txBody>
      </p:sp>
    </p:spTree>
    <p:extLst>
      <p:ext uri="{BB962C8B-B14F-4D97-AF65-F5344CB8AC3E}">
        <p14:creationId xmlns:p14="http://schemas.microsoft.com/office/powerpoint/2010/main" val="281524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024D229-DAC3-4D02-9D64-EE2FBE274003}" type="datetimeFigureOut">
              <a:rPr lang="en-US" smtClean="0"/>
              <a:t>11/16/2022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F30F5BD-EAA1-4B8F-826A-AC3782319B80}" type="slidenum">
              <a:rPr lang="en-US" smtClean="0"/>
              <a:t>‹#›</a:t>
            </a:fld>
            <a:endParaRPr lang="en-US"/>
          </a:p>
        </p:txBody>
      </p:sp>
    </p:spTree>
    <p:extLst>
      <p:ext uri="{BB962C8B-B14F-4D97-AF65-F5344CB8AC3E}">
        <p14:creationId xmlns:p14="http://schemas.microsoft.com/office/powerpoint/2010/main" val="4037419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3238500" y="2228849"/>
            <a:ext cx="2667000" cy="196208"/>
          </a:xfrm>
          <a:prstGeom prst="rect">
            <a:avLst/>
          </a:prstGeom>
          <a:noFill/>
        </p:spPr>
        <p:txBody>
          <a:bodyPr wrap="square" rtlCol="0">
            <a:spAutoFit/>
          </a:bodyPr>
          <a:lstStyle/>
          <a:p>
            <a:r>
              <a:rPr lang="zh-CN" altLang="en-US" sz="225" b="0" i="0" dirty="0">
                <a:solidFill>
                  <a:schemeClr val="bg1"/>
                </a:solidFill>
                <a:latin typeface="inpin heiti" charset="-122"/>
                <a:ea typeface="inpin heiti" charset="-122"/>
                <a:sym typeface="+mn-ea"/>
              </a:rPr>
              <a:t>感谢您下载包图网平台上提供的</a:t>
            </a:r>
            <a:r>
              <a:rPr lang="en-US" altLang="zh-CN" sz="225" b="0" i="0" dirty="0">
                <a:solidFill>
                  <a:schemeClr val="bg1"/>
                </a:solidFill>
                <a:latin typeface="inpin heiti" charset="-122"/>
                <a:ea typeface="inpin heiti" charset="-122"/>
                <a:sym typeface="+mn-ea"/>
              </a:rPr>
              <a:t>PPT</a:t>
            </a:r>
            <a:r>
              <a:rPr lang="zh-CN" altLang="en-US" sz="225"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450" b="0" i="0" dirty="0">
                <a:solidFill>
                  <a:schemeClr val="bg1"/>
                </a:solidFill>
                <a:latin typeface="inpin heiti" charset="-122"/>
                <a:ea typeface="inpin heiti" charset="-122"/>
                <a:sym typeface="+mn-ea"/>
              </a:rPr>
              <a:t>ibaotu.com</a:t>
            </a:r>
          </a:p>
        </p:txBody>
      </p:sp>
    </p:spTree>
    <p:extLst>
      <p:ext uri="{BB962C8B-B14F-4D97-AF65-F5344CB8AC3E}">
        <p14:creationId xmlns:p14="http://schemas.microsoft.com/office/powerpoint/2010/main" val="2697948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EC7E3C-B80D-431C-A389-5E64AAFA3F97}" type="datetimeFigureOut">
              <a:rPr lang="zh-CN" altLang="en-US" smtClean="0"/>
              <a:t>2022/11/16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ECA933B-6254-454F-847F-E67E3AE5F366}"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1ECBC08F-0EF0-4728-AF5A-E4164430978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12510" y="1797628"/>
            <a:ext cx="1792180" cy="1548245"/>
          </a:xfrm>
          <a:prstGeom prst="rect">
            <a:avLst/>
          </a:prstGeom>
        </p:spPr>
      </p:pic>
    </p:spTree>
    <p:extLst>
      <p:ext uri="{BB962C8B-B14F-4D97-AF65-F5344CB8AC3E}">
        <p14:creationId xmlns:p14="http://schemas.microsoft.com/office/powerpoint/2010/main" val="33996997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7AAA839-4FAF-4E31-9F41-4C0E297EAC69}" type="datetimeFigureOut">
              <a:rPr lang="zh-CN" altLang="en-US" smtClean="0"/>
              <a:t>2022/11/16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C6915AB-3722-4813-BA33-C310AB4970DF}" type="slidenum">
              <a:rPr lang="zh-CN" altLang="en-US" smtClean="0"/>
              <a:t>‹#›</a:t>
            </a:fld>
            <a:endParaRPr lang="zh-CN" altLang="en-US"/>
          </a:p>
        </p:txBody>
      </p:sp>
    </p:spTree>
    <p:extLst>
      <p:ext uri="{BB962C8B-B14F-4D97-AF65-F5344CB8AC3E}">
        <p14:creationId xmlns:p14="http://schemas.microsoft.com/office/powerpoint/2010/main" val="7262682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36.emf"/></Relationships>
</file>

<file path=ppt/slides/_rels/slide3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7.wmf"/></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slide" Target="slide8.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xml"/><Relationship Id="rId7" Type="http://schemas.openxmlformats.org/officeDocument/2006/relationships/image" Target="../media/image1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jpeg"/><Relationship Id="rId10"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xml"/><Relationship Id="rId7" Type="http://schemas.openxmlformats.org/officeDocument/2006/relationships/image" Target="../media/image1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jpeg"/><Relationship Id="rId10"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slide" Target="slide5.xml"/></Relationships>
</file>

<file path=ppt/slides/_rels/slide8.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2.xml"/><Relationship Id="rId7" Type="http://schemas.openxmlformats.org/officeDocument/2006/relationships/image" Target="../media/image1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11" Type="http://schemas.openxmlformats.org/officeDocument/2006/relationships/image" Target="../media/image19.png"/><Relationship Id="rId5" Type="http://schemas.openxmlformats.org/officeDocument/2006/relationships/image" Target="../media/image15.jpeg"/><Relationship Id="rId10" Type="http://schemas.openxmlformats.org/officeDocument/2006/relationships/image" Target="../media/image18.png"/><Relationship Id="rId4" Type="http://schemas.openxmlformats.org/officeDocument/2006/relationships/audio" Target="../media/audio1.wav"/><Relationship Id="rId9" Type="http://schemas.openxmlformats.org/officeDocument/2006/relationships/slide" Target="slide5.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AF4E11D4-95C0-4918-B5A3-978E11093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 y="1476"/>
            <a:ext cx="8839150" cy="4792424"/>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441" y="-263809"/>
            <a:ext cx="3428327" cy="3428327"/>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99638">
            <a:off x="157126" y="1515957"/>
            <a:ext cx="1672955" cy="2368298"/>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8393" y="3644762"/>
            <a:ext cx="1975104" cy="390906"/>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EF75AED6-4395-4487-A622-DC64A21629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8137" y="2946529"/>
            <a:ext cx="3194534" cy="2407229"/>
          </a:xfrm>
          <a:prstGeom prst="rect">
            <a:avLst/>
          </a:prstGeom>
        </p:spPr>
      </p:pic>
      <p:sp>
        <p:nvSpPr>
          <p:cNvPr id="10" name="Rectangle 4">
            <a:extLst>
              <a:ext uri="{FF2B5EF4-FFF2-40B4-BE49-F238E27FC236}">
                <a16:creationId xmlns:a16="http://schemas.microsoft.com/office/drawing/2014/main" id="{FFF0B742-655F-4C31-9135-519899E8EDBF}"/>
              </a:ext>
            </a:extLst>
          </p:cNvPr>
          <p:cNvSpPr/>
          <p:nvPr/>
        </p:nvSpPr>
        <p:spPr>
          <a:xfrm>
            <a:off x="1333101" y="983141"/>
            <a:ext cx="6172200" cy="1703785"/>
          </a:xfrm>
          <a:prstGeom prst="rect">
            <a:avLst/>
          </a:prstGeom>
          <a:noFill/>
        </p:spPr>
        <p:txBody>
          <a:bodyPr>
            <a:prstTxWarp prst="textInflate">
              <a:avLst/>
            </a:prstTxWarp>
            <a:spAutoFit/>
          </a:bodyPr>
          <a:lstStyle/>
          <a:p>
            <a:pPr algn="ctr">
              <a:defRPr/>
            </a:pPr>
            <a:r>
              <a:rPr lang="en-US" sz="4050"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Lịch</a:t>
            </a:r>
            <a:r>
              <a:rPr lang="en-US" sz="405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 </a:t>
            </a:r>
            <a:r>
              <a:rPr lang="en-US" sz="4050" b="1" dirty="0" err="1">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sử</a:t>
            </a:r>
            <a:r>
              <a:rPr lang="en-US" sz="405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 5</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51340" t="72928"/>
          <a:stretch/>
        </p:blipFill>
        <p:spPr>
          <a:xfrm>
            <a:off x="4694548" y="3905965"/>
            <a:ext cx="4449452" cy="1237535"/>
          </a:xfrm>
          <a:prstGeom prst="rect">
            <a:avLst/>
          </a:prstGeom>
        </p:spPr>
      </p:pic>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1753" t="84373" r="73634" b="1089"/>
          <a:stretch/>
        </p:blipFill>
        <p:spPr>
          <a:xfrm>
            <a:off x="1022808" y="4478910"/>
            <a:ext cx="1336250" cy="664591"/>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l="17242" t="10909" r="19742" b="21658"/>
          <a:stretch/>
        </p:blipFill>
        <p:spPr>
          <a:xfrm>
            <a:off x="638561" y="216381"/>
            <a:ext cx="7598424" cy="3863069"/>
          </a:xfrm>
          <a:prstGeom prst="rect">
            <a:avLst/>
          </a:prstGeom>
        </p:spPr>
      </p:pic>
      <p:pic>
        <p:nvPicPr>
          <p:cNvPr id="6" name="图片 5"/>
          <p:cNvPicPr>
            <a:picLocks noChangeAspect="1"/>
          </p:cNvPicPr>
          <p:nvPr/>
        </p:nvPicPr>
        <p:blipFill rotWithShape="1">
          <a:blip r:embed="rId7" cstate="print">
            <a:extLst>
              <a:ext uri="{28A0092B-C50C-407E-A947-70E740481C1C}">
                <a14:useLocalDpi xmlns:a14="http://schemas.microsoft.com/office/drawing/2010/main" val="0"/>
              </a:ext>
            </a:extLst>
          </a:blip>
          <a:srcRect l="73686" b="81821"/>
          <a:stretch/>
        </p:blipFill>
        <p:spPr>
          <a:xfrm>
            <a:off x="6737808" y="0"/>
            <a:ext cx="2406192" cy="831004"/>
          </a:xfrm>
          <a:prstGeom prst="rect">
            <a:avLst/>
          </a:prstGeom>
        </p:spPr>
      </p:pic>
      <p:pic>
        <p:nvPicPr>
          <p:cNvPr id="9" name="图片 8"/>
          <p:cNvPicPr>
            <a:picLocks noChangeAspect="1"/>
          </p:cNvPicPr>
          <p:nvPr/>
        </p:nvPicPr>
        <p:blipFill rotWithShape="1">
          <a:blip r:embed="rId7" cstate="print">
            <a:extLst>
              <a:ext uri="{28A0092B-C50C-407E-A947-70E740481C1C}">
                <a14:useLocalDpi xmlns:a14="http://schemas.microsoft.com/office/drawing/2010/main" val="0"/>
              </a:ext>
            </a:extLst>
          </a:blip>
          <a:srcRect l="4716" t="57926" r="83686" b="18256"/>
          <a:stretch/>
        </p:blipFill>
        <p:spPr>
          <a:xfrm>
            <a:off x="119013" y="3535052"/>
            <a:ext cx="1060516" cy="1088796"/>
          </a:xfrm>
          <a:prstGeom prst="rect">
            <a:avLst/>
          </a:prstGeom>
        </p:spPr>
      </p:pic>
      <p:sp>
        <p:nvSpPr>
          <p:cNvPr id="15" name="TextBox 10">
            <a:extLst>
              <a:ext uri="{FF2B5EF4-FFF2-40B4-BE49-F238E27FC236}">
                <a16:creationId xmlns:a16="http://schemas.microsoft.com/office/drawing/2014/main" id="{CE088A0E-8AC2-4D53-9F66-931DB488C378}"/>
              </a:ext>
            </a:extLst>
          </p:cNvPr>
          <p:cNvSpPr txBox="1">
            <a:spLocks noChangeArrowheads="1"/>
          </p:cNvSpPr>
          <p:nvPr/>
        </p:nvSpPr>
        <p:spPr bwMode="auto">
          <a:xfrm>
            <a:off x="64528" y="831004"/>
            <a:ext cx="8746490" cy="170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vi-VN" altLang="en-US" sz="1800" b="1" u="sng" dirty="0">
                <a:solidFill>
                  <a:srgbClr val="FFFF00"/>
                </a:solidFill>
                <a:latin typeface="Times New Roman" panose="02020603050405020304" pitchFamily="18" charset="0"/>
                <a:cs typeface="Times New Roman" panose="02020603050405020304" pitchFamily="18" charset="0"/>
              </a:rPr>
              <a:t>LỊCH SỬ</a:t>
            </a:r>
          </a:p>
          <a:p>
            <a:pPr algn="ctr">
              <a:lnSpc>
                <a:spcPct val="150000"/>
              </a:lnSpc>
              <a:spcBef>
                <a:spcPct val="0"/>
              </a:spcBef>
              <a:buFontTx/>
              <a:buNone/>
            </a:pPr>
            <a:r>
              <a:rPr lang="en-US" altLang="en-US" sz="1800" b="1" u="sng" dirty="0">
                <a:solidFill>
                  <a:schemeClr val="bg1"/>
                </a:solidFill>
                <a:latin typeface="Times New Roman" panose="02020603050405020304" pitchFamily="18" charset="0"/>
                <a:cs typeface="Times New Roman" panose="02020603050405020304" pitchFamily="18" charset="0"/>
              </a:rPr>
              <a:t>BÀI 11 </a:t>
            </a:r>
          </a:p>
          <a:p>
            <a:pPr algn="ctr">
              <a:lnSpc>
                <a:spcPct val="150000"/>
              </a:lnSpc>
              <a:spcBef>
                <a:spcPct val="0"/>
              </a:spcBef>
              <a:buFontTx/>
              <a:buNone/>
            </a:pPr>
            <a:r>
              <a:rPr lang="en-US" altLang="en-US" sz="1800" b="1" dirty="0">
                <a:solidFill>
                  <a:schemeClr val="bg1"/>
                </a:solidFill>
                <a:latin typeface="Times New Roman" panose="02020603050405020304" pitchFamily="18" charset="0"/>
                <a:cs typeface="Times New Roman" panose="02020603050405020304" pitchFamily="18" charset="0"/>
              </a:rPr>
              <a:t>ÔN TẬP: HƠN 80 NĂM CHỐNG THỰC DÂN PHÁP</a:t>
            </a:r>
            <a:endParaRPr lang="vi-VN" altLang="en-US" sz="1800" b="1" dirty="0">
              <a:solidFill>
                <a:schemeClr val="bg1"/>
              </a:solidFill>
              <a:latin typeface="Times New Roman" panose="02020603050405020304" pitchFamily="18" charset="0"/>
              <a:cs typeface="Times New Roman" panose="02020603050405020304" pitchFamily="18" charset="0"/>
            </a:endParaRPr>
          </a:p>
          <a:p>
            <a:pPr algn="ctr">
              <a:lnSpc>
                <a:spcPct val="150000"/>
              </a:lnSpc>
              <a:spcBef>
                <a:spcPct val="0"/>
              </a:spcBef>
              <a:buFontTx/>
              <a:buNone/>
            </a:pPr>
            <a:r>
              <a:rPr lang="en-US" altLang="en-US" sz="1800" b="1" dirty="0">
                <a:solidFill>
                  <a:schemeClr val="bg1"/>
                </a:solidFill>
                <a:latin typeface="Times New Roman" panose="02020603050405020304" pitchFamily="18" charset="0"/>
                <a:cs typeface="Times New Roman" panose="02020603050405020304" pitchFamily="18" charset="0"/>
              </a:rPr>
              <a:t> XÂM LƯỢC VÀ ĐÔ HỘ (1858 – 1945)</a:t>
            </a:r>
          </a:p>
        </p:txBody>
      </p:sp>
    </p:spTree>
    <p:extLst>
      <p:ext uri="{BB962C8B-B14F-4D97-AF65-F5344CB8AC3E}">
        <p14:creationId xmlns:p14="http://schemas.microsoft.com/office/powerpoint/2010/main" val="4137154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3"/>
          <p:cNvSpPr>
            <a:spLocks noChangeArrowheads="1"/>
          </p:cNvSpPr>
          <p:nvPr/>
        </p:nvSpPr>
        <p:spPr bwMode="auto">
          <a:xfrm>
            <a:off x="685800" y="268288"/>
            <a:ext cx="2071688"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1/9/1858</a:t>
            </a:r>
          </a:p>
        </p:txBody>
      </p:sp>
      <p:sp>
        <p:nvSpPr>
          <p:cNvPr id="5" name="Rectangle 34"/>
          <p:cNvSpPr>
            <a:spLocks noChangeArrowheads="1"/>
          </p:cNvSpPr>
          <p:nvPr/>
        </p:nvSpPr>
        <p:spPr bwMode="auto">
          <a:xfrm>
            <a:off x="685800" y="849313"/>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1859 - 1864</a:t>
            </a:r>
          </a:p>
        </p:txBody>
      </p:sp>
      <p:sp>
        <p:nvSpPr>
          <p:cNvPr id="6" name="Rectangle 35"/>
          <p:cNvSpPr>
            <a:spLocks noChangeArrowheads="1"/>
          </p:cNvSpPr>
          <p:nvPr/>
        </p:nvSpPr>
        <p:spPr bwMode="auto">
          <a:xfrm>
            <a:off x="685800" y="1482725"/>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5/7/1885</a:t>
            </a:r>
          </a:p>
        </p:txBody>
      </p:sp>
      <p:sp>
        <p:nvSpPr>
          <p:cNvPr id="7" name="Rectangle 36"/>
          <p:cNvSpPr>
            <a:spLocks noChangeArrowheads="1"/>
          </p:cNvSpPr>
          <p:nvPr/>
        </p:nvSpPr>
        <p:spPr bwMode="auto">
          <a:xfrm>
            <a:off x="700088" y="206375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1905 - 1908</a:t>
            </a:r>
          </a:p>
        </p:txBody>
      </p:sp>
      <p:sp>
        <p:nvSpPr>
          <p:cNvPr id="8" name="Rectangle 37"/>
          <p:cNvSpPr>
            <a:spLocks noChangeArrowheads="1"/>
          </p:cNvSpPr>
          <p:nvPr/>
        </p:nvSpPr>
        <p:spPr bwMode="auto">
          <a:xfrm>
            <a:off x="700088" y="2646363"/>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5/6/1911</a:t>
            </a:r>
          </a:p>
        </p:txBody>
      </p:sp>
      <p:sp>
        <p:nvSpPr>
          <p:cNvPr id="9" name="Rectangle 38"/>
          <p:cNvSpPr>
            <a:spLocks noChangeArrowheads="1"/>
          </p:cNvSpPr>
          <p:nvPr/>
        </p:nvSpPr>
        <p:spPr bwMode="auto">
          <a:xfrm>
            <a:off x="700088" y="316865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3/2/1930</a:t>
            </a:r>
          </a:p>
        </p:txBody>
      </p:sp>
      <p:sp>
        <p:nvSpPr>
          <p:cNvPr id="10" name="Rectangle 39"/>
          <p:cNvSpPr>
            <a:spLocks noChangeArrowheads="1"/>
          </p:cNvSpPr>
          <p:nvPr/>
        </p:nvSpPr>
        <p:spPr bwMode="auto">
          <a:xfrm>
            <a:off x="700088" y="369570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dirty="0">
                <a:solidFill>
                  <a:srgbClr val="000000"/>
                </a:solidFill>
              </a:rPr>
              <a:t>1930 - 1931</a:t>
            </a:r>
          </a:p>
        </p:txBody>
      </p:sp>
      <p:sp>
        <p:nvSpPr>
          <p:cNvPr id="11" name="Rectangle 40"/>
          <p:cNvSpPr>
            <a:spLocks noChangeArrowheads="1"/>
          </p:cNvSpPr>
          <p:nvPr/>
        </p:nvSpPr>
        <p:spPr bwMode="auto">
          <a:xfrm>
            <a:off x="700088" y="4197350"/>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8/1945</a:t>
            </a:r>
          </a:p>
        </p:txBody>
      </p:sp>
      <p:sp>
        <p:nvSpPr>
          <p:cNvPr id="12" name="Rectangle 41"/>
          <p:cNvSpPr>
            <a:spLocks noChangeArrowheads="1"/>
          </p:cNvSpPr>
          <p:nvPr/>
        </p:nvSpPr>
        <p:spPr bwMode="auto">
          <a:xfrm>
            <a:off x="685800" y="4695825"/>
            <a:ext cx="2057400" cy="447675"/>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2/9/1945</a:t>
            </a:r>
          </a:p>
        </p:txBody>
      </p:sp>
      <p:sp>
        <p:nvSpPr>
          <p:cNvPr id="13" name="Rectangle 42"/>
          <p:cNvSpPr>
            <a:spLocks noChangeArrowheads="1"/>
          </p:cNvSpPr>
          <p:nvPr/>
        </p:nvSpPr>
        <p:spPr bwMode="auto">
          <a:xfrm>
            <a:off x="3951288" y="26828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Đông Du</a:t>
            </a:r>
          </a:p>
        </p:txBody>
      </p:sp>
      <p:sp>
        <p:nvSpPr>
          <p:cNvPr id="14" name="Rectangle 43"/>
          <p:cNvSpPr>
            <a:spLocks noChangeArrowheads="1"/>
          </p:cNvSpPr>
          <p:nvPr/>
        </p:nvSpPr>
        <p:spPr bwMode="auto">
          <a:xfrm>
            <a:off x="3941763" y="91598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Đảng Cộng sản Việt Nam ra đời</a:t>
            </a:r>
          </a:p>
        </p:txBody>
      </p:sp>
      <p:sp>
        <p:nvSpPr>
          <p:cNvPr id="15" name="Rectangle 44"/>
          <p:cNvSpPr>
            <a:spLocks noChangeArrowheads="1"/>
          </p:cNvSpPr>
          <p:nvPr/>
        </p:nvSpPr>
        <p:spPr bwMode="auto">
          <a:xfrm>
            <a:off x="3941763" y="15494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Pháp nổ súng xâm lược nước ta</a:t>
            </a:r>
          </a:p>
        </p:txBody>
      </p:sp>
      <p:sp>
        <p:nvSpPr>
          <p:cNvPr id="16" name="Rectangle 45"/>
          <p:cNvSpPr>
            <a:spLocks noChangeArrowheads="1"/>
          </p:cNvSpPr>
          <p:nvPr/>
        </p:nvSpPr>
        <p:spPr bwMode="auto">
          <a:xfrm>
            <a:off x="3962400" y="2063750"/>
            <a:ext cx="4800600" cy="4572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Cách mạng tháng Tám thành công</a:t>
            </a:r>
          </a:p>
        </p:txBody>
      </p:sp>
      <p:sp>
        <p:nvSpPr>
          <p:cNvPr id="17" name="Rectangle 46"/>
          <p:cNvSpPr>
            <a:spLocks noChangeArrowheads="1"/>
          </p:cNvSpPr>
          <p:nvPr/>
        </p:nvSpPr>
        <p:spPr bwMode="auto">
          <a:xfrm>
            <a:off x="3962400" y="271303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chống Pháp của Trương Định</a:t>
            </a:r>
          </a:p>
        </p:txBody>
      </p:sp>
      <p:sp>
        <p:nvSpPr>
          <p:cNvPr id="18" name="Rectangle 47"/>
          <p:cNvSpPr>
            <a:spLocks noChangeArrowheads="1"/>
          </p:cNvSpPr>
          <p:nvPr/>
        </p:nvSpPr>
        <p:spPr bwMode="auto">
          <a:xfrm>
            <a:off x="3997325" y="3235325"/>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Cuộc phản công ở kinh thành Huế</a:t>
            </a:r>
          </a:p>
        </p:txBody>
      </p:sp>
      <p:sp>
        <p:nvSpPr>
          <p:cNvPr id="19" name="Rectangle 48"/>
          <p:cNvSpPr>
            <a:spLocks noChangeArrowheads="1"/>
          </p:cNvSpPr>
          <p:nvPr/>
        </p:nvSpPr>
        <p:spPr bwMode="auto">
          <a:xfrm>
            <a:off x="3997325" y="36957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Bác Hồ đọc Tuyên ngôn Độc lập</a:t>
            </a:r>
          </a:p>
        </p:txBody>
      </p:sp>
      <p:sp>
        <p:nvSpPr>
          <p:cNvPr id="20" name="Rectangle 49"/>
          <p:cNvSpPr>
            <a:spLocks noChangeArrowheads="1"/>
          </p:cNvSpPr>
          <p:nvPr/>
        </p:nvSpPr>
        <p:spPr bwMode="auto">
          <a:xfrm>
            <a:off x="3962400" y="419735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dirty="0">
                <a:solidFill>
                  <a:srgbClr val="000000"/>
                </a:solidFill>
              </a:rPr>
              <a:t>Nguyễn Tất Thành ra đi tìm đường cứu nước</a:t>
            </a:r>
          </a:p>
        </p:txBody>
      </p:sp>
      <p:sp>
        <p:nvSpPr>
          <p:cNvPr id="21" name="Rectangle 50"/>
          <p:cNvSpPr>
            <a:spLocks noChangeArrowheads="1"/>
          </p:cNvSpPr>
          <p:nvPr/>
        </p:nvSpPr>
        <p:spPr bwMode="auto">
          <a:xfrm>
            <a:off x="3997325" y="4762500"/>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Xô viết Nghệ - Tĩnh</a:t>
            </a:r>
          </a:p>
        </p:txBody>
      </p:sp>
      <p:cxnSp>
        <p:nvCxnSpPr>
          <p:cNvPr id="22" name="AutoShape 62"/>
          <p:cNvCxnSpPr>
            <a:cxnSpLocks noChangeShapeType="1"/>
            <a:stCxn id="4" idx="3"/>
            <a:endCxn id="15" idx="1"/>
          </p:cNvCxnSpPr>
          <p:nvPr/>
        </p:nvCxnSpPr>
        <p:spPr bwMode="auto">
          <a:xfrm>
            <a:off x="2757488" y="492125"/>
            <a:ext cx="1184275" cy="124777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63"/>
          <p:cNvCxnSpPr>
            <a:cxnSpLocks noChangeShapeType="1"/>
            <a:stCxn id="5" idx="3"/>
          </p:cNvCxnSpPr>
          <p:nvPr/>
        </p:nvCxnSpPr>
        <p:spPr bwMode="auto">
          <a:xfrm>
            <a:off x="2743200" y="1073150"/>
            <a:ext cx="1204913" cy="185102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64"/>
          <p:cNvCxnSpPr>
            <a:cxnSpLocks noChangeShapeType="1"/>
            <a:stCxn id="6" idx="3"/>
            <a:endCxn id="18" idx="1"/>
          </p:cNvCxnSpPr>
          <p:nvPr/>
        </p:nvCxnSpPr>
        <p:spPr bwMode="auto">
          <a:xfrm>
            <a:off x="2743200" y="1706563"/>
            <a:ext cx="1254125" cy="1719262"/>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65"/>
          <p:cNvCxnSpPr>
            <a:cxnSpLocks noChangeShapeType="1"/>
            <a:stCxn id="7" idx="3"/>
            <a:endCxn id="13" idx="1"/>
          </p:cNvCxnSpPr>
          <p:nvPr/>
        </p:nvCxnSpPr>
        <p:spPr bwMode="auto">
          <a:xfrm flipV="1">
            <a:off x="2757488" y="458788"/>
            <a:ext cx="1193800" cy="1828800"/>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66"/>
          <p:cNvCxnSpPr>
            <a:cxnSpLocks noChangeShapeType="1"/>
            <a:stCxn id="8" idx="3"/>
          </p:cNvCxnSpPr>
          <p:nvPr/>
        </p:nvCxnSpPr>
        <p:spPr bwMode="auto">
          <a:xfrm>
            <a:off x="2757488" y="2870200"/>
            <a:ext cx="1157287" cy="1546225"/>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67"/>
          <p:cNvCxnSpPr>
            <a:cxnSpLocks noChangeShapeType="1"/>
            <a:stCxn id="9" idx="3"/>
          </p:cNvCxnSpPr>
          <p:nvPr/>
        </p:nvCxnSpPr>
        <p:spPr bwMode="auto">
          <a:xfrm flipV="1">
            <a:off x="2757488" y="1073150"/>
            <a:ext cx="1157287" cy="2319338"/>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68"/>
          <p:cNvCxnSpPr>
            <a:cxnSpLocks noChangeShapeType="1"/>
            <a:stCxn id="10" idx="3"/>
            <a:endCxn id="21" idx="1"/>
          </p:cNvCxnSpPr>
          <p:nvPr/>
        </p:nvCxnSpPr>
        <p:spPr bwMode="auto">
          <a:xfrm>
            <a:off x="2757488" y="3919538"/>
            <a:ext cx="1239837" cy="1033462"/>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69"/>
          <p:cNvCxnSpPr>
            <a:cxnSpLocks noChangeShapeType="1"/>
            <a:stCxn id="11" idx="3"/>
            <a:endCxn id="16" idx="1"/>
          </p:cNvCxnSpPr>
          <p:nvPr/>
        </p:nvCxnSpPr>
        <p:spPr bwMode="auto">
          <a:xfrm flipV="1">
            <a:off x="2757488" y="2292350"/>
            <a:ext cx="1204912" cy="2128838"/>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70"/>
          <p:cNvCxnSpPr>
            <a:cxnSpLocks noChangeShapeType="1"/>
            <a:stCxn id="12" idx="3"/>
            <a:endCxn id="19" idx="1"/>
          </p:cNvCxnSpPr>
          <p:nvPr/>
        </p:nvCxnSpPr>
        <p:spPr bwMode="auto">
          <a:xfrm flipV="1">
            <a:off x="2743200" y="3886200"/>
            <a:ext cx="1254125" cy="1033463"/>
          </a:xfrm>
          <a:prstGeom prst="straightConnector1">
            <a:avLst/>
          </a:prstGeom>
          <a:noFill/>
          <a:ln w="28575">
            <a:solidFill>
              <a:srgbClr val="FF0000"/>
            </a:solidFill>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utoShape 71"/>
          <p:cNvSpPr>
            <a:spLocks noChangeArrowheads="1"/>
          </p:cNvSpPr>
          <p:nvPr/>
        </p:nvSpPr>
        <p:spPr bwMode="auto">
          <a:xfrm>
            <a:off x="640556" y="2005215"/>
            <a:ext cx="2133600" cy="990600"/>
          </a:xfrm>
          <a:prstGeom prst="irregularSeal1">
            <a:avLst/>
          </a:prstGeom>
          <a:solidFill>
            <a:srgbClr val="FF9900"/>
          </a:solidFill>
          <a:ln w="9525">
            <a:solidFill>
              <a:srgbClr val="0000FF"/>
            </a:solidFill>
            <a:miter lim="800000"/>
            <a:headEnd/>
            <a:tailEnd/>
          </a:ln>
          <a:effectLst>
            <a:prstShdw prst="shdw13" dist="53882" dir="13500000">
              <a:schemeClr val="bg2">
                <a:alpha val="50000"/>
              </a:schemeClr>
            </a:prstShdw>
          </a:effec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THỜI GIAN</a:t>
            </a:r>
          </a:p>
        </p:txBody>
      </p:sp>
      <p:sp>
        <p:nvSpPr>
          <p:cNvPr id="34" name="AutoShape 72"/>
          <p:cNvSpPr>
            <a:spLocks noChangeArrowheads="1"/>
          </p:cNvSpPr>
          <p:nvPr/>
        </p:nvSpPr>
        <p:spPr bwMode="auto">
          <a:xfrm>
            <a:off x="4484688" y="1951038"/>
            <a:ext cx="4267200" cy="990600"/>
          </a:xfrm>
          <a:prstGeom prst="irregularSeal1">
            <a:avLst/>
          </a:prstGeom>
          <a:solidFill>
            <a:srgbClr val="FF6600"/>
          </a:solidFill>
          <a:ln w="9525">
            <a:solidFill>
              <a:srgbClr val="0000FF"/>
            </a:solidFill>
            <a:miter lim="800000"/>
            <a:headEnd/>
            <a:tailEnd/>
          </a:ln>
          <a:effectLst>
            <a:prstShdw prst="shdw13" dist="53882" dir="13500000">
              <a:schemeClr val="bg2">
                <a:alpha val="50000"/>
              </a:schemeClr>
            </a:prstShdw>
          </a:effec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SỰ KIỆN</a:t>
            </a:r>
          </a:p>
        </p:txBody>
      </p:sp>
    </p:spTree>
    <p:extLst>
      <p:ext uri="{BB962C8B-B14F-4D97-AF65-F5344CB8AC3E}">
        <p14:creationId xmlns:p14="http://schemas.microsoft.com/office/powerpoint/2010/main" val="213138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1"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 calcmode="lin" valueType="num">
                                      <p:cBhvr>
                                        <p:cTn id="14" dur="1000" fill="hold"/>
                                        <p:tgtEl>
                                          <p:spTgt spid="34"/>
                                        </p:tgtEl>
                                        <p:attrNameLst>
                                          <p:attrName>style.rotation</p:attrName>
                                        </p:attrNameLst>
                                      </p:cBhvr>
                                      <p:tavLst>
                                        <p:tav tm="0">
                                          <p:val>
                                            <p:fltVal val="90"/>
                                          </p:val>
                                        </p:tav>
                                        <p:tav tm="100000">
                                          <p:val>
                                            <p:fltVal val="0"/>
                                          </p:val>
                                        </p:tav>
                                      </p:tavLst>
                                    </p:anim>
                                    <p:animEffect transition="in" filter="fade">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xit" presetSubtype="21" fill="hold" grpId="0" nodeType="clickEffect">
                                  <p:stCondLst>
                                    <p:cond delay="0"/>
                                  </p:stCondLst>
                                  <p:childTnLst>
                                    <p:animEffect transition="out" filter="barn(inVertical)">
                                      <p:cBhvr>
                                        <p:cTn id="19" dur="500"/>
                                        <p:tgtEl>
                                          <p:spTgt spid="33"/>
                                        </p:tgtEl>
                                      </p:cBhvr>
                                    </p:animEffect>
                                    <p:set>
                                      <p:cBhvr>
                                        <p:cTn id="20" dur="1" fill="hold">
                                          <p:stCondLst>
                                            <p:cond delay="499"/>
                                          </p:stCondLst>
                                        </p:cTn>
                                        <p:tgtEl>
                                          <p:spTgt spid="3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randombar(horizontal)">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xit" presetSubtype="21" fill="hold" grpId="0" nodeType="clickEffect">
                                  <p:stCondLst>
                                    <p:cond delay="0"/>
                                  </p:stCondLst>
                                  <p:childTnLst>
                                    <p:animEffect transition="out" filter="barn(inVertical)">
                                      <p:cBhvr>
                                        <p:cTn id="53" dur="500"/>
                                        <p:tgtEl>
                                          <p:spTgt spid="34"/>
                                        </p:tgtEl>
                                      </p:cBhvr>
                                    </p:animEffect>
                                    <p:set>
                                      <p:cBhvr>
                                        <p:cTn id="54" dur="1" fill="hold">
                                          <p:stCondLst>
                                            <p:cond delay="499"/>
                                          </p:stCondLst>
                                        </p:cTn>
                                        <p:tgtEl>
                                          <p:spTgt spid="34"/>
                                        </p:tgtEl>
                                        <p:attrNameLst>
                                          <p:attrName>style.visibility</p:attrName>
                                        </p:attrNameLst>
                                      </p:cBhvr>
                                      <p:to>
                                        <p:strVal val="hidden"/>
                                      </p:to>
                                    </p:set>
                                  </p:childTnLst>
                                </p:cTn>
                              </p:par>
                              <p:par>
                                <p:cTn id="55" presetID="6"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in)">
                                      <p:cBhvr>
                                        <p:cTn id="57" dur="1000"/>
                                        <p:tgtEl>
                                          <p:spTgt spid="13"/>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circle(in)">
                                      <p:cBhvr>
                                        <p:cTn id="60" dur="1000"/>
                                        <p:tgtEl>
                                          <p:spTgt spid="14"/>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circle(in)">
                                      <p:cBhvr>
                                        <p:cTn id="63" dur="1000"/>
                                        <p:tgtEl>
                                          <p:spTgt spid="15"/>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circle(in)">
                                      <p:cBhvr>
                                        <p:cTn id="66" dur="1000"/>
                                        <p:tgtEl>
                                          <p:spTgt spid="16"/>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circle(in)">
                                      <p:cBhvr>
                                        <p:cTn id="69" dur="1000"/>
                                        <p:tgtEl>
                                          <p:spTgt spid="17"/>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circle(in)">
                                      <p:cBhvr>
                                        <p:cTn id="72" dur="1000"/>
                                        <p:tgtEl>
                                          <p:spTgt spid="18"/>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circle(in)">
                                      <p:cBhvr>
                                        <p:cTn id="75" dur="1000"/>
                                        <p:tgtEl>
                                          <p:spTgt spid="19"/>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circle(in)">
                                      <p:cBhvr>
                                        <p:cTn id="78" dur="1000"/>
                                        <p:tgtEl>
                                          <p:spTgt spid="20"/>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circle(in)">
                                      <p:cBhvr>
                                        <p:cTn id="81" dur="10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1000" fill="hold"/>
                                        <p:tgtEl>
                                          <p:spTgt spid="22"/>
                                        </p:tgtEl>
                                        <p:attrNameLst>
                                          <p:attrName>ppt_w</p:attrName>
                                        </p:attrNameLst>
                                      </p:cBhvr>
                                      <p:tavLst>
                                        <p:tav tm="0">
                                          <p:val>
                                            <p:strVal val="#ppt_w*0.70"/>
                                          </p:val>
                                        </p:tav>
                                        <p:tav tm="100000">
                                          <p:val>
                                            <p:strVal val="#ppt_w"/>
                                          </p:val>
                                        </p:tav>
                                      </p:tavLst>
                                    </p:anim>
                                    <p:anim calcmode="lin" valueType="num">
                                      <p:cBhvr>
                                        <p:cTn id="87" dur="1000" fill="hold"/>
                                        <p:tgtEl>
                                          <p:spTgt spid="22"/>
                                        </p:tgtEl>
                                        <p:attrNameLst>
                                          <p:attrName>ppt_h</p:attrName>
                                        </p:attrNameLst>
                                      </p:cBhvr>
                                      <p:tavLst>
                                        <p:tav tm="0">
                                          <p:val>
                                            <p:strVal val="#ppt_h"/>
                                          </p:val>
                                        </p:tav>
                                        <p:tav tm="100000">
                                          <p:val>
                                            <p:strVal val="#ppt_h"/>
                                          </p:val>
                                        </p:tav>
                                      </p:tavLst>
                                    </p:anim>
                                    <p:animEffect transition="in" filter="fade">
                                      <p:cBhvr>
                                        <p:cTn id="88" dur="10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1000" fill="hold"/>
                                        <p:tgtEl>
                                          <p:spTgt spid="23"/>
                                        </p:tgtEl>
                                        <p:attrNameLst>
                                          <p:attrName>ppt_w</p:attrName>
                                        </p:attrNameLst>
                                      </p:cBhvr>
                                      <p:tavLst>
                                        <p:tav tm="0">
                                          <p:val>
                                            <p:strVal val="#ppt_w*0.70"/>
                                          </p:val>
                                        </p:tav>
                                        <p:tav tm="100000">
                                          <p:val>
                                            <p:strVal val="#ppt_w"/>
                                          </p:val>
                                        </p:tav>
                                      </p:tavLst>
                                    </p:anim>
                                    <p:anim calcmode="lin" valueType="num">
                                      <p:cBhvr>
                                        <p:cTn id="94" dur="1000" fill="hold"/>
                                        <p:tgtEl>
                                          <p:spTgt spid="23"/>
                                        </p:tgtEl>
                                        <p:attrNameLst>
                                          <p:attrName>ppt_h</p:attrName>
                                        </p:attrNameLst>
                                      </p:cBhvr>
                                      <p:tavLst>
                                        <p:tav tm="0">
                                          <p:val>
                                            <p:strVal val="#ppt_h"/>
                                          </p:val>
                                        </p:tav>
                                        <p:tav tm="100000">
                                          <p:val>
                                            <p:strVal val="#ppt_h"/>
                                          </p:val>
                                        </p:tav>
                                      </p:tavLst>
                                    </p:anim>
                                    <p:animEffect transition="in" filter="fade">
                                      <p:cBhvr>
                                        <p:cTn id="95" dur="10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1000" fill="hold"/>
                                        <p:tgtEl>
                                          <p:spTgt spid="24"/>
                                        </p:tgtEl>
                                        <p:attrNameLst>
                                          <p:attrName>ppt_w</p:attrName>
                                        </p:attrNameLst>
                                      </p:cBhvr>
                                      <p:tavLst>
                                        <p:tav tm="0">
                                          <p:val>
                                            <p:strVal val="#ppt_w*0.70"/>
                                          </p:val>
                                        </p:tav>
                                        <p:tav tm="100000">
                                          <p:val>
                                            <p:strVal val="#ppt_w"/>
                                          </p:val>
                                        </p:tav>
                                      </p:tavLst>
                                    </p:anim>
                                    <p:anim calcmode="lin" valueType="num">
                                      <p:cBhvr>
                                        <p:cTn id="101" dur="1000" fill="hold"/>
                                        <p:tgtEl>
                                          <p:spTgt spid="24"/>
                                        </p:tgtEl>
                                        <p:attrNameLst>
                                          <p:attrName>ppt_h</p:attrName>
                                        </p:attrNameLst>
                                      </p:cBhvr>
                                      <p:tavLst>
                                        <p:tav tm="0">
                                          <p:val>
                                            <p:strVal val="#ppt_h"/>
                                          </p:val>
                                        </p:tav>
                                        <p:tav tm="100000">
                                          <p:val>
                                            <p:strVal val="#ppt_h"/>
                                          </p:val>
                                        </p:tav>
                                      </p:tavLst>
                                    </p:anim>
                                    <p:animEffect transition="in" filter="fade">
                                      <p:cBhvr>
                                        <p:cTn id="102" dur="1000"/>
                                        <p:tgtEl>
                                          <p:spTgt spid="24"/>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nodeType="click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1000" fill="hold"/>
                                        <p:tgtEl>
                                          <p:spTgt spid="25"/>
                                        </p:tgtEl>
                                        <p:attrNameLst>
                                          <p:attrName>ppt_w</p:attrName>
                                        </p:attrNameLst>
                                      </p:cBhvr>
                                      <p:tavLst>
                                        <p:tav tm="0">
                                          <p:val>
                                            <p:strVal val="#ppt_w*0.70"/>
                                          </p:val>
                                        </p:tav>
                                        <p:tav tm="100000">
                                          <p:val>
                                            <p:strVal val="#ppt_w"/>
                                          </p:val>
                                        </p:tav>
                                      </p:tavLst>
                                    </p:anim>
                                    <p:anim calcmode="lin" valueType="num">
                                      <p:cBhvr>
                                        <p:cTn id="108" dur="1000" fill="hold"/>
                                        <p:tgtEl>
                                          <p:spTgt spid="25"/>
                                        </p:tgtEl>
                                        <p:attrNameLst>
                                          <p:attrName>ppt_h</p:attrName>
                                        </p:attrNameLst>
                                      </p:cBhvr>
                                      <p:tavLst>
                                        <p:tav tm="0">
                                          <p:val>
                                            <p:strVal val="#ppt_h"/>
                                          </p:val>
                                        </p:tav>
                                        <p:tav tm="100000">
                                          <p:val>
                                            <p:strVal val="#ppt_h"/>
                                          </p:val>
                                        </p:tav>
                                      </p:tavLst>
                                    </p:anim>
                                    <p:animEffect transition="in" filter="fade">
                                      <p:cBhvr>
                                        <p:cTn id="109" dur="10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55" presetClass="entr" presetSubtype="0" fill="hold" nodeType="clickEffect">
                                  <p:stCondLst>
                                    <p:cond delay="0"/>
                                  </p:stCondLst>
                                  <p:childTnLst>
                                    <p:set>
                                      <p:cBhvr>
                                        <p:cTn id="113" dur="1" fill="hold">
                                          <p:stCondLst>
                                            <p:cond delay="0"/>
                                          </p:stCondLst>
                                        </p:cTn>
                                        <p:tgtEl>
                                          <p:spTgt spid="26"/>
                                        </p:tgtEl>
                                        <p:attrNameLst>
                                          <p:attrName>style.visibility</p:attrName>
                                        </p:attrNameLst>
                                      </p:cBhvr>
                                      <p:to>
                                        <p:strVal val="visible"/>
                                      </p:to>
                                    </p:set>
                                    <p:anim calcmode="lin" valueType="num">
                                      <p:cBhvr>
                                        <p:cTn id="114" dur="1000" fill="hold"/>
                                        <p:tgtEl>
                                          <p:spTgt spid="26"/>
                                        </p:tgtEl>
                                        <p:attrNameLst>
                                          <p:attrName>ppt_w</p:attrName>
                                        </p:attrNameLst>
                                      </p:cBhvr>
                                      <p:tavLst>
                                        <p:tav tm="0">
                                          <p:val>
                                            <p:strVal val="#ppt_w*0.70"/>
                                          </p:val>
                                        </p:tav>
                                        <p:tav tm="100000">
                                          <p:val>
                                            <p:strVal val="#ppt_w"/>
                                          </p:val>
                                        </p:tav>
                                      </p:tavLst>
                                    </p:anim>
                                    <p:anim calcmode="lin" valueType="num">
                                      <p:cBhvr>
                                        <p:cTn id="115" dur="1000" fill="hold"/>
                                        <p:tgtEl>
                                          <p:spTgt spid="26"/>
                                        </p:tgtEl>
                                        <p:attrNameLst>
                                          <p:attrName>ppt_h</p:attrName>
                                        </p:attrNameLst>
                                      </p:cBhvr>
                                      <p:tavLst>
                                        <p:tav tm="0">
                                          <p:val>
                                            <p:strVal val="#ppt_h"/>
                                          </p:val>
                                        </p:tav>
                                        <p:tav tm="100000">
                                          <p:val>
                                            <p:strVal val="#ppt_h"/>
                                          </p:val>
                                        </p:tav>
                                      </p:tavLst>
                                    </p:anim>
                                    <p:animEffect transition="in" filter="fade">
                                      <p:cBhvr>
                                        <p:cTn id="116" dur="1000"/>
                                        <p:tgtEl>
                                          <p:spTgt spid="26"/>
                                        </p:tgtEl>
                                      </p:cBhvr>
                                    </p:animEffect>
                                  </p:childTnLst>
                                </p:cTn>
                              </p:par>
                            </p:childTnLst>
                          </p:cTn>
                        </p:par>
                      </p:childTnLst>
                    </p:cTn>
                  </p:par>
                  <p:par>
                    <p:cTn id="117" fill="hold">
                      <p:stCondLst>
                        <p:cond delay="indefinite"/>
                      </p:stCondLst>
                      <p:childTnLst>
                        <p:par>
                          <p:cTn id="118" fill="hold">
                            <p:stCondLst>
                              <p:cond delay="0"/>
                            </p:stCondLst>
                            <p:childTnLst>
                              <p:par>
                                <p:cTn id="119" presetID="55" presetClass="entr" presetSubtype="0" fill="hold"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p:cTn id="121" dur="1000" fill="hold"/>
                                        <p:tgtEl>
                                          <p:spTgt spid="27"/>
                                        </p:tgtEl>
                                        <p:attrNameLst>
                                          <p:attrName>ppt_w</p:attrName>
                                        </p:attrNameLst>
                                      </p:cBhvr>
                                      <p:tavLst>
                                        <p:tav tm="0">
                                          <p:val>
                                            <p:strVal val="#ppt_w*0.70"/>
                                          </p:val>
                                        </p:tav>
                                        <p:tav tm="100000">
                                          <p:val>
                                            <p:strVal val="#ppt_w"/>
                                          </p:val>
                                        </p:tav>
                                      </p:tavLst>
                                    </p:anim>
                                    <p:anim calcmode="lin" valueType="num">
                                      <p:cBhvr>
                                        <p:cTn id="122" dur="1000" fill="hold"/>
                                        <p:tgtEl>
                                          <p:spTgt spid="27"/>
                                        </p:tgtEl>
                                        <p:attrNameLst>
                                          <p:attrName>ppt_h</p:attrName>
                                        </p:attrNameLst>
                                      </p:cBhvr>
                                      <p:tavLst>
                                        <p:tav tm="0">
                                          <p:val>
                                            <p:strVal val="#ppt_h"/>
                                          </p:val>
                                        </p:tav>
                                        <p:tav tm="100000">
                                          <p:val>
                                            <p:strVal val="#ppt_h"/>
                                          </p:val>
                                        </p:tav>
                                      </p:tavLst>
                                    </p:anim>
                                    <p:animEffect transition="in" filter="fade">
                                      <p:cBhvr>
                                        <p:cTn id="123" dur="1000"/>
                                        <p:tgtEl>
                                          <p:spTgt spid="27"/>
                                        </p:tgtEl>
                                      </p:cBhvr>
                                    </p:animEffect>
                                  </p:childTnLst>
                                </p:cTn>
                              </p:par>
                            </p:childTnLst>
                          </p:cTn>
                        </p:par>
                      </p:childTnLst>
                    </p:cTn>
                  </p:par>
                  <p:par>
                    <p:cTn id="124" fill="hold">
                      <p:stCondLst>
                        <p:cond delay="indefinite"/>
                      </p:stCondLst>
                      <p:childTnLst>
                        <p:par>
                          <p:cTn id="125" fill="hold">
                            <p:stCondLst>
                              <p:cond delay="0"/>
                            </p:stCondLst>
                            <p:childTnLst>
                              <p:par>
                                <p:cTn id="126" presetID="55" presetClass="entr" presetSubtype="0" fill="hold" nodeType="clickEffect">
                                  <p:stCondLst>
                                    <p:cond delay="0"/>
                                  </p:stCondLst>
                                  <p:childTnLst>
                                    <p:set>
                                      <p:cBhvr>
                                        <p:cTn id="127" dur="1" fill="hold">
                                          <p:stCondLst>
                                            <p:cond delay="0"/>
                                          </p:stCondLst>
                                        </p:cTn>
                                        <p:tgtEl>
                                          <p:spTgt spid="28"/>
                                        </p:tgtEl>
                                        <p:attrNameLst>
                                          <p:attrName>style.visibility</p:attrName>
                                        </p:attrNameLst>
                                      </p:cBhvr>
                                      <p:to>
                                        <p:strVal val="visible"/>
                                      </p:to>
                                    </p:set>
                                    <p:anim calcmode="lin" valueType="num">
                                      <p:cBhvr>
                                        <p:cTn id="128" dur="1000" fill="hold"/>
                                        <p:tgtEl>
                                          <p:spTgt spid="28"/>
                                        </p:tgtEl>
                                        <p:attrNameLst>
                                          <p:attrName>ppt_w</p:attrName>
                                        </p:attrNameLst>
                                      </p:cBhvr>
                                      <p:tavLst>
                                        <p:tav tm="0">
                                          <p:val>
                                            <p:strVal val="#ppt_w*0.70"/>
                                          </p:val>
                                        </p:tav>
                                        <p:tav tm="100000">
                                          <p:val>
                                            <p:strVal val="#ppt_w"/>
                                          </p:val>
                                        </p:tav>
                                      </p:tavLst>
                                    </p:anim>
                                    <p:anim calcmode="lin" valueType="num">
                                      <p:cBhvr>
                                        <p:cTn id="129" dur="1000" fill="hold"/>
                                        <p:tgtEl>
                                          <p:spTgt spid="28"/>
                                        </p:tgtEl>
                                        <p:attrNameLst>
                                          <p:attrName>ppt_h</p:attrName>
                                        </p:attrNameLst>
                                      </p:cBhvr>
                                      <p:tavLst>
                                        <p:tav tm="0">
                                          <p:val>
                                            <p:strVal val="#ppt_h"/>
                                          </p:val>
                                        </p:tav>
                                        <p:tav tm="100000">
                                          <p:val>
                                            <p:strVal val="#ppt_h"/>
                                          </p:val>
                                        </p:tav>
                                      </p:tavLst>
                                    </p:anim>
                                    <p:animEffect transition="in" filter="fade">
                                      <p:cBhvr>
                                        <p:cTn id="130" dur="1000"/>
                                        <p:tgtEl>
                                          <p:spTgt spid="28"/>
                                        </p:tgtEl>
                                      </p:cBhvr>
                                    </p:animEffect>
                                  </p:childTnLst>
                                </p:cTn>
                              </p:par>
                            </p:childTnLst>
                          </p:cTn>
                        </p:par>
                      </p:childTnLst>
                    </p:cTn>
                  </p:par>
                  <p:par>
                    <p:cTn id="131" fill="hold">
                      <p:stCondLst>
                        <p:cond delay="indefinite"/>
                      </p:stCondLst>
                      <p:childTnLst>
                        <p:par>
                          <p:cTn id="132" fill="hold">
                            <p:stCondLst>
                              <p:cond delay="0"/>
                            </p:stCondLst>
                            <p:childTnLst>
                              <p:par>
                                <p:cTn id="133" presetID="55" presetClass="entr" presetSubtype="0" fill="hold" nodeType="clickEffect">
                                  <p:stCondLst>
                                    <p:cond delay="0"/>
                                  </p:stCondLst>
                                  <p:childTnLst>
                                    <p:set>
                                      <p:cBhvr>
                                        <p:cTn id="134" dur="1" fill="hold">
                                          <p:stCondLst>
                                            <p:cond delay="0"/>
                                          </p:stCondLst>
                                        </p:cTn>
                                        <p:tgtEl>
                                          <p:spTgt spid="29"/>
                                        </p:tgtEl>
                                        <p:attrNameLst>
                                          <p:attrName>style.visibility</p:attrName>
                                        </p:attrNameLst>
                                      </p:cBhvr>
                                      <p:to>
                                        <p:strVal val="visible"/>
                                      </p:to>
                                    </p:set>
                                    <p:anim calcmode="lin" valueType="num">
                                      <p:cBhvr>
                                        <p:cTn id="135" dur="1000" fill="hold"/>
                                        <p:tgtEl>
                                          <p:spTgt spid="29"/>
                                        </p:tgtEl>
                                        <p:attrNameLst>
                                          <p:attrName>ppt_w</p:attrName>
                                        </p:attrNameLst>
                                      </p:cBhvr>
                                      <p:tavLst>
                                        <p:tav tm="0">
                                          <p:val>
                                            <p:strVal val="#ppt_w*0.70"/>
                                          </p:val>
                                        </p:tav>
                                        <p:tav tm="100000">
                                          <p:val>
                                            <p:strVal val="#ppt_w"/>
                                          </p:val>
                                        </p:tav>
                                      </p:tavLst>
                                    </p:anim>
                                    <p:anim calcmode="lin" valueType="num">
                                      <p:cBhvr>
                                        <p:cTn id="136" dur="1000" fill="hold"/>
                                        <p:tgtEl>
                                          <p:spTgt spid="29"/>
                                        </p:tgtEl>
                                        <p:attrNameLst>
                                          <p:attrName>ppt_h</p:attrName>
                                        </p:attrNameLst>
                                      </p:cBhvr>
                                      <p:tavLst>
                                        <p:tav tm="0">
                                          <p:val>
                                            <p:strVal val="#ppt_h"/>
                                          </p:val>
                                        </p:tav>
                                        <p:tav tm="100000">
                                          <p:val>
                                            <p:strVal val="#ppt_h"/>
                                          </p:val>
                                        </p:tav>
                                      </p:tavLst>
                                    </p:anim>
                                    <p:animEffect transition="in" filter="fade">
                                      <p:cBhvr>
                                        <p:cTn id="137" dur="1000"/>
                                        <p:tgtEl>
                                          <p:spTgt spid="29"/>
                                        </p:tgtEl>
                                      </p:cBhvr>
                                    </p:animEffect>
                                  </p:childTnLst>
                                </p:cTn>
                              </p:par>
                            </p:childTnLst>
                          </p:cTn>
                        </p:par>
                      </p:childTnLst>
                    </p:cTn>
                  </p:par>
                  <p:par>
                    <p:cTn id="138" fill="hold">
                      <p:stCondLst>
                        <p:cond delay="indefinite"/>
                      </p:stCondLst>
                      <p:childTnLst>
                        <p:par>
                          <p:cTn id="139" fill="hold">
                            <p:stCondLst>
                              <p:cond delay="0"/>
                            </p:stCondLst>
                            <p:childTnLst>
                              <p:par>
                                <p:cTn id="140" presetID="55" presetClass="entr" presetSubtype="0" fill="hold" nodeType="clickEffect">
                                  <p:stCondLst>
                                    <p:cond delay="0"/>
                                  </p:stCondLst>
                                  <p:childTnLst>
                                    <p:set>
                                      <p:cBhvr>
                                        <p:cTn id="141" dur="1" fill="hold">
                                          <p:stCondLst>
                                            <p:cond delay="0"/>
                                          </p:stCondLst>
                                        </p:cTn>
                                        <p:tgtEl>
                                          <p:spTgt spid="30"/>
                                        </p:tgtEl>
                                        <p:attrNameLst>
                                          <p:attrName>style.visibility</p:attrName>
                                        </p:attrNameLst>
                                      </p:cBhvr>
                                      <p:to>
                                        <p:strVal val="visible"/>
                                      </p:to>
                                    </p:set>
                                    <p:anim calcmode="lin" valueType="num">
                                      <p:cBhvr>
                                        <p:cTn id="142" dur="1000" fill="hold"/>
                                        <p:tgtEl>
                                          <p:spTgt spid="30"/>
                                        </p:tgtEl>
                                        <p:attrNameLst>
                                          <p:attrName>ppt_w</p:attrName>
                                        </p:attrNameLst>
                                      </p:cBhvr>
                                      <p:tavLst>
                                        <p:tav tm="0">
                                          <p:val>
                                            <p:strVal val="#ppt_w*0.70"/>
                                          </p:val>
                                        </p:tav>
                                        <p:tav tm="100000">
                                          <p:val>
                                            <p:strVal val="#ppt_w"/>
                                          </p:val>
                                        </p:tav>
                                      </p:tavLst>
                                    </p:anim>
                                    <p:anim calcmode="lin" valueType="num">
                                      <p:cBhvr>
                                        <p:cTn id="143" dur="1000" fill="hold"/>
                                        <p:tgtEl>
                                          <p:spTgt spid="30"/>
                                        </p:tgtEl>
                                        <p:attrNameLst>
                                          <p:attrName>ppt_h</p:attrName>
                                        </p:attrNameLst>
                                      </p:cBhvr>
                                      <p:tavLst>
                                        <p:tav tm="0">
                                          <p:val>
                                            <p:strVal val="#ppt_h"/>
                                          </p:val>
                                        </p:tav>
                                        <p:tav tm="100000">
                                          <p:val>
                                            <p:strVal val="#ppt_h"/>
                                          </p:val>
                                        </p:tav>
                                      </p:tavLst>
                                    </p:anim>
                                    <p:animEffect transition="in" filter="fade">
                                      <p:cBhvr>
                                        <p:cTn id="144"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33" grpId="0" animBg="1"/>
      <p:bldP spid="33" grpId="1" animBg="1"/>
      <p:bldP spid="34" grpId="0" animBg="1"/>
      <p:bldP spid="3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28850" y="982961"/>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1/9/1858</a:t>
            </a:r>
          </a:p>
        </p:txBody>
      </p:sp>
      <p:sp>
        <p:nvSpPr>
          <p:cNvPr id="5" name="Rectangle 3"/>
          <p:cNvSpPr>
            <a:spLocks noChangeArrowheads="1"/>
          </p:cNvSpPr>
          <p:nvPr/>
        </p:nvSpPr>
        <p:spPr bwMode="auto">
          <a:xfrm>
            <a:off x="628850" y="1438561"/>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1859 - 1864</a:t>
            </a:r>
          </a:p>
        </p:txBody>
      </p:sp>
      <p:sp>
        <p:nvSpPr>
          <p:cNvPr id="6" name="Rectangle 4"/>
          <p:cNvSpPr>
            <a:spLocks noChangeArrowheads="1"/>
          </p:cNvSpPr>
          <p:nvPr/>
        </p:nvSpPr>
        <p:spPr bwMode="auto">
          <a:xfrm>
            <a:off x="628850" y="1874108"/>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5/7/1858</a:t>
            </a:r>
          </a:p>
        </p:txBody>
      </p:sp>
      <p:sp>
        <p:nvSpPr>
          <p:cNvPr id="7" name="Rectangle 5"/>
          <p:cNvSpPr>
            <a:spLocks noChangeArrowheads="1"/>
          </p:cNvSpPr>
          <p:nvPr/>
        </p:nvSpPr>
        <p:spPr bwMode="auto">
          <a:xfrm>
            <a:off x="628850" y="230083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1905 - 1908</a:t>
            </a:r>
          </a:p>
        </p:txBody>
      </p:sp>
      <p:sp>
        <p:nvSpPr>
          <p:cNvPr id="8" name="Rectangle 6"/>
          <p:cNvSpPr>
            <a:spLocks noChangeArrowheads="1"/>
          </p:cNvSpPr>
          <p:nvPr/>
        </p:nvSpPr>
        <p:spPr bwMode="auto">
          <a:xfrm>
            <a:off x="628850" y="281418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5/6/1911</a:t>
            </a:r>
          </a:p>
        </p:txBody>
      </p:sp>
      <p:sp>
        <p:nvSpPr>
          <p:cNvPr id="9" name="Rectangle 7"/>
          <p:cNvSpPr>
            <a:spLocks noChangeArrowheads="1"/>
          </p:cNvSpPr>
          <p:nvPr/>
        </p:nvSpPr>
        <p:spPr bwMode="auto">
          <a:xfrm>
            <a:off x="628850" y="328983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3/2/1930</a:t>
            </a:r>
          </a:p>
        </p:txBody>
      </p:sp>
      <p:sp>
        <p:nvSpPr>
          <p:cNvPr id="10" name="Rectangle 8"/>
          <p:cNvSpPr>
            <a:spLocks noChangeArrowheads="1"/>
          </p:cNvSpPr>
          <p:nvPr/>
        </p:nvSpPr>
        <p:spPr bwMode="auto">
          <a:xfrm>
            <a:off x="628850" y="374623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1930 - 1931</a:t>
            </a:r>
          </a:p>
        </p:txBody>
      </p:sp>
      <p:sp>
        <p:nvSpPr>
          <p:cNvPr id="11" name="Rectangle 9"/>
          <p:cNvSpPr>
            <a:spLocks noChangeArrowheads="1"/>
          </p:cNvSpPr>
          <p:nvPr/>
        </p:nvSpPr>
        <p:spPr bwMode="auto">
          <a:xfrm>
            <a:off x="628850" y="4220283"/>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8/1945</a:t>
            </a:r>
          </a:p>
        </p:txBody>
      </p:sp>
      <p:sp>
        <p:nvSpPr>
          <p:cNvPr id="12" name="Rectangle 10"/>
          <p:cNvSpPr>
            <a:spLocks noChangeArrowheads="1"/>
          </p:cNvSpPr>
          <p:nvPr/>
        </p:nvSpPr>
        <p:spPr bwMode="auto">
          <a:xfrm>
            <a:off x="628850" y="4685508"/>
            <a:ext cx="20574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2/9/1945</a:t>
            </a:r>
          </a:p>
        </p:txBody>
      </p:sp>
      <p:sp>
        <p:nvSpPr>
          <p:cNvPr id="13" name="Rectangle 11"/>
          <p:cNvSpPr>
            <a:spLocks noChangeArrowheads="1"/>
          </p:cNvSpPr>
          <p:nvPr/>
        </p:nvSpPr>
        <p:spPr bwMode="auto">
          <a:xfrm>
            <a:off x="3905450" y="982961"/>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Pháp nổ súng xâm lược nước ta</a:t>
            </a:r>
          </a:p>
        </p:txBody>
      </p:sp>
      <p:sp>
        <p:nvSpPr>
          <p:cNvPr id="14" name="Rectangle 12"/>
          <p:cNvSpPr>
            <a:spLocks noChangeArrowheads="1"/>
          </p:cNvSpPr>
          <p:nvPr/>
        </p:nvSpPr>
        <p:spPr bwMode="auto">
          <a:xfrm>
            <a:off x="3905450" y="1438561"/>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dirty="0" err="1">
                <a:solidFill>
                  <a:srgbClr val="000000"/>
                </a:solidFill>
              </a:rPr>
              <a:t>Phong</a:t>
            </a:r>
            <a:r>
              <a:rPr lang="en-US" sz="1800" b="0" dirty="0">
                <a:solidFill>
                  <a:srgbClr val="000000"/>
                </a:solidFill>
              </a:rPr>
              <a:t> </a:t>
            </a:r>
            <a:r>
              <a:rPr lang="en-US" sz="1800" b="0" dirty="0" err="1">
                <a:solidFill>
                  <a:srgbClr val="000000"/>
                </a:solidFill>
              </a:rPr>
              <a:t>trào</a:t>
            </a:r>
            <a:r>
              <a:rPr lang="en-US" sz="1800" b="0" dirty="0">
                <a:solidFill>
                  <a:srgbClr val="000000"/>
                </a:solidFill>
              </a:rPr>
              <a:t> </a:t>
            </a:r>
            <a:r>
              <a:rPr lang="en-US" sz="1800" b="0" dirty="0" err="1">
                <a:solidFill>
                  <a:srgbClr val="000000"/>
                </a:solidFill>
              </a:rPr>
              <a:t>chống</a:t>
            </a:r>
            <a:r>
              <a:rPr lang="en-US" sz="1800" b="0" dirty="0">
                <a:solidFill>
                  <a:srgbClr val="000000"/>
                </a:solidFill>
              </a:rPr>
              <a:t> </a:t>
            </a:r>
            <a:r>
              <a:rPr lang="en-US" sz="1800" b="0" dirty="0" err="1">
                <a:solidFill>
                  <a:srgbClr val="000000"/>
                </a:solidFill>
              </a:rPr>
              <a:t>Pháp</a:t>
            </a:r>
            <a:r>
              <a:rPr lang="en-US" sz="1800" b="0" dirty="0">
                <a:solidFill>
                  <a:srgbClr val="000000"/>
                </a:solidFill>
              </a:rPr>
              <a:t> </a:t>
            </a:r>
            <a:r>
              <a:rPr lang="en-US" sz="1800" b="0" dirty="0" err="1">
                <a:solidFill>
                  <a:srgbClr val="000000"/>
                </a:solidFill>
              </a:rPr>
              <a:t>của</a:t>
            </a:r>
            <a:r>
              <a:rPr lang="en-US" sz="1800" b="0" dirty="0">
                <a:solidFill>
                  <a:srgbClr val="000000"/>
                </a:solidFill>
              </a:rPr>
              <a:t> </a:t>
            </a:r>
            <a:r>
              <a:rPr lang="en-US" sz="1800" b="0" dirty="0" err="1">
                <a:solidFill>
                  <a:srgbClr val="000000"/>
                </a:solidFill>
              </a:rPr>
              <a:t>Trương</a:t>
            </a:r>
            <a:r>
              <a:rPr lang="en-US" sz="1800" b="0" dirty="0">
                <a:solidFill>
                  <a:srgbClr val="000000"/>
                </a:solidFill>
              </a:rPr>
              <a:t> </a:t>
            </a:r>
            <a:r>
              <a:rPr lang="en-US" sz="1800" b="0" dirty="0" err="1">
                <a:solidFill>
                  <a:srgbClr val="000000"/>
                </a:solidFill>
              </a:rPr>
              <a:t>Định</a:t>
            </a:r>
            <a:endParaRPr lang="en-US" sz="1800" b="0" dirty="0">
              <a:solidFill>
                <a:srgbClr val="000000"/>
              </a:solidFill>
            </a:endParaRPr>
          </a:p>
        </p:txBody>
      </p:sp>
      <p:sp>
        <p:nvSpPr>
          <p:cNvPr id="15" name="Rectangle 13"/>
          <p:cNvSpPr>
            <a:spLocks noChangeArrowheads="1"/>
          </p:cNvSpPr>
          <p:nvPr/>
        </p:nvSpPr>
        <p:spPr bwMode="auto">
          <a:xfrm>
            <a:off x="3905450" y="187410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Cuộc phản công ở kinh thành Huế</a:t>
            </a:r>
          </a:p>
        </p:txBody>
      </p:sp>
      <p:sp>
        <p:nvSpPr>
          <p:cNvPr id="16" name="Rectangle 14"/>
          <p:cNvSpPr>
            <a:spLocks noChangeArrowheads="1"/>
          </p:cNvSpPr>
          <p:nvPr/>
        </p:nvSpPr>
        <p:spPr bwMode="auto">
          <a:xfrm>
            <a:off x="3905450" y="2300833"/>
            <a:ext cx="4800600" cy="4572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Đông Du</a:t>
            </a:r>
          </a:p>
        </p:txBody>
      </p:sp>
      <p:sp>
        <p:nvSpPr>
          <p:cNvPr id="17" name="Rectangle 15"/>
          <p:cNvSpPr>
            <a:spLocks noChangeArrowheads="1"/>
          </p:cNvSpPr>
          <p:nvPr/>
        </p:nvSpPr>
        <p:spPr bwMode="auto">
          <a:xfrm>
            <a:off x="3905450" y="2814183"/>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Nguyễn Tất Thành ra đi tìm đường cứu nước</a:t>
            </a:r>
          </a:p>
        </p:txBody>
      </p:sp>
      <p:sp>
        <p:nvSpPr>
          <p:cNvPr id="18" name="Rectangle 16"/>
          <p:cNvSpPr>
            <a:spLocks noChangeArrowheads="1"/>
          </p:cNvSpPr>
          <p:nvPr/>
        </p:nvSpPr>
        <p:spPr bwMode="auto">
          <a:xfrm>
            <a:off x="3905450" y="3289833"/>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Đảng Cộng sản Việt Nam ra đời</a:t>
            </a:r>
          </a:p>
        </p:txBody>
      </p:sp>
      <p:sp>
        <p:nvSpPr>
          <p:cNvPr id="19" name="Rectangle 17"/>
          <p:cNvSpPr>
            <a:spLocks noChangeArrowheads="1"/>
          </p:cNvSpPr>
          <p:nvPr/>
        </p:nvSpPr>
        <p:spPr bwMode="auto">
          <a:xfrm>
            <a:off x="3905450" y="3746233"/>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Phong trào Xô viết Nghệ - Tĩnh</a:t>
            </a:r>
          </a:p>
        </p:txBody>
      </p:sp>
      <p:sp>
        <p:nvSpPr>
          <p:cNvPr id="20" name="Rectangle 18"/>
          <p:cNvSpPr>
            <a:spLocks noChangeArrowheads="1"/>
          </p:cNvSpPr>
          <p:nvPr/>
        </p:nvSpPr>
        <p:spPr bwMode="auto">
          <a:xfrm>
            <a:off x="3905450" y="4220283"/>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solidFill>
                  <a:srgbClr val="000000"/>
                </a:solidFill>
              </a:rPr>
              <a:t>Cách mạng tháng Tám thành công</a:t>
            </a:r>
          </a:p>
        </p:txBody>
      </p:sp>
      <p:sp>
        <p:nvSpPr>
          <p:cNvPr id="21" name="Rectangle 19"/>
          <p:cNvSpPr>
            <a:spLocks noChangeArrowheads="1"/>
          </p:cNvSpPr>
          <p:nvPr/>
        </p:nvSpPr>
        <p:spPr bwMode="auto">
          <a:xfrm>
            <a:off x="3905450" y="4685508"/>
            <a:ext cx="4800600" cy="381000"/>
          </a:xfrm>
          <a:prstGeom prst="rect">
            <a:avLst/>
          </a:prstGeom>
          <a:solidFill>
            <a:srgbClr val="A3FBF7"/>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dirty="0" err="1">
                <a:solidFill>
                  <a:srgbClr val="000000"/>
                </a:solidFill>
              </a:rPr>
              <a:t>Bác</a:t>
            </a:r>
            <a:r>
              <a:rPr lang="en-US" sz="1800" b="0" dirty="0">
                <a:solidFill>
                  <a:srgbClr val="000000"/>
                </a:solidFill>
              </a:rPr>
              <a:t> </a:t>
            </a:r>
            <a:r>
              <a:rPr lang="en-US" sz="1800" b="0" dirty="0" err="1">
                <a:solidFill>
                  <a:srgbClr val="000000"/>
                </a:solidFill>
              </a:rPr>
              <a:t>Hồ</a:t>
            </a:r>
            <a:r>
              <a:rPr lang="en-US" sz="1800" b="0" dirty="0">
                <a:solidFill>
                  <a:srgbClr val="000000"/>
                </a:solidFill>
              </a:rPr>
              <a:t> </a:t>
            </a:r>
            <a:r>
              <a:rPr lang="en-US" sz="1800" b="0" dirty="0" err="1">
                <a:solidFill>
                  <a:srgbClr val="000000"/>
                </a:solidFill>
              </a:rPr>
              <a:t>đọc</a:t>
            </a:r>
            <a:r>
              <a:rPr lang="en-US" sz="1800" b="0" dirty="0">
                <a:solidFill>
                  <a:srgbClr val="000000"/>
                </a:solidFill>
              </a:rPr>
              <a:t> </a:t>
            </a:r>
            <a:r>
              <a:rPr lang="en-US" sz="1800" b="0" dirty="0" err="1">
                <a:solidFill>
                  <a:srgbClr val="000000"/>
                </a:solidFill>
              </a:rPr>
              <a:t>Tuyên</a:t>
            </a:r>
            <a:r>
              <a:rPr lang="en-US" sz="1800" b="0" dirty="0">
                <a:solidFill>
                  <a:srgbClr val="000000"/>
                </a:solidFill>
              </a:rPr>
              <a:t> </a:t>
            </a:r>
            <a:r>
              <a:rPr lang="en-US" sz="1800" b="0" dirty="0" err="1">
                <a:solidFill>
                  <a:srgbClr val="000000"/>
                </a:solidFill>
              </a:rPr>
              <a:t>ngôn</a:t>
            </a:r>
            <a:r>
              <a:rPr lang="en-US" sz="1800" b="0" dirty="0">
                <a:solidFill>
                  <a:srgbClr val="000000"/>
                </a:solidFill>
              </a:rPr>
              <a:t> </a:t>
            </a:r>
            <a:r>
              <a:rPr lang="en-US" sz="1800" b="0" dirty="0" err="1">
                <a:solidFill>
                  <a:srgbClr val="000000"/>
                </a:solidFill>
              </a:rPr>
              <a:t>Độc</a:t>
            </a:r>
            <a:r>
              <a:rPr lang="en-US" sz="1800" b="0" dirty="0">
                <a:solidFill>
                  <a:srgbClr val="000000"/>
                </a:solidFill>
              </a:rPr>
              <a:t> </a:t>
            </a:r>
            <a:r>
              <a:rPr lang="en-US" sz="1800" b="0" dirty="0" err="1">
                <a:solidFill>
                  <a:srgbClr val="000000"/>
                </a:solidFill>
              </a:rPr>
              <a:t>lập</a:t>
            </a:r>
            <a:endParaRPr lang="en-US" sz="1800" b="0" dirty="0">
              <a:solidFill>
                <a:srgbClr val="000000"/>
              </a:solidFill>
            </a:endParaRPr>
          </a:p>
        </p:txBody>
      </p:sp>
      <p:cxnSp>
        <p:nvCxnSpPr>
          <p:cNvPr id="22" name="AutoShape 22"/>
          <p:cNvCxnSpPr>
            <a:cxnSpLocks noChangeShapeType="1"/>
          </p:cNvCxnSpPr>
          <p:nvPr/>
        </p:nvCxnSpPr>
        <p:spPr bwMode="auto">
          <a:xfrm>
            <a:off x="2686250" y="1211561"/>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23"/>
          <p:cNvCxnSpPr>
            <a:cxnSpLocks noChangeShapeType="1"/>
            <a:stCxn id="5" idx="3"/>
            <a:endCxn id="14" idx="1"/>
          </p:cNvCxnSpPr>
          <p:nvPr/>
        </p:nvCxnSpPr>
        <p:spPr bwMode="auto">
          <a:xfrm>
            <a:off x="2686250" y="1629061"/>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24"/>
          <p:cNvCxnSpPr>
            <a:cxnSpLocks noChangeShapeType="1"/>
            <a:stCxn id="6" idx="3"/>
            <a:endCxn id="15" idx="1"/>
          </p:cNvCxnSpPr>
          <p:nvPr/>
        </p:nvCxnSpPr>
        <p:spPr bwMode="auto">
          <a:xfrm>
            <a:off x="2686250" y="2064608"/>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AutoShape 25"/>
          <p:cNvCxnSpPr>
            <a:cxnSpLocks noChangeShapeType="1"/>
          </p:cNvCxnSpPr>
          <p:nvPr/>
        </p:nvCxnSpPr>
        <p:spPr bwMode="auto">
          <a:xfrm>
            <a:off x="2686250" y="252943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AutoShape 26"/>
          <p:cNvCxnSpPr>
            <a:cxnSpLocks noChangeShapeType="1"/>
          </p:cNvCxnSpPr>
          <p:nvPr/>
        </p:nvCxnSpPr>
        <p:spPr bwMode="auto">
          <a:xfrm>
            <a:off x="2686250" y="296658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AutoShape 27"/>
          <p:cNvCxnSpPr>
            <a:cxnSpLocks noChangeShapeType="1"/>
            <a:endCxn id="18" idx="1"/>
          </p:cNvCxnSpPr>
          <p:nvPr/>
        </p:nvCxnSpPr>
        <p:spPr bwMode="auto">
          <a:xfrm>
            <a:off x="2686250" y="348033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AutoShape 28"/>
          <p:cNvCxnSpPr>
            <a:cxnSpLocks noChangeShapeType="1"/>
            <a:stCxn id="10" idx="3"/>
            <a:endCxn id="19" idx="1"/>
          </p:cNvCxnSpPr>
          <p:nvPr/>
        </p:nvCxnSpPr>
        <p:spPr bwMode="auto">
          <a:xfrm>
            <a:off x="2686250" y="393673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AutoShape 29"/>
          <p:cNvCxnSpPr>
            <a:cxnSpLocks noChangeShapeType="1"/>
          </p:cNvCxnSpPr>
          <p:nvPr/>
        </p:nvCxnSpPr>
        <p:spPr bwMode="auto">
          <a:xfrm>
            <a:off x="2686250" y="4372683"/>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AutoShape 31"/>
          <p:cNvCxnSpPr>
            <a:cxnSpLocks noChangeShapeType="1"/>
          </p:cNvCxnSpPr>
          <p:nvPr/>
        </p:nvCxnSpPr>
        <p:spPr bwMode="auto">
          <a:xfrm>
            <a:off x="2686250" y="4837908"/>
            <a:ext cx="1219200" cy="0"/>
          </a:xfrm>
          <a:prstGeom prst="straightConnector1">
            <a:avLst/>
          </a:prstGeom>
          <a:noFill/>
          <a:ln w="28575">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AutoShape 71"/>
          <p:cNvSpPr>
            <a:spLocks noChangeArrowheads="1"/>
          </p:cNvSpPr>
          <p:nvPr/>
        </p:nvSpPr>
        <p:spPr bwMode="auto">
          <a:xfrm>
            <a:off x="640556" y="22408"/>
            <a:ext cx="2133600" cy="990600"/>
          </a:xfrm>
          <a:prstGeom prst="irregularSeal1">
            <a:avLst/>
          </a:prstGeom>
          <a:solidFill>
            <a:srgbClr val="FF9900"/>
          </a:solidFill>
          <a:ln w="9525">
            <a:solidFill>
              <a:srgbClr val="0000FF"/>
            </a:solidFill>
            <a:miter lim="800000"/>
            <a:headEnd/>
            <a:tailEnd/>
          </a:ln>
          <a:effectLst>
            <a:prstShdw prst="shdw13" dist="53882" dir="13500000">
              <a:schemeClr val="bg2">
                <a:alpha val="50000"/>
              </a:schemeClr>
            </a:prstShdw>
          </a:effec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THỜI GIAN</a:t>
            </a:r>
          </a:p>
        </p:txBody>
      </p:sp>
      <p:sp>
        <p:nvSpPr>
          <p:cNvPr id="34" name="AutoShape 72"/>
          <p:cNvSpPr>
            <a:spLocks noChangeArrowheads="1"/>
          </p:cNvSpPr>
          <p:nvPr/>
        </p:nvSpPr>
        <p:spPr bwMode="auto">
          <a:xfrm>
            <a:off x="4484688" y="-31769"/>
            <a:ext cx="4267200" cy="990600"/>
          </a:xfrm>
          <a:prstGeom prst="irregularSeal1">
            <a:avLst/>
          </a:prstGeom>
          <a:solidFill>
            <a:srgbClr val="FF6600"/>
          </a:solidFill>
          <a:ln w="9525">
            <a:solidFill>
              <a:srgbClr val="0000FF"/>
            </a:solidFill>
            <a:miter lim="800000"/>
            <a:headEnd/>
            <a:tailEnd/>
          </a:ln>
          <a:effectLst>
            <a:prstShdw prst="shdw13" dist="53882" dir="13500000">
              <a:schemeClr val="bg2">
                <a:alpha val="50000"/>
              </a:schemeClr>
            </a:prstShdw>
          </a:effec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SỰ KIỆN</a:t>
            </a:r>
          </a:p>
        </p:txBody>
      </p:sp>
    </p:spTree>
    <p:extLst>
      <p:ext uri="{BB962C8B-B14F-4D97-AF65-F5344CB8AC3E}">
        <p14:creationId xmlns:p14="http://schemas.microsoft.com/office/powerpoint/2010/main" val="3895529806"/>
      </p:ext>
    </p:extLst>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2"/>
          <p:cNvSpPr>
            <a:spLocks noChangeArrowheads="1"/>
          </p:cNvSpPr>
          <p:nvPr/>
        </p:nvSpPr>
        <p:spPr bwMode="auto">
          <a:xfrm>
            <a:off x="1129175" y="1648525"/>
            <a:ext cx="7162800" cy="1694046"/>
          </a:xfrm>
          <a:prstGeom prst="rect">
            <a:avLst/>
          </a:prstGeom>
          <a:gradFill rotWithShape="1">
            <a:gsLst>
              <a:gs pos="0">
                <a:srgbClr val="48FA66"/>
              </a:gs>
              <a:gs pos="100000">
                <a:srgbClr val="EAEA16"/>
              </a:gs>
            </a:gsLst>
            <a:path path="rect">
              <a:fillToRect r="100000" b="100000"/>
            </a:path>
          </a:gradFill>
          <a:ln w="12700">
            <a:miter lim="800000"/>
            <a:headEnd/>
            <a:tailEnd/>
          </a:ln>
          <a:effectLst/>
          <a:scene3d>
            <a:camera prst="legacyObliqueTopRight"/>
            <a:lightRig rig="legacyFlat3" dir="b"/>
          </a:scene3d>
          <a:sp3d extrusionH="430200" prstMaterial="legacyMatte">
            <a:bevelT w="13500" h="13500" prst="angle"/>
            <a:bevelB w="13500" h="13500" prst="angle"/>
            <a:extrusionClr>
              <a:srgbClr val="8DE65C"/>
            </a:extrusionClr>
            <a:contourClr>
              <a:srgbClr val="48FA66"/>
            </a:contourClr>
          </a:sp3d>
          <a:extLst>
            <a:ext uri="{AF507438-7753-43E0-B8FC-AC1667EBCBE1}">
              <a14:hiddenEffects xmlns:a14="http://schemas.microsoft.com/office/drawing/2010/main">
                <a:effectLst>
                  <a:outerShdw dist="53882" dir="13500000" algn="ctr" rotWithShape="0">
                    <a:schemeClr val="bg2">
                      <a:alpha val="50000"/>
                    </a:schemeClr>
                  </a:outerShdw>
                </a:effectLst>
              </a14:hiddenEffects>
            </a:ext>
          </a:extLst>
        </p:spPr>
        <p:txBody>
          <a:bodyPr wrap="none" anchor="ctr">
            <a:flatTx/>
          </a:bodyPr>
          <a:lstStyle/>
          <a:p>
            <a:pPr algn="ctr"/>
            <a:r>
              <a:rPr lang="en-US" sz="2800" dirty="0">
                <a:solidFill>
                  <a:schemeClr val="accent2">
                    <a:lumMod val="75000"/>
                  </a:schemeClr>
                </a:solidFill>
                <a:latin typeface="Times New Roman" panose="02020603050405020304" pitchFamily="18" charset="0"/>
              </a:rPr>
              <a:t>Mỗi địa danh sau đây gợi cho em nhớ tới </a:t>
            </a:r>
          </a:p>
          <a:p>
            <a:pPr algn="ctr"/>
            <a:r>
              <a:rPr lang="en-US" sz="2800" dirty="0">
                <a:solidFill>
                  <a:schemeClr val="accent2">
                    <a:lumMod val="75000"/>
                  </a:schemeClr>
                </a:solidFill>
                <a:latin typeface="Times New Roman" panose="02020603050405020304" pitchFamily="18" charset="0"/>
              </a:rPr>
              <a:t>sự kiện lịch sử nào?</a:t>
            </a:r>
          </a:p>
        </p:txBody>
      </p:sp>
    </p:spTree>
    <p:extLst>
      <p:ext uri="{BB962C8B-B14F-4D97-AF65-F5344CB8AC3E}">
        <p14:creationId xmlns:p14="http://schemas.microsoft.com/office/powerpoint/2010/main" val="275107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descr="LocationVietnamHungYen[1]"/>
          <p:cNvPicPr>
            <a:picLocks noChangeAspect="1" noChangeArrowheads="1"/>
          </p:cNvPicPr>
          <p:nvPr/>
        </p:nvPicPr>
        <p:blipFill>
          <a:blip r:embed="rId3">
            <a:lum bright="-22000" contrast="36000"/>
            <a:extLst>
              <a:ext uri="{28A0092B-C50C-407E-A947-70E740481C1C}">
                <a14:useLocalDpi xmlns:a14="http://schemas.microsoft.com/office/drawing/2010/main" val="0"/>
              </a:ext>
            </a:extLst>
          </a:blip>
          <a:srcRect/>
          <a:stretch>
            <a:fillRect/>
          </a:stretch>
        </p:blipFill>
        <p:spPr bwMode="auto">
          <a:xfrm>
            <a:off x="3997325" y="131785"/>
            <a:ext cx="5314950" cy="49149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8" name="Oval 28"/>
          <p:cNvSpPr>
            <a:spLocks noChangeArrowheads="1"/>
          </p:cNvSpPr>
          <p:nvPr/>
        </p:nvSpPr>
        <p:spPr bwMode="auto">
          <a:xfrm>
            <a:off x="7254875" y="225395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9" name="Oval 29"/>
          <p:cNvSpPr>
            <a:spLocks noChangeArrowheads="1"/>
          </p:cNvSpPr>
          <p:nvPr/>
        </p:nvSpPr>
        <p:spPr bwMode="auto">
          <a:xfrm>
            <a:off x="7940675" y="276830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1" name="Oval 30"/>
          <p:cNvSpPr>
            <a:spLocks noChangeArrowheads="1"/>
          </p:cNvSpPr>
          <p:nvPr/>
        </p:nvSpPr>
        <p:spPr bwMode="auto">
          <a:xfrm>
            <a:off x="7712075" y="248255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4" name="Oval 32"/>
          <p:cNvSpPr>
            <a:spLocks noChangeArrowheads="1"/>
          </p:cNvSpPr>
          <p:nvPr/>
        </p:nvSpPr>
        <p:spPr bwMode="auto">
          <a:xfrm>
            <a:off x="6683375" y="196820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5" name="Oval 33"/>
          <p:cNvSpPr>
            <a:spLocks noChangeArrowheads="1"/>
          </p:cNvSpPr>
          <p:nvPr/>
        </p:nvSpPr>
        <p:spPr bwMode="auto">
          <a:xfrm>
            <a:off x="6283325" y="168245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050"/>
          </a:p>
        </p:txBody>
      </p:sp>
      <p:sp>
        <p:nvSpPr>
          <p:cNvPr id="16" name="Oval 34"/>
          <p:cNvSpPr>
            <a:spLocks noChangeArrowheads="1"/>
          </p:cNvSpPr>
          <p:nvPr/>
        </p:nvSpPr>
        <p:spPr bwMode="auto">
          <a:xfrm>
            <a:off x="7883525" y="82520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7" name="Oval 35"/>
          <p:cNvSpPr>
            <a:spLocks noChangeArrowheads="1"/>
          </p:cNvSpPr>
          <p:nvPr/>
        </p:nvSpPr>
        <p:spPr bwMode="auto">
          <a:xfrm>
            <a:off x="6226175" y="939505"/>
            <a:ext cx="22860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19" name="Oval 36"/>
          <p:cNvSpPr>
            <a:spLocks noChangeArrowheads="1"/>
          </p:cNvSpPr>
          <p:nvPr/>
        </p:nvSpPr>
        <p:spPr bwMode="auto">
          <a:xfrm>
            <a:off x="6969125" y="4368505"/>
            <a:ext cx="171450" cy="171450"/>
          </a:xfrm>
          <a:prstGeom prst="ellipse">
            <a:avLst/>
          </a:prstGeom>
          <a:solidFill>
            <a:srgbClr val="FF0000"/>
          </a:solidFill>
          <a:ln w="127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p>
        </p:txBody>
      </p:sp>
      <p:sp>
        <p:nvSpPr>
          <p:cNvPr id="20" name="Text Box 39"/>
          <p:cNvSpPr txBox="1">
            <a:spLocks noChangeArrowheads="1"/>
          </p:cNvSpPr>
          <p:nvPr/>
        </p:nvSpPr>
        <p:spPr bwMode="auto">
          <a:xfrm>
            <a:off x="7026275" y="4481658"/>
            <a:ext cx="17716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Bến cảng Nhà Rồng</a:t>
            </a:r>
          </a:p>
        </p:txBody>
      </p:sp>
      <p:sp>
        <p:nvSpPr>
          <p:cNvPr id="21" name="Text Box 41"/>
          <p:cNvSpPr txBox="1">
            <a:spLocks noChangeArrowheads="1"/>
          </p:cNvSpPr>
          <p:nvPr/>
        </p:nvSpPr>
        <p:spPr bwMode="auto">
          <a:xfrm>
            <a:off x="7454900" y="4181576"/>
            <a:ext cx="16573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solidFill>
                <a:srgbClr val="000066"/>
              </a:solidFill>
            </a:endParaRPr>
          </a:p>
        </p:txBody>
      </p:sp>
      <p:sp>
        <p:nvSpPr>
          <p:cNvPr id="22" name="Text Box 42"/>
          <p:cNvSpPr txBox="1">
            <a:spLocks noChangeArrowheads="1"/>
          </p:cNvSpPr>
          <p:nvPr/>
        </p:nvSpPr>
        <p:spPr bwMode="auto">
          <a:xfrm>
            <a:off x="8094529" y="2743863"/>
            <a:ext cx="1028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Đà Nẵng</a:t>
            </a:r>
          </a:p>
        </p:txBody>
      </p:sp>
      <p:sp>
        <p:nvSpPr>
          <p:cNvPr id="23" name="Text Box 43"/>
          <p:cNvSpPr txBox="1">
            <a:spLocks noChangeArrowheads="1"/>
          </p:cNvSpPr>
          <p:nvPr/>
        </p:nvSpPr>
        <p:spPr bwMode="auto">
          <a:xfrm>
            <a:off x="7851833" y="2353319"/>
            <a:ext cx="12001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Huế</a:t>
            </a:r>
          </a:p>
        </p:txBody>
      </p:sp>
      <p:sp>
        <p:nvSpPr>
          <p:cNvPr id="24" name="Text Box 45"/>
          <p:cNvSpPr txBox="1">
            <a:spLocks noChangeArrowheads="1"/>
          </p:cNvSpPr>
          <p:nvPr/>
        </p:nvSpPr>
        <p:spPr bwMode="auto">
          <a:xfrm>
            <a:off x="7343090" y="2048994"/>
            <a:ext cx="13144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Quảng Trị</a:t>
            </a:r>
          </a:p>
        </p:txBody>
      </p:sp>
      <p:sp>
        <p:nvSpPr>
          <p:cNvPr id="25" name="Text Box 46"/>
          <p:cNvSpPr txBox="1">
            <a:spLocks noChangeArrowheads="1"/>
          </p:cNvSpPr>
          <p:nvPr/>
        </p:nvSpPr>
        <p:spPr bwMode="auto">
          <a:xfrm>
            <a:off x="6369050" y="1458638"/>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Nghệ An</a:t>
            </a:r>
          </a:p>
        </p:txBody>
      </p:sp>
      <p:sp>
        <p:nvSpPr>
          <p:cNvPr id="26" name="Text Box 47"/>
          <p:cNvSpPr txBox="1">
            <a:spLocks noChangeArrowheads="1"/>
          </p:cNvSpPr>
          <p:nvPr/>
        </p:nvSpPr>
        <p:spPr bwMode="auto">
          <a:xfrm>
            <a:off x="6802621" y="1741679"/>
            <a:ext cx="1085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Hà Tĩnh</a:t>
            </a:r>
          </a:p>
        </p:txBody>
      </p:sp>
      <p:sp>
        <p:nvSpPr>
          <p:cNvPr id="27" name="Text Box 48"/>
          <p:cNvSpPr txBox="1">
            <a:spLocks noChangeArrowheads="1"/>
          </p:cNvSpPr>
          <p:nvPr/>
        </p:nvSpPr>
        <p:spPr bwMode="auto">
          <a:xfrm>
            <a:off x="6569075" y="933336"/>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Hà Nội</a:t>
            </a:r>
          </a:p>
        </p:txBody>
      </p:sp>
      <p:sp>
        <p:nvSpPr>
          <p:cNvPr id="28" name="Text Box 49"/>
          <p:cNvSpPr txBox="1">
            <a:spLocks noChangeArrowheads="1"/>
          </p:cNvSpPr>
          <p:nvPr/>
        </p:nvSpPr>
        <p:spPr bwMode="auto">
          <a:xfrm>
            <a:off x="7675162" y="950904"/>
            <a:ext cx="12001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solidFill>
                  <a:srgbClr val="000066"/>
                </a:solidFill>
              </a:rPr>
              <a:t>Hồng Công </a:t>
            </a:r>
          </a:p>
        </p:txBody>
      </p:sp>
      <p:sp>
        <p:nvSpPr>
          <p:cNvPr id="3" name="TextBox 2"/>
          <p:cNvSpPr txBox="1"/>
          <p:nvPr/>
        </p:nvSpPr>
        <p:spPr>
          <a:xfrm>
            <a:off x="594360" y="857935"/>
            <a:ext cx="2415540" cy="400110"/>
          </a:xfrm>
          <a:prstGeom prst="rect">
            <a:avLst/>
          </a:prstGeom>
          <a:noFill/>
        </p:spPr>
        <p:txBody>
          <a:bodyPr wrap="square" rtlCol="0">
            <a:spAutoFit/>
          </a:bodyPr>
          <a:lstStyle/>
          <a:p>
            <a:r>
              <a:rPr lang="en-US" sz="2000" b="1" dirty="0">
                <a:solidFill>
                  <a:schemeClr val="accent2">
                    <a:lumMod val="75000"/>
                  </a:schemeClr>
                </a:solidFill>
              </a:rPr>
              <a:t>Hồng Công</a:t>
            </a:r>
          </a:p>
        </p:txBody>
      </p:sp>
      <p:sp>
        <p:nvSpPr>
          <p:cNvPr id="29" name="TextBox 28"/>
          <p:cNvSpPr txBox="1"/>
          <p:nvPr/>
        </p:nvSpPr>
        <p:spPr>
          <a:xfrm>
            <a:off x="837248" y="1245517"/>
            <a:ext cx="2415540" cy="400110"/>
          </a:xfrm>
          <a:prstGeom prst="rect">
            <a:avLst/>
          </a:prstGeom>
          <a:noFill/>
        </p:spPr>
        <p:txBody>
          <a:bodyPr wrap="square" rtlCol="0">
            <a:spAutoFit/>
          </a:bodyPr>
          <a:lstStyle/>
          <a:p>
            <a:r>
              <a:rPr lang="en-US" sz="2000" b="1" dirty="0">
                <a:solidFill>
                  <a:schemeClr val="accent2">
                    <a:lumMod val="75000"/>
                  </a:schemeClr>
                </a:solidFill>
              </a:rPr>
              <a:t>Hà Nội</a:t>
            </a:r>
          </a:p>
        </p:txBody>
      </p:sp>
      <p:sp>
        <p:nvSpPr>
          <p:cNvPr id="30" name="TextBox 29"/>
          <p:cNvSpPr txBox="1"/>
          <p:nvPr/>
        </p:nvSpPr>
        <p:spPr>
          <a:xfrm>
            <a:off x="1152683" y="1636566"/>
            <a:ext cx="2415540" cy="400110"/>
          </a:xfrm>
          <a:prstGeom prst="rect">
            <a:avLst/>
          </a:prstGeom>
          <a:noFill/>
        </p:spPr>
        <p:txBody>
          <a:bodyPr wrap="square" rtlCol="0">
            <a:spAutoFit/>
          </a:bodyPr>
          <a:lstStyle/>
          <a:p>
            <a:r>
              <a:rPr lang="en-US" sz="2000" b="1" dirty="0">
                <a:solidFill>
                  <a:schemeClr val="accent2">
                    <a:lumMod val="75000"/>
                  </a:schemeClr>
                </a:solidFill>
              </a:rPr>
              <a:t>Nghệ An</a:t>
            </a:r>
          </a:p>
        </p:txBody>
      </p:sp>
      <p:sp>
        <p:nvSpPr>
          <p:cNvPr id="31" name="TextBox 30"/>
          <p:cNvSpPr txBox="1"/>
          <p:nvPr/>
        </p:nvSpPr>
        <p:spPr>
          <a:xfrm>
            <a:off x="1395571" y="2024148"/>
            <a:ext cx="2415540" cy="400110"/>
          </a:xfrm>
          <a:prstGeom prst="rect">
            <a:avLst/>
          </a:prstGeom>
          <a:noFill/>
        </p:spPr>
        <p:txBody>
          <a:bodyPr wrap="square" rtlCol="0">
            <a:spAutoFit/>
          </a:bodyPr>
          <a:lstStyle/>
          <a:p>
            <a:r>
              <a:rPr lang="en-US" sz="2000" b="1" dirty="0">
                <a:solidFill>
                  <a:schemeClr val="accent2">
                    <a:lumMod val="75000"/>
                  </a:schemeClr>
                </a:solidFill>
              </a:rPr>
              <a:t>Hà Tĩnh</a:t>
            </a:r>
          </a:p>
        </p:txBody>
      </p:sp>
      <p:sp>
        <p:nvSpPr>
          <p:cNvPr id="32" name="TextBox 31"/>
          <p:cNvSpPr txBox="1"/>
          <p:nvPr/>
        </p:nvSpPr>
        <p:spPr>
          <a:xfrm>
            <a:off x="770514" y="2467076"/>
            <a:ext cx="2415540" cy="400110"/>
          </a:xfrm>
          <a:prstGeom prst="rect">
            <a:avLst/>
          </a:prstGeom>
          <a:noFill/>
        </p:spPr>
        <p:txBody>
          <a:bodyPr wrap="square" rtlCol="0">
            <a:spAutoFit/>
          </a:bodyPr>
          <a:lstStyle/>
          <a:p>
            <a:r>
              <a:rPr lang="en-US" sz="2000" b="1" dirty="0">
                <a:solidFill>
                  <a:schemeClr val="accent2">
                    <a:lumMod val="75000"/>
                  </a:schemeClr>
                </a:solidFill>
              </a:rPr>
              <a:t>Quảng Trị</a:t>
            </a:r>
          </a:p>
        </p:txBody>
      </p:sp>
      <p:sp>
        <p:nvSpPr>
          <p:cNvPr id="33" name="TextBox 32"/>
          <p:cNvSpPr txBox="1"/>
          <p:nvPr/>
        </p:nvSpPr>
        <p:spPr>
          <a:xfrm>
            <a:off x="1013402" y="2854658"/>
            <a:ext cx="2415540" cy="400110"/>
          </a:xfrm>
          <a:prstGeom prst="rect">
            <a:avLst/>
          </a:prstGeom>
          <a:noFill/>
        </p:spPr>
        <p:txBody>
          <a:bodyPr wrap="square" rtlCol="0">
            <a:spAutoFit/>
          </a:bodyPr>
          <a:lstStyle/>
          <a:p>
            <a:r>
              <a:rPr lang="en-US" sz="2000" b="1" dirty="0">
                <a:solidFill>
                  <a:schemeClr val="accent2">
                    <a:lumMod val="75000"/>
                  </a:schemeClr>
                </a:solidFill>
              </a:rPr>
              <a:t>Huế</a:t>
            </a:r>
          </a:p>
        </p:txBody>
      </p:sp>
      <p:sp>
        <p:nvSpPr>
          <p:cNvPr id="34" name="TextBox 33"/>
          <p:cNvSpPr txBox="1"/>
          <p:nvPr/>
        </p:nvSpPr>
        <p:spPr>
          <a:xfrm>
            <a:off x="1328837" y="3245707"/>
            <a:ext cx="2415540" cy="400110"/>
          </a:xfrm>
          <a:prstGeom prst="rect">
            <a:avLst/>
          </a:prstGeom>
          <a:noFill/>
        </p:spPr>
        <p:txBody>
          <a:bodyPr wrap="square" rtlCol="0">
            <a:spAutoFit/>
          </a:bodyPr>
          <a:lstStyle/>
          <a:p>
            <a:r>
              <a:rPr lang="en-US" sz="2000" b="1" dirty="0">
                <a:solidFill>
                  <a:schemeClr val="accent2">
                    <a:lumMod val="75000"/>
                  </a:schemeClr>
                </a:solidFill>
              </a:rPr>
              <a:t>Đà Nẵng</a:t>
            </a:r>
          </a:p>
        </p:txBody>
      </p:sp>
      <p:sp>
        <p:nvSpPr>
          <p:cNvPr id="35" name="TextBox 34"/>
          <p:cNvSpPr txBox="1"/>
          <p:nvPr/>
        </p:nvSpPr>
        <p:spPr>
          <a:xfrm>
            <a:off x="1571725" y="3633289"/>
            <a:ext cx="2415540" cy="400110"/>
          </a:xfrm>
          <a:prstGeom prst="rect">
            <a:avLst/>
          </a:prstGeom>
          <a:noFill/>
        </p:spPr>
        <p:txBody>
          <a:bodyPr wrap="square" rtlCol="0">
            <a:spAutoFit/>
          </a:bodyPr>
          <a:lstStyle/>
          <a:p>
            <a:r>
              <a:rPr lang="en-US" sz="2000" b="1" dirty="0">
                <a:solidFill>
                  <a:schemeClr val="accent2">
                    <a:lumMod val="75000"/>
                  </a:schemeClr>
                </a:solidFill>
              </a:rPr>
              <a:t>Bến cảng Nhà Rồng</a:t>
            </a:r>
          </a:p>
        </p:txBody>
      </p:sp>
    </p:spTree>
    <p:extLst>
      <p:ext uri="{BB962C8B-B14F-4D97-AF65-F5344CB8AC3E}">
        <p14:creationId xmlns:p14="http://schemas.microsoft.com/office/powerpoint/2010/main" val="1349625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arn(inVertic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barn(inVertical)">
                                      <p:cBhvr>
                                        <p:cTn id="25" dur="500"/>
                                        <p:tgtEl>
                                          <p:spTgt spid="2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barn(inVertical)">
                                      <p:cBhvr>
                                        <p:cTn id="30" dur="500"/>
                                        <p:tgtEl>
                                          <p:spTgt spid="2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barn(inVertical)">
                                      <p:cBhvr>
                                        <p:cTn id="51" dur="500"/>
                                        <p:tgtEl>
                                          <p:spTgt spid="30"/>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barn(inVertical)">
                                      <p:cBhvr>
                                        <p:cTn id="54" dur="500"/>
                                        <p:tgtEl>
                                          <p:spTgt spid="31"/>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arn(inVertical)">
                                      <p:cBhvr>
                                        <p:cTn id="57" dur="500"/>
                                        <p:tgtEl>
                                          <p:spTgt spid="3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barn(inVertical)">
                                      <p:cBhvr>
                                        <p:cTn id="60" dur="500"/>
                                        <p:tgtEl>
                                          <p:spTgt spid="3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barn(inVertical)">
                                      <p:cBhvr>
                                        <p:cTn id="63" dur="500"/>
                                        <p:tgtEl>
                                          <p:spTgt spid="3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barn(inVertical)">
                                      <p:cBhvr>
                                        <p:cTn id="6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6" grpId="0"/>
      <p:bldP spid="3" grpId="0"/>
      <p:bldP spid="29" grpId="0"/>
      <p:bldP spid="30" grpId="0"/>
      <p:bldP spid="31" grpId="0"/>
      <p:bldP spid="32" grpId="0"/>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AutoShape 5"/>
          <p:cNvCxnSpPr>
            <a:cxnSpLocks noChangeShapeType="1"/>
          </p:cNvCxnSpPr>
          <p:nvPr/>
        </p:nvCxnSpPr>
        <p:spPr bwMode="auto">
          <a:xfrm>
            <a:off x="685800" y="3306052"/>
            <a:ext cx="1943100" cy="1143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6"/>
          <p:cNvCxnSpPr>
            <a:cxnSpLocks noChangeShapeType="1"/>
          </p:cNvCxnSpPr>
          <p:nvPr/>
        </p:nvCxnSpPr>
        <p:spPr bwMode="auto">
          <a:xfrm flipV="1">
            <a:off x="2686050" y="3134602"/>
            <a:ext cx="1485900" cy="285750"/>
          </a:xfrm>
          <a:prstGeom prst="straightConnector1">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7"/>
          <p:cNvCxnSpPr>
            <a:cxnSpLocks noChangeShapeType="1"/>
          </p:cNvCxnSpPr>
          <p:nvPr/>
        </p:nvCxnSpPr>
        <p:spPr bwMode="auto">
          <a:xfrm flipV="1">
            <a:off x="4114800" y="2220202"/>
            <a:ext cx="914400" cy="914400"/>
          </a:xfrm>
          <a:prstGeom prst="straightConnector1">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Oval 10"/>
          <p:cNvSpPr>
            <a:spLocks noChangeArrowheads="1"/>
          </p:cNvSpPr>
          <p:nvPr/>
        </p:nvSpPr>
        <p:spPr bwMode="auto">
          <a:xfrm>
            <a:off x="571500" y="324890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1" name="Oval 12"/>
          <p:cNvSpPr>
            <a:spLocks noChangeArrowheads="1"/>
          </p:cNvSpPr>
          <p:nvPr/>
        </p:nvSpPr>
        <p:spPr bwMode="auto">
          <a:xfrm>
            <a:off x="571500" y="324890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4" name="Oval 13"/>
          <p:cNvSpPr>
            <a:spLocks noChangeArrowheads="1"/>
          </p:cNvSpPr>
          <p:nvPr/>
        </p:nvSpPr>
        <p:spPr bwMode="auto">
          <a:xfrm>
            <a:off x="2571750" y="336320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5" name="Oval 14"/>
          <p:cNvSpPr>
            <a:spLocks noChangeArrowheads="1"/>
          </p:cNvSpPr>
          <p:nvPr/>
        </p:nvSpPr>
        <p:spPr bwMode="auto">
          <a:xfrm>
            <a:off x="4057650" y="307745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6" name="Oval 15"/>
          <p:cNvSpPr>
            <a:spLocks noChangeArrowheads="1"/>
          </p:cNvSpPr>
          <p:nvPr/>
        </p:nvSpPr>
        <p:spPr bwMode="auto">
          <a:xfrm>
            <a:off x="4972050" y="2163052"/>
            <a:ext cx="114300" cy="114300"/>
          </a:xfrm>
          <a:prstGeom prst="ellipse">
            <a:avLst/>
          </a:prstGeom>
          <a:solidFill>
            <a:srgbClr val="FF0000"/>
          </a:solidFill>
          <a:ln w="9525">
            <a:solidFill>
              <a:srgbClr val="0000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7" name="Text Box 18"/>
          <p:cNvSpPr txBox="1">
            <a:spLocks noChangeArrowheads="1"/>
          </p:cNvSpPr>
          <p:nvPr/>
        </p:nvSpPr>
        <p:spPr bwMode="auto">
          <a:xfrm>
            <a:off x="400050" y="3477502"/>
            <a:ext cx="6858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solidFill>
                  <a:srgbClr val="0000FF"/>
                </a:solidFill>
                <a:latin typeface="Times New Roman" panose="02020603050405020304" pitchFamily="18" charset="0"/>
                <a:cs typeface="Times New Roman" panose="02020603050405020304" pitchFamily="18" charset="0"/>
              </a:rPr>
              <a:t>1858</a:t>
            </a:r>
          </a:p>
        </p:txBody>
      </p:sp>
      <p:sp>
        <p:nvSpPr>
          <p:cNvPr id="18" name="Text Box 19"/>
          <p:cNvSpPr txBox="1">
            <a:spLocks noChangeArrowheads="1"/>
          </p:cNvSpPr>
          <p:nvPr/>
        </p:nvSpPr>
        <p:spPr bwMode="auto">
          <a:xfrm>
            <a:off x="2457450" y="3534652"/>
            <a:ext cx="9144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solidFill>
                  <a:srgbClr val="0000FF"/>
                </a:solidFill>
                <a:latin typeface="Times New Roman" panose="02020603050405020304" pitchFamily="18" charset="0"/>
                <a:cs typeface="Times New Roman" panose="02020603050405020304" pitchFamily="18" charset="0"/>
              </a:rPr>
              <a:t>Cuối thế kỉ 19</a:t>
            </a:r>
          </a:p>
        </p:txBody>
      </p:sp>
      <p:sp>
        <p:nvSpPr>
          <p:cNvPr id="19" name="Text Box 21"/>
          <p:cNvSpPr txBox="1">
            <a:spLocks noChangeArrowheads="1"/>
          </p:cNvSpPr>
          <p:nvPr/>
        </p:nvSpPr>
        <p:spPr bwMode="auto">
          <a:xfrm>
            <a:off x="4114800" y="3115895"/>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solidFill>
                  <a:srgbClr val="0000CC"/>
                </a:solidFill>
                <a:latin typeface="Times New Roman" panose="02020603050405020304" pitchFamily="18" charset="0"/>
                <a:cs typeface="Times New Roman" panose="02020603050405020304" pitchFamily="18" charset="0"/>
              </a:rPr>
              <a:t>1930</a:t>
            </a:r>
          </a:p>
        </p:txBody>
      </p:sp>
      <p:sp>
        <p:nvSpPr>
          <p:cNvPr id="20" name="Text Box 23"/>
          <p:cNvSpPr txBox="1">
            <a:spLocks noChangeArrowheads="1"/>
          </p:cNvSpPr>
          <p:nvPr/>
        </p:nvSpPr>
        <p:spPr bwMode="auto">
          <a:xfrm>
            <a:off x="4972050" y="2275838"/>
            <a:ext cx="6286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solidFill>
                  <a:srgbClr val="0000FF"/>
                </a:solidFill>
                <a:latin typeface="Times New Roman" panose="02020603050405020304" pitchFamily="18" charset="0"/>
                <a:cs typeface="Times New Roman" panose="02020603050405020304" pitchFamily="18" charset="0"/>
              </a:rPr>
              <a:t>1945</a:t>
            </a:r>
          </a:p>
        </p:txBody>
      </p:sp>
      <p:sp>
        <p:nvSpPr>
          <p:cNvPr id="21" name="Text Box 24"/>
          <p:cNvSpPr txBox="1">
            <a:spLocks noChangeArrowheads="1"/>
          </p:cNvSpPr>
          <p:nvPr/>
        </p:nvSpPr>
        <p:spPr bwMode="auto">
          <a:xfrm>
            <a:off x="57150" y="4506202"/>
            <a:ext cx="18859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latin typeface="Times New Roman" panose="02020603050405020304" pitchFamily="18" charset="0"/>
              <a:cs typeface="Times New Roman" panose="02020603050405020304" pitchFamily="18" charset="0"/>
            </a:endParaRPr>
          </a:p>
        </p:txBody>
      </p:sp>
      <p:sp>
        <p:nvSpPr>
          <p:cNvPr id="22" name="Text Box 25"/>
          <p:cNvSpPr txBox="1">
            <a:spLocks noChangeArrowheads="1"/>
          </p:cNvSpPr>
          <p:nvPr/>
        </p:nvSpPr>
        <p:spPr bwMode="auto">
          <a:xfrm>
            <a:off x="5600700" y="929551"/>
            <a:ext cx="340282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dirty="0">
                <a:solidFill>
                  <a:schemeClr val="accent2">
                    <a:lumMod val="75000"/>
                  </a:schemeClr>
                </a:solidFill>
                <a:latin typeface="Times New Roman" panose="02020603050405020304" pitchFamily="18" charset="0"/>
                <a:cs typeface="Times New Roman" panose="02020603050405020304" pitchFamily="18" charset="0"/>
              </a:rPr>
              <a:t>- </a:t>
            </a:r>
            <a:r>
              <a:rPr lang="en-US" sz="2000" dirty="0">
                <a:solidFill>
                  <a:srgbClr val="C42308"/>
                </a:solidFill>
                <a:latin typeface="Times New Roman" panose="02020603050405020304" pitchFamily="18" charset="0"/>
                <a:cs typeface="Times New Roman" panose="02020603050405020304" pitchFamily="18" charset="0"/>
              </a:rPr>
              <a:t>Dựa vào sơ đồ em hãy cho biết giai đoạn lịch sử nào nhân dân ta phải chịu nhiều đau thương? Giai đoạn lịch sử nào nhân dân ta giành nhiều thắng lợi to lớn? Vì sao?</a:t>
            </a:r>
          </a:p>
        </p:txBody>
      </p:sp>
      <p:sp>
        <p:nvSpPr>
          <p:cNvPr id="23" name="Text Box 26"/>
          <p:cNvSpPr txBox="1">
            <a:spLocks noChangeArrowheads="1"/>
          </p:cNvSpPr>
          <p:nvPr/>
        </p:nvSpPr>
        <p:spPr bwMode="auto">
          <a:xfrm>
            <a:off x="5600700" y="3024995"/>
            <a:ext cx="340282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dirty="0">
                <a:latin typeface="Times New Roman" panose="02020603050405020304" pitchFamily="18" charset="0"/>
                <a:cs typeface="Times New Roman" panose="02020603050405020304" pitchFamily="18" charset="0"/>
              </a:rPr>
              <a:t>- </a:t>
            </a:r>
            <a:r>
              <a:rPr lang="en-US" sz="2000" dirty="0">
                <a:solidFill>
                  <a:srgbClr val="DF0303"/>
                </a:solidFill>
                <a:latin typeface="Times New Roman" panose="02020603050405020304" pitchFamily="18" charset="0"/>
                <a:cs typeface="Times New Roman" panose="02020603050405020304" pitchFamily="18" charset="0"/>
              </a:rPr>
              <a:t>Sự kiện lịch sử nào mà em nhớ nhất? </a:t>
            </a:r>
          </a:p>
        </p:txBody>
      </p:sp>
      <p:sp>
        <p:nvSpPr>
          <p:cNvPr id="24" name="AutoShape 27"/>
          <p:cNvSpPr>
            <a:spLocks noChangeArrowheads="1"/>
          </p:cNvSpPr>
          <p:nvPr/>
        </p:nvSpPr>
        <p:spPr bwMode="auto">
          <a:xfrm>
            <a:off x="23151" y="508000"/>
            <a:ext cx="5449186" cy="150231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SƠ ĐỒ PHÁT TRIỂN CỦA LỊCH SỬ VIỆT NAM</a:t>
            </a:r>
          </a:p>
          <a:p>
            <a:pPr algn="ctr"/>
            <a:r>
              <a:rPr lang="en-US" sz="1800" b="1" dirty="0">
                <a:solidFill>
                  <a:srgbClr val="000000"/>
                </a:solidFill>
                <a:latin typeface="Times New Roman" panose="02020603050405020304" pitchFamily="18" charset="0"/>
                <a:cs typeface="Times New Roman" panose="02020603050405020304" pitchFamily="18" charset="0"/>
              </a:rPr>
              <a:t>TỪ NĂM 1858 - 1945</a:t>
            </a:r>
          </a:p>
        </p:txBody>
      </p:sp>
    </p:spTree>
    <p:extLst>
      <p:ext uri="{BB962C8B-B14F-4D97-AF65-F5344CB8AC3E}">
        <p14:creationId xmlns:p14="http://schemas.microsoft.com/office/powerpoint/2010/main" val="31653468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heckerboard(across)">
                                      <p:cBhvr>
                                        <p:cTn id="18" dur="500"/>
                                        <p:tgtEl>
                                          <p:spTgt spid="8"/>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heckerboard(across)">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amond(in)">
                                      <p:cBhvr>
                                        <p:cTn id="38" dur="1000"/>
                                        <p:tgtEl>
                                          <p:spTgt spid="17"/>
                                        </p:tgtEl>
                                      </p:cBhvr>
                                    </p:animEffect>
                                  </p:childTnLst>
                                </p:cTn>
                              </p:par>
                            </p:childTnLst>
                          </p:cTn>
                        </p:par>
                        <p:par>
                          <p:cTn id="39" fill="hold">
                            <p:stCondLst>
                              <p:cond delay="1000"/>
                            </p:stCondLst>
                            <p:childTnLst>
                              <p:par>
                                <p:cTn id="40" presetID="8"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diamond(in)">
                                      <p:cBhvr>
                                        <p:cTn id="42" dur="1000"/>
                                        <p:tgtEl>
                                          <p:spTgt spid="18"/>
                                        </p:tgtEl>
                                      </p:cBhvr>
                                    </p:animEffect>
                                  </p:childTnLst>
                                </p:cTn>
                              </p:par>
                            </p:childTnLst>
                          </p:cTn>
                        </p:par>
                        <p:par>
                          <p:cTn id="43" fill="hold">
                            <p:stCondLst>
                              <p:cond delay="2000"/>
                            </p:stCondLst>
                            <p:childTnLst>
                              <p:par>
                                <p:cTn id="44" presetID="8"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amond(in)">
                                      <p:cBhvr>
                                        <p:cTn id="46" dur="1000"/>
                                        <p:tgtEl>
                                          <p:spTgt spid="19"/>
                                        </p:tgtEl>
                                      </p:cBhvr>
                                    </p:animEffect>
                                  </p:childTnLst>
                                </p:cTn>
                              </p:par>
                            </p:childTnLst>
                          </p:cTn>
                        </p:par>
                        <p:par>
                          <p:cTn id="47" fill="hold">
                            <p:stCondLst>
                              <p:cond delay="3000"/>
                            </p:stCondLst>
                            <p:childTnLst>
                              <p:par>
                                <p:cTn id="48" presetID="8" presetClass="entr" presetSubtype="16"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amond(in)">
                                      <p:cBhvr>
                                        <p:cTn id="50" dur="10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10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circle(in)">
                                      <p:cBhvr>
                                        <p:cTn id="6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5" grpId="0" animBg="1"/>
      <p:bldP spid="16" grpId="0" animBg="1"/>
      <p:bldP spid="17" grpId="0"/>
      <p:bldP spid="18" grpId="0"/>
      <p:bldP spid="19" grpId="0"/>
      <p:bldP spid="20" grpId="0"/>
      <p:bldP spid="22" grpId="0"/>
      <p:bldP spid="2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AutoShape 2"/>
          <p:cNvCxnSpPr>
            <a:cxnSpLocks noChangeShapeType="1"/>
            <a:stCxn id="11" idx="6"/>
          </p:cNvCxnSpPr>
          <p:nvPr/>
        </p:nvCxnSpPr>
        <p:spPr bwMode="auto">
          <a:xfrm>
            <a:off x="2068278" y="2357966"/>
            <a:ext cx="2446572" cy="1143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AutoShape 3"/>
          <p:cNvCxnSpPr>
            <a:cxnSpLocks noChangeShapeType="1"/>
          </p:cNvCxnSpPr>
          <p:nvPr/>
        </p:nvCxnSpPr>
        <p:spPr bwMode="auto">
          <a:xfrm flipV="1">
            <a:off x="4514850" y="2186516"/>
            <a:ext cx="1485900" cy="28575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AutoShape 4"/>
          <p:cNvCxnSpPr>
            <a:cxnSpLocks noChangeShapeType="1"/>
          </p:cNvCxnSpPr>
          <p:nvPr/>
        </p:nvCxnSpPr>
        <p:spPr bwMode="auto">
          <a:xfrm flipV="1">
            <a:off x="6000750" y="1272116"/>
            <a:ext cx="914400" cy="914400"/>
          </a:xfrm>
          <a:prstGeom prst="straightConnector1">
            <a:avLst/>
          </a:prstGeom>
          <a:noFill/>
          <a:ln w="381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Oval 6"/>
          <p:cNvSpPr>
            <a:spLocks noChangeArrowheads="1"/>
          </p:cNvSpPr>
          <p:nvPr/>
        </p:nvSpPr>
        <p:spPr bwMode="auto">
          <a:xfrm>
            <a:off x="1953978" y="2300816"/>
            <a:ext cx="114300" cy="1143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4" name="Oval 7"/>
          <p:cNvSpPr>
            <a:spLocks noChangeArrowheads="1"/>
          </p:cNvSpPr>
          <p:nvPr/>
        </p:nvSpPr>
        <p:spPr bwMode="auto">
          <a:xfrm>
            <a:off x="4457700" y="2415116"/>
            <a:ext cx="114300" cy="1143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5" name="Oval 8"/>
          <p:cNvSpPr>
            <a:spLocks noChangeArrowheads="1"/>
          </p:cNvSpPr>
          <p:nvPr/>
        </p:nvSpPr>
        <p:spPr bwMode="auto">
          <a:xfrm>
            <a:off x="5943600" y="2129366"/>
            <a:ext cx="114300" cy="1143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6" name="Oval 9"/>
          <p:cNvSpPr>
            <a:spLocks noChangeArrowheads="1"/>
          </p:cNvSpPr>
          <p:nvPr/>
        </p:nvSpPr>
        <p:spPr bwMode="auto">
          <a:xfrm>
            <a:off x="6858000" y="1214966"/>
            <a:ext cx="114300" cy="114300"/>
          </a:xfrm>
          <a:prstGeom prst="ellipse">
            <a:avLst/>
          </a:prstGeom>
          <a:solidFill>
            <a:srgbClr val="FF00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7" name="AutoShape 11"/>
          <p:cNvSpPr>
            <a:spLocks noChangeArrowheads="1"/>
          </p:cNvSpPr>
          <p:nvPr/>
        </p:nvSpPr>
        <p:spPr bwMode="auto">
          <a:xfrm>
            <a:off x="2857500" y="2587312"/>
            <a:ext cx="628650" cy="171450"/>
          </a:xfrm>
          <a:prstGeom prst="rightArrow">
            <a:avLst>
              <a:gd name="adj1" fmla="val 50000"/>
              <a:gd name="adj2" fmla="val 91667"/>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8" name="AutoShape 12"/>
          <p:cNvSpPr>
            <a:spLocks noChangeArrowheads="1"/>
          </p:cNvSpPr>
          <p:nvPr/>
        </p:nvSpPr>
        <p:spPr bwMode="auto">
          <a:xfrm rot="-706098">
            <a:off x="5086350" y="2415116"/>
            <a:ext cx="628650" cy="171450"/>
          </a:xfrm>
          <a:prstGeom prst="rightArrow">
            <a:avLst>
              <a:gd name="adj1" fmla="val 50000"/>
              <a:gd name="adj2" fmla="val 91667"/>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19" name="AutoShape 13"/>
          <p:cNvSpPr>
            <a:spLocks noChangeArrowheads="1"/>
          </p:cNvSpPr>
          <p:nvPr/>
        </p:nvSpPr>
        <p:spPr bwMode="auto">
          <a:xfrm rot="-2597350">
            <a:off x="6343650" y="1729316"/>
            <a:ext cx="628650" cy="161925"/>
          </a:xfrm>
          <a:prstGeom prst="rightArrow">
            <a:avLst>
              <a:gd name="adj1" fmla="val 50000"/>
              <a:gd name="adj2" fmla="val 97059"/>
            </a:avLst>
          </a:prstGeom>
          <a:solidFill>
            <a:srgbClr val="00FF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50">
              <a:latin typeface="Times New Roman" panose="02020603050405020304" pitchFamily="18" charset="0"/>
              <a:cs typeface="Times New Roman" panose="02020603050405020304" pitchFamily="18" charset="0"/>
            </a:endParaRPr>
          </a:p>
        </p:txBody>
      </p:sp>
      <p:sp>
        <p:nvSpPr>
          <p:cNvPr id="20" name="Text Box 14"/>
          <p:cNvSpPr txBox="1">
            <a:spLocks noChangeArrowheads="1"/>
          </p:cNvSpPr>
          <p:nvPr/>
        </p:nvSpPr>
        <p:spPr bwMode="auto">
          <a:xfrm>
            <a:off x="1725378" y="2500841"/>
            <a:ext cx="5715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solidFill>
                  <a:srgbClr val="0000FF"/>
                </a:solidFill>
                <a:latin typeface="Times New Roman" panose="02020603050405020304" pitchFamily="18" charset="0"/>
                <a:cs typeface="Times New Roman" panose="02020603050405020304" pitchFamily="18" charset="0"/>
              </a:rPr>
              <a:t>1858</a:t>
            </a:r>
          </a:p>
        </p:txBody>
      </p:sp>
      <p:sp>
        <p:nvSpPr>
          <p:cNvPr id="21" name="Text Box 15"/>
          <p:cNvSpPr txBox="1">
            <a:spLocks noChangeArrowheads="1"/>
          </p:cNvSpPr>
          <p:nvPr/>
        </p:nvSpPr>
        <p:spPr bwMode="auto">
          <a:xfrm>
            <a:off x="4286250" y="2586566"/>
            <a:ext cx="6858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solidFill>
                  <a:srgbClr val="0000FF"/>
                </a:solidFill>
                <a:latin typeface="Times New Roman" panose="02020603050405020304" pitchFamily="18" charset="0"/>
                <a:cs typeface="Times New Roman" panose="02020603050405020304" pitchFamily="18" charset="0"/>
              </a:rPr>
              <a:t>Cuối thế kỉ 19</a:t>
            </a:r>
          </a:p>
        </p:txBody>
      </p:sp>
      <p:sp>
        <p:nvSpPr>
          <p:cNvPr id="22" name="Text Box 16"/>
          <p:cNvSpPr txBox="1">
            <a:spLocks noChangeArrowheads="1"/>
          </p:cNvSpPr>
          <p:nvPr/>
        </p:nvSpPr>
        <p:spPr bwMode="auto">
          <a:xfrm>
            <a:off x="6140450" y="2155671"/>
            <a:ext cx="62865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solidFill>
                  <a:srgbClr val="0000FF"/>
                </a:solidFill>
                <a:latin typeface="Times New Roman" panose="02020603050405020304" pitchFamily="18" charset="0"/>
                <a:cs typeface="Times New Roman" panose="02020603050405020304" pitchFamily="18" charset="0"/>
              </a:rPr>
              <a:t>1930</a:t>
            </a:r>
          </a:p>
        </p:txBody>
      </p:sp>
      <p:sp>
        <p:nvSpPr>
          <p:cNvPr id="23" name="Text Box 17"/>
          <p:cNvSpPr txBox="1">
            <a:spLocks noChangeArrowheads="1"/>
          </p:cNvSpPr>
          <p:nvPr/>
        </p:nvSpPr>
        <p:spPr bwMode="auto">
          <a:xfrm>
            <a:off x="6972300" y="1386416"/>
            <a:ext cx="800100"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a:solidFill>
                  <a:srgbClr val="0000FF"/>
                </a:solidFill>
                <a:latin typeface="Times New Roman" panose="02020603050405020304" pitchFamily="18" charset="0"/>
                <a:cs typeface="Times New Roman" panose="02020603050405020304" pitchFamily="18" charset="0"/>
              </a:rPr>
              <a:t>1945</a:t>
            </a:r>
          </a:p>
        </p:txBody>
      </p:sp>
      <p:sp>
        <p:nvSpPr>
          <p:cNvPr id="24" name="Text Box 18"/>
          <p:cNvSpPr txBox="1">
            <a:spLocks noChangeArrowheads="1"/>
          </p:cNvSpPr>
          <p:nvPr/>
        </p:nvSpPr>
        <p:spPr bwMode="auto">
          <a:xfrm>
            <a:off x="2497667" y="2858802"/>
            <a:ext cx="141816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dirty="0">
                <a:solidFill>
                  <a:schemeClr val="accent2">
                    <a:lumMod val="75000"/>
                  </a:schemeClr>
                </a:solidFill>
                <a:latin typeface="Times New Roman" panose="02020603050405020304" pitchFamily="18" charset="0"/>
                <a:cs typeface="Times New Roman" panose="02020603050405020304" pitchFamily="18" charset="0"/>
              </a:rPr>
              <a:t>Gần nửa thế kỉ đấu tranh nhưng nhân dân ta vẫn là người nô lệ.</a:t>
            </a:r>
          </a:p>
        </p:txBody>
      </p:sp>
      <p:sp>
        <p:nvSpPr>
          <p:cNvPr id="25" name="Text Box 20"/>
          <p:cNvSpPr txBox="1">
            <a:spLocks noChangeArrowheads="1"/>
          </p:cNvSpPr>
          <p:nvPr/>
        </p:nvSpPr>
        <p:spPr bwMode="auto">
          <a:xfrm>
            <a:off x="4972050" y="2758016"/>
            <a:ext cx="9715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a:latin typeface="Times New Roman" panose="02020603050405020304" pitchFamily="18" charset="0"/>
              <a:cs typeface="Times New Roman" panose="02020603050405020304" pitchFamily="18" charset="0"/>
            </a:endParaRPr>
          </a:p>
        </p:txBody>
      </p:sp>
      <p:sp>
        <p:nvSpPr>
          <p:cNvPr id="26" name="Text Box 21"/>
          <p:cNvSpPr txBox="1">
            <a:spLocks noChangeArrowheads="1"/>
          </p:cNvSpPr>
          <p:nvPr/>
        </p:nvSpPr>
        <p:spPr bwMode="auto">
          <a:xfrm>
            <a:off x="5029200" y="2809213"/>
            <a:ext cx="8001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350" u="sng">
              <a:latin typeface="Times New Roman" panose="02020603050405020304" pitchFamily="18" charset="0"/>
              <a:cs typeface="Times New Roman" panose="02020603050405020304" pitchFamily="18" charset="0"/>
            </a:endParaRPr>
          </a:p>
        </p:txBody>
      </p:sp>
      <p:sp>
        <p:nvSpPr>
          <p:cNvPr id="27" name="Text Box 24"/>
          <p:cNvSpPr txBox="1">
            <a:spLocks noChangeArrowheads="1"/>
          </p:cNvSpPr>
          <p:nvPr/>
        </p:nvSpPr>
        <p:spPr bwMode="auto">
          <a:xfrm>
            <a:off x="5029200" y="2764586"/>
            <a:ext cx="146050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dirty="0">
                <a:solidFill>
                  <a:schemeClr val="accent2">
                    <a:lumMod val="75000"/>
                  </a:schemeClr>
                </a:solidFill>
                <a:latin typeface="Times New Roman" panose="02020603050405020304" pitchFamily="18" charset="0"/>
                <a:cs typeface="Times New Roman" panose="02020603050405020304" pitchFamily="18" charset="0"/>
              </a:rPr>
              <a:t>Một phần ba thế kỉ đấu tranh, nước ta vẫn chưa giành được độc lập.</a:t>
            </a:r>
          </a:p>
        </p:txBody>
      </p:sp>
      <p:sp>
        <p:nvSpPr>
          <p:cNvPr id="28" name="Text Box 26"/>
          <p:cNvSpPr txBox="1">
            <a:spLocks noChangeArrowheads="1"/>
          </p:cNvSpPr>
          <p:nvPr/>
        </p:nvSpPr>
        <p:spPr bwMode="auto">
          <a:xfrm>
            <a:off x="7315201" y="1566141"/>
            <a:ext cx="167428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dirty="0">
                <a:solidFill>
                  <a:schemeClr val="accent2">
                    <a:lumMod val="75000"/>
                  </a:schemeClr>
                </a:solidFill>
                <a:latin typeface="Times New Roman" panose="02020603050405020304" pitchFamily="18" charset="0"/>
                <a:cs typeface="Times New Roman" panose="02020603050405020304" pitchFamily="18" charset="0"/>
              </a:rPr>
              <a:t>15 năm dưới sự lãnh đạo của Đảng CSVN và Chủ tịch Hồ Chí Minh nước ta đã giành được độc lập tự do.</a:t>
            </a:r>
          </a:p>
        </p:txBody>
      </p:sp>
      <p:sp>
        <p:nvSpPr>
          <p:cNvPr id="29" name="AutoShape 27"/>
          <p:cNvSpPr>
            <a:spLocks noChangeArrowheads="1"/>
          </p:cNvSpPr>
          <p:nvPr/>
        </p:nvSpPr>
        <p:spPr bwMode="auto">
          <a:xfrm>
            <a:off x="23151" y="742027"/>
            <a:ext cx="5323549" cy="108585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solidFill>
                  <a:srgbClr val="000000"/>
                </a:solidFill>
                <a:latin typeface="Times New Roman" panose="02020603050405020304" pitchFamily="18" charset="0"/>
                <a:cs typeface="Times New Roman" panose="02020603050405020304" pitchFamily="18" charset="0"/>
              </a:rPr>
              <a:t>SƠ ĐỒ PHÁT TRIỂN CỦA LỊCH SỬ VIỆT NAM</a:t>
            </a:r>
          </a:p>
          <a:p>
            <a:pPr algn="ctr"/>
            <a:r>
              <a:rPr lang="en-US" sz="1800" b="1" dirty="0">
                <a:solidFill>
                  <a:srgbClr val="000000"/>
                </a:solidFill>
                <a:latin typeface="Times New Roman" panose="02020603050405020304" pitchFamily="18" charset="0"/>
                <a:cs typeface="Times New Roman" panose="02020603050405020304" pitchFamily="18" charset="0"/>
              </a:rPr>
              <a:t>TỪ NĂM 1858 - 1945</a:t>
            </a:r>
          </a:p>
        </p:txBody>
      </p:sp>
    </p:spTree>
    <p:extLst>
      <p:ext uri="{BB962C8B-B14F-4D97-AF65-F5344CB8AC3E}">
        <p14:creationId xmlns:p14="http://schemas.microsoft.com/office/powerpoint/2010/main" val="26651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1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heckerboard(across)">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3" presetClass="emph" presetSubtype="0" fill="remove" nodeType="clickEffect">
                                  <p:stCondLst>
                                    <p:cond delay="0"/>
                                  </p:stCondLst>
                                  <p:childTnLst>
                                    <p:animClr clrSpc="rgb" dir="cw">
                                      <p:cBhvr override="childStyle">
                                        <p:cTn id="21" dur="1500" accel="50000" autoRev="1" fill="hold" tmFilter="0, 0; .33333, 1; 1, 1">
                                          <p:stCondLst>
                                            <p:cond delay="0"/>
                                          </p:stCondLst>
                                        </p:cTn>
                                        <p:tgtEl>
                                          <p:spTgt spid="22">
                                            <p:txEl>
                                              <p:pRg st="0" end="0"/>
                                            </p:txEl>
                                          </p:spTgt>
                                        </p:tgtEl>
                                        <p:attrNameLst>
                                          <p:attrName>style.color</p:attrName>
                                        </p:attrNameLst>
                                      </p:cBhvr>
                                      <p:to>
                                        <a:srgbClr val="FF3399"/>
                                      </p:to>
                                    </p:animClr>
                                    <p:animClr clrSpc="rgb" dir="cw">
                                      <p:cBhvr>
                                        <p:cTn id="22" dur="1500" accel="50000" autoRev="1" fill="hold" tmFilter="0, 0; .33333, 1; 1, 1">
                                          <p:stCondLst>
                                            <p:cond delay="0"/>
                                          </p:stCondLst>
                                        </p:cTn>
                                        <p:tgtEl>
                                          <p:spTgt spid="22">
                                            <p:txEl>
                                              <p:pRg st="0" end="0"/>
                                            </p:txEl>
                                          </p:spTgt>
                                        </p:tgtEl>
                                        <p:attrNameLst>
                                          <p:attrName>fillcolor</p:attrName>
                                        </p:attrNameLst>
                                      </p:cBhvr>
                                      <p:to>
                                        <a:srgbClr val="FF3399"/>
                                      </p:to>
                                    </p:animClr>
                                    <p:set>
                                      <p:cBhvr>
                                        <p:cTn id="23" dur="3000" fill="hold"/>
                                        <p:tgtEl>
                                          <p:spTgt spid="22">
                                            <p:txEl>
                                              <p:pRg st="0" end="0"/>
                                            </p:txEl>
                                          </p:spTgt>
                                        </p:tgtEl>
                                        <p:attrNameLst>
                                          <p:attrName>fill.type</p:attrName>
                                        </p:attrNameLst>
                                      </p:cBhvr>
                                      <p:to>
                                        <p:strVal val="solid"/>
                                      </p:to>
                                    </p:set>
                                    <p:set>
                                      <p:cBhvr>
                                        <p:cTn id="24" dur="3000" fill="hold"/>
                                        <p:tgtEl>
                                          <p:spTgt spid="22">
                                            <p:txEl>
                                              <p:pRg st="0" end="0"/>
                                            </p:txEl>
                                          </p:spTgt>
                                        </p:tgtEl>
                                        <p:attrNameLst>
                                          <p:attrName>fill.on</p:attrName>
                                        </p:attrNameLst>
                                      </p:cBhvr>
                                      <p:to>
                                        <p:strVal val="true"/>
                                      </p:to>
                                    </p:set>
                                    <p:animScale>
                                      <p:cBhvr>
                                        <p:cTn id="25" dur="1500" accel="50000" autoRev="1" fill="hold" tmFilter="0, 0; .33333, 1; 1, 1">
                                          <p:stCondLst>
                                            <p:cond delay="0"/>
                                          </p:stCondLst>
                                        </p:cTn>
                                        <p:tgtEl>
                                          <p:spTgt spid="22">
                                            <p:txEl>
                                              <p:pRg st="0" end="0"/>
                                            </p:txEl>
                                          </p:spTgt>
                                        </p:tgtEl>
                                      </p:cBhvr>
                                      <p:from x="100000" y="100000"/>
                                      <p:to x="100000" y="140000"/>
                                    </p:animScale>
                                  </p:childTnLst>
                                </p:cTn>
                              </p:par>
                              <p:par>
                                <p:cTn id="26" presetID="14" presetClass="entr" presetSubtype="1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heckerboard(across)">
                                      <p:cBhvr>
                                        <p:cTn id="33" dur="125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3" presetClass="emph" presetSubtype="0" fill="remove" nodeType="clickEffect">
                                  <p:stCondLst>
                                    <p:cond delay="0"/>
                                  </p:stCondLst>
                                  <p:childTnLst>
                                    <p:animClr clrSpc="rgb" dir="cw">
                                      <p:cBhvr override="childStyle">
                                        <p:cTn id="37" dur="1500" accel="50000" autoRev="1" fill="hold" tmFilter="0, 0; .33333, 1; 1, 1">
                                          <p:stCondLst>
                                            <p:cond delay="0"/>
                                          </p:stCondLst>
                                        </p:cTn>
                                        <p:tgtEl>
                                          <p:spTgt spid="23">
                                            <p:txEl>
                                              <p:pRg st="0" end="0"/>
                                            </p:txEl>
                                          </p:spTgt>
                                        </p:tgtEl>
                                        <p:attrNameLst>
                                          <p:attrName>style.color</p:attrName>
                                        </p:attrNameLst>
                                      </p:cBhvr>
                                      <p:to>
                                        <a:srgbClr val="FF3399"/>
                                      </p:to>
                                    </p:animClr>
                                    <p:animClr clrSpc="rgb" dir="cw">
                                      <p:cBhvr>
                                        <p:cTn id="38" dur="1500" accel="50000" autoRev="1" fill="hold" tmFilter="0, 0; .33333, 1; 1, 1">
                                          <p:stCondLst>
                                            <p:cond delay="0"/>
                                          </p:stCondLst>
                                        </p:cTn>
                                        <p:tgtEl>
                                          <p:spTgt spid="23">
                                            <p:txEl>
                                              <p:pRg st="0" end="0"/>
                                            </p:txEl>
                                          </p:spTgt>
                                        </p:tgtEl>
                                        <p:attrNameLst>
                                          <p:attrName>fillcolor</p:attrName>
                                        </p:attrNameLst>
                                      </p:cBhvr>
                                      <p:to>
                                        <a:srgbClr val="FF3399"/>
                                      </p:to>
                                    </p:animClr>
                                    <p:set>
                                      <p:cBhvr>
                                        <p:cTn id="39" dur="3000" fill="hold"/>
                                        <p:tgtEl>
                                          <p:spTgt spid="23">
                                            <p:txEl>
                                              <p:pRg st="0" end="0"/>
                                            </p:txEl>
                                          </p:spTgt>
                                        </p:tgtEl>
                                        <p:attrNameLst>
                                          <p:attrName>fill.type</p:attrName>
                                        </p:attrNameLst>
                                      </p:cBhvr>
                                      <p:to>
                                        <p:strVal val="solid"/>
                                      </p:to>
                                    </p:set>
                                    <p:set>
                                      <p:cBhvr>
                                        <p:cTn id="40" dur="3000" fill="hold"/>
                                        <p:tgtEl>
                                          <p:spTgt spid="23">
                                            <p:txEl>
                                              <p:pRg st="0" end="0"/>
                                            </p:txEl>
                                          </p:spTgt>
                                        </p:tgtEl>
                                        <p:attrNameLst>
                                          <p:attrName>fill.on</p:attrName>
                                        </p:attrNameLst>
                                      </p:cBhvr>
                                      <p:to>
                                        <p:strVal val="true"/>
                                      </p:to>
                                    </p:set>
                                    <p:animScale>
                                      <p:cBhvr>
                                        <p:cTn id="41" dur="1500" accel="50000" autoRev="1" fill="hold" tmFilter="0, 0; .33333, 1; 1, 1">
                                          <p:stCondLst>
                                            <p:cond delay="0"/>
                                          </p:stCondLst>
                                        </p:cTn>
                                        <p:tgtEl>
                                          <p:spTgt spid="23">
                                            <p:txEl>
                                              <p:pRg st="0" end="0"/>
                                            </p:txEl>
                                          </p:spTgt>
                                        </p:tgtEl>
                                      </p:cBhvr>
                                      <p:from x="100000" y="100000"/>
                                      <p:to x="100000" y="140000"/>
                                    </p:animScale>
                                  </p:childTnLst>
                                </p:cTn>
                              </p:par>
                              <p:par>
                                <p:cTn id="42" presetID="14" presetClass="entr" presetSubtype="1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4"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8505" y="14128"/>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AutoShape 6"/>
          <p:cNvSpPr>
            <a:spLocks noChangeArrowheads="1"/>
          </p:cNvSpPr>
          <p:nvPr/>
        </p:nvSpPr>
        <p:spPr bwMode="auto">
          <a:xfrm>
            <a:off x="846667" y="652993"/>
            <a:ext cx="7552266" cy="400050"/>
          </a:xfrm>
          <a:prstGeom prst="flowChartOnlineStorag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1" dirty="0">
                <a:solidFill>
                  <a:schemeClr val="bg1"/>
                </a:solidFill>
              </a:rPr>
              <a:t>Ngày 1 / 9 / 1858 Pháp nổ súng xâm lược Việt Nam</a:t>
            </a:r>
          </a:p>
        </p:txBody>
      </p:sp>
      <p:sp>
        <p:nvSpPr>
          <p:cNvPr id="8" name="Text Box 10"/>
          <p:cNvSpPr txBox="1">
            <a:spLocks noChangeArrowheads="1"/>
          </p:cNvSpPr>
          <p:nvPr/>
        </p:nvSpPr>
        <p:spPr bwMode="auto">
          <a:xfrm>
            <a:off x="2005749" y="4616409"/>
            <a:ext cx="509481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chemeClr val="accent5">
                    <a:lumMod val="50000"/>
                  </a:schemeClr>
                </a:solidFill>
              </a:rPr>
              <a:t>TRẬN CHIẾN Ở BÁN ĐẢO SƠN TRÀ - ĐÀ NẴNG NĂM 1858</a:t>
            </a:r>
          </a:p>
        </p:txBody>
      </p:sp>
      <p:pic>
        <p:nvPicPr>
          <p:cNvPr id="9" name="Picture 11" descr="tran-chien-185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6" y="1126066"/>
            <a:ext cx="5509683" cy="341600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6"/>
          <p:cNvSpPr txBox="1">
            <a:spLocks noChangeArrowheads="1"/>
          </p:cNvSpPr>
          <p:nvPr/>
        </p:nvSpPr>
        <p:spPr bwMode="auto">
          <a:xfrm>
            <a:off x="7780073" y="1953065"/>
            <a:ext cx="136392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chemeClr val="accent2">
                    <a:lumMod val="75000"/>
                  </a:schemeClr>
                </a:solidFill>
              </a:rPr>
              <a:t>Biến Việt Nam thành thuộc địa của Pháp.</a:t>
            </a:r>
            <a:endParaRPr lang="en-US" sz="2000" b="1" dirty="0">
              <a:solidFill>
                <a:schemeClr val="accent2">
                  <a:lumMod val="75000"/>
                </a:schemeClr>
              </a:solidFill>
            </a:endParaRPr>
          </a:p>
        </p:txBody>
      </p:sp>
    </p:spTree>
    <p:extLst>
      <p:ext uri="{BB962C8B-B14F-4D97-AF65-F5344CB8AC3E}">
        <p14:creationId xmlns:p14="http://schemas.microsoft.com/office/powerpoint/2010/main" val="3465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4"/>
          <p:cNvSpPr txBox="1">
            <a:spLocks noChangeArrowheads="1"/>
          </p:cNvSpPr>
          <p:nvPr/>
        </p:nvSpPr>
        <p:spPr bwMode="auto">
          <a:xfrm>
            <a:off x="1657350" y="611981"/>
            <a:ext cx="58864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solidFill>
                  <a:schemeClr val="accent5">
                    <a:lumMod val="50000"/>
                  </a:schemeClr>
                </a:solidFill>
                <a:latin typeface="UTM Cookies" panose="02040603050506020204" pitchFamily="18" charset="0"/>
              </a:rPr>
              <a:t>PHONG TRÀO CHỐNG PHÁP CỦA TRƯƠNG ĐỊNH (1859 – 1864)</a:t>
            </a:r>
          </a:p>
        </p:txBody>
      </p:sp>
      <p:pic>
        <p:nvPicPr>
          <p:cNvPr id="7" name="Picture 5" descr="small_12192885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75" y="1453322"/>
            <a:ext cx="2293926" cy="3268058"/>
          </a:xfrm>
          <a:prstGeom prst="rect">
            <a:avLst/>
          </a:prstGeom>
          <a:noFill/>
          <a:ln w="38100">
            <a:solidFill>
              <a:schemeClr val="accent6">
                <a:lumMod val="50000"/>
              </a:schemeClr>
            </a:solidFill>
          </a:ln>
          <a:extLst>
            <a:ext uri="{909E8E84-426E-40DD-AFC4-6F175D3DCCD1}">
              <a14:hiddenFill xmlns:a14="http://schemas.microsoft.com/office/drawing/2010/main">
                <a:solidFill>
                  <a:srgbClr val="FFFFFF"/>
                </a:solidFill>
              </a14:hiddenFill>
            </a:ext>
          </a:extLst>
        </p:spPr>
      </p:pic>
      <p:sp>
        <p:nvSpPr>
          <p:cNvPr id="8" name="Text Box 6"/>
          <p:cNvSpPr txBox="1">
            <a:spLocks noChangeArrowheads="1"/>
          </p:cNvSpPr>
          <p:nvPr/>
        </p:nvSpPr>
        <p:spPr bwMode="auto">
          <a:xfrm>
            <a:off x="1657350" y="91015"/>
            <a:ext cx="58864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dirty="0">
                <a:solidFill>
                  <a:srgbClr val="FF0000"/>
                </a:solidFill>
                <a:latin typeface="UTM Cookies" panose="02040603050506020204" pitchFamily="18" charset="0"/>
              </a:rPr>
              <a:t>GIAI ĐOẠN LỊCH SỬ TỪ 1858 ĐẾN CUỐI THẾ KỈ 19</a:t>
            </a:r>
          </a:p>
        </p:txBody>
      </p:sp>
      <p:pic>
        <p:nvPicPr>
          <p:cNvPr id="9" name="Picture 8"/>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l="1299" t="2540" r="2338" b="3261"/>
          <a:stretch/>
        </p:blipFill>
        <p:spPr>
          <a:xfrm>
            <a:off x="4031676" y="1453322"/>
            <a:ext cx="4361423" cy="3259188"/>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p:spPr>
      </p:pic>
      <p:sp>
        <p:nvSpPr>
          <p:cNvPr id="10" name="Text Box 26"/>
          <p:cNvSpPr txBox="1">
            <a:spLocks noChangeArrowheads="1"/>
          </p:cNvSpPr>
          <p:nvPr/>
        </p:nvSpPr>
        <p:spPr bwMode="auto">
          <a:xfrm>
            <a:off x="2401628" y="950535"/>
            <a:ext cx="72314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chemeClr val="accent2">
                    <a:lumMod val="75000"/>
                  </a:schemeClr>
                </a:solidFill>
                <a:latin typeface="UTM Azuki" panose="02040603050506020204" pitchFamily="18" charset="0"/>
              </a:rPr>
              <a:t>Trương Định kiên quyết cùng nhân dân chống quân xâm lược.</a:t>
            </a:r>
            <a:endParaRPr lang="en-US" sz="2000" b="1" dirty="0">
              <a:solidFill>
                <a:schemeClr val="accent2">
                  <a:lumMod val="75000"/>
                </a:schemeClr>
              </a:solidFill>
              <a:latin typeface="UTM Azuki" panose="02040603050506020204" pitchFamily="18" charset="0"/>
            </a:endParaRPr>
          </a:p>
        </p:txBody>
      </p:sp>
    </p:spTree>
    <p:extLst>
      <p:ext uri="{BB962C8B-B14F-4D97-AF65-F5344CB8AC3E}">
        <p14:creationId xmlns:p14="http://schemas.microsoft.com/office/powerpoint/2010/main" val="33163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To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0849"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5"/>
          <p:cNvSpPr>
            <a:spLocks noChangeArrowheads="1"/>
          </p:cNvSpPr>
          <p:nvPr/>
        </p:nvSpPr>
        <p:spPr bwMode="auto">
          <a:xfrm>
            <a:off x="2114550" y="133350"/>
            <a:ext cx="63383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FF0000"/>
                </a:solidFill>
                <a:latin typeface="UTM Cookies" panose="02040603050506020204" pitchFamily="18" charset="0"/>
              </a:rPr>
              <a:t>GIAI ĐOẠN LỊCH SỬ TỪ 1858 ĐẾN CUỐI THẾ KỈ 19</a:t>
            </a:r>
          </a:p>
        </p:txBody>
      </p:sp>
      <p:pic>
        <p:nvPicPr>
          <p:cNvPr id="8" name="Picture 7" descr="nguyen truong to"/>
          <p:cNvPicPr>
            <a:picLocks noChangeAspect="1" noChangeArrowheads="1"/>
          </p:cNvPicPr>
          <p:nvPr/>
        </p:nvPicPr>
        <p:blipFill rotWithShape="1">
          <a:blip r:embed="rId3">
            <a:extLst>
              <a:ext uri="{28A0092B-C50C-407E-A947-70E740481C1C}">
                <a14:useLocalDpi xmlns:a14="http://schemas.microsoft.com/office/drawing/2010/main" val="0"/>
              </a:ext>
            </a:extLst>
          </a:blip>
          <a:srcRect b="15919"/>
          <a:stretch/>
        </p:blipFill>
        <p:spPr bwMode="auto">
          <a:xfrm>
            <a:off x="781050" y="1010682"/>
            <a:ext cx="2582352" cy="22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sungthanc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299" y="1134227"/>
            <a:ext cx="4696948" cy="3264379"/>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 Box 4"/>
          <p:cNvSpPr txBox="1">
            <a:spLocks noChangeArrowheads="1"/>
          </p:cNvSpPr>
          <p:nvPr/>
        </p:nvSpPr>
        <p:spPr bwMode="auto">
          <a:xfrm>
            <a:off x="1657349" y="611981"/>
            <a:ext cx="73353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chemeClr val="accent5">
                    <a:lumMod val="50000"/>
                  </a:schemeClr>
                </a:solidFill>
                <a:latin typeface="UTM Cookies" panose="02040603050506020204" pitchFamily="18" charset="0"/>
              </a:rPr>
              <a:t>NGUYỄN TRƯỜNG TỘ VỚI MONG MUỐN CANH TÂN ĐẤT NƯỚC</a:t>
            </a:r>
          </a:p>
        </p:txBody>
      </p:sp>
      <p:sp>
        <p:nvSpPr>
          <p:cNvPr id="9" name="Text Box 26"/>
          <p:cNvSpPr txBox="1">
            <a:spLocks noChangeArrowheads="1"/>
          </p:cNvSpPr>
          <p:nvPr/>
        </p:nvSpPr>
        <p:spPr bwMode="auto">
          <a:xfrm>
            <a:off x="226115" y="3285148"/>
            <a:ext cx="37768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lòng</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yêu</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mong</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muốn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dân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giàu</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mạnh</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Nguyễn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Trường</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Tộ</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nhiều</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lần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đề</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nghị</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canh</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tân</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đất</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nước</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a:t>
            </a:r>
            <a:endParaRPr 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866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a:extLst>
              <a:ext uri="{28A0092B-C50C-407E-A947-70E740481C1C}">
                <a14:useLocalDpi xmlns:a14="http://schemas.microsoft.com/office/drawing/2010/main" val="0"/>
              </a:ext>
            </a:extLst>
          </a:blip>
          <a:srcRect t="6206" b="8911"/>
          <a:stretch>
            <a:fillRect/>
          </a:stretch>
        </p:blipFill>
        <p:spPr bwMode="auto">
          <a:xfrm>
            <a:off x="0" y="0"/>
            <a:ext cx="9144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a:extLst>
              <a:ext uri="{FF2B5EF4-FFF2-40B4-BE49-F238E27FC236}">
                <a16:creationId xmlns:a16="http://schemas.microsoft.com/office/drawing/2014/main" id="{54FB0A26-F535-49BB-AF74-4DD60EAA8E53}"/>
              </a:ext>
            </a:extLst>
          </p:cNvPr>
          <p:cNvSpPr>
            <a:spLocks noChangeArrowheads="1" noChangeShapeType="1" noTextEdit="1"/>
          </p:cNvSpPr>
          <p:nvPr/>
        </p:nvSpPr>
        <p:spPr bwMode="auto">
          <a:xfrm>
            <a:off x="2604976" y="1156087"/>
            <a:ext cx="2796505" cy="545122"/>
          </a:xfrm>
          <a:prstGeom prst="rect">
            <a:avLst/>
          </a:prstGeom>
        </p:spPr>
        <p:txBody>
          <a:bodyPr wrap="none" fromWordArt="1">
            <a:prstTxWarp prst="textPlain">
              <a:avLst>
                <a:gd name="adj" fmla="val 50000"/>
              </a:avLst>
            </a:prstTxWarp>
          </a:bodyPr>
          <a:lstStyle/>
          <a:p>
            <a:pPr algn="ctr"/>
            <a:r>
              <a:rPr lang="en-US" sz="3600" b="1" kern="10" dirty="0">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LỊCH SỬ</a:t>
            </a:r>
          </a:p>
        </p:txBody>
      </p:sp>
      <p:sp>
        <p:nvSpPr>
          <p:cNvPr id="6" name="TextBox 5">
            <a:extLst>
              <a:ext uri="{FF2B5EF4-FFF2-40B4-BE49-F238E27FC236}">
                <a16:creationId xmlns:a16="http://schemas.microsoft.com/office/drawing/2014/main" id="{3C0E789C-B985-4551-8D0C-21851230CC40}"/>
              </a:ext>
            </a:extLst>
          </p:cNvPr>
          <p:cNvSpPr txBox="1">
            <a:spLocks noChangeArrowheads="1"/>
          </p:cNvSpPr>
          <p:nvPr/>
        </p:nvSpPr>
        <p:spPr bwMode="auto">
          <a:xfrm>
            <a:off x="495300" y="1780750"/>
            <a:ext cx="72771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en-US" altLang="en-US" b="1" u="sng" dirty="0">
                <a:solidFill>
                  <a:srgbClr val="FF0000"/>
                </a:solidFill>
                <a:latin typeface="Times New Roman" panose="02020603050405020304" pitchFamily="18" charset="0"/>
                <a:cs typeface="Times New Roman" panose="02020603050405020304" pitchFamily="18" charset="0"/>
              </a:rPr>
              <a:t>BÀI 11 </a:t>
            </a:r>
          </a:p>
          <a:p>
            <a:pPr algn="ctr">
              <a:lnSpc>
                <a:spcPct val="150000"/>
              </a:lnSpc>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ÔN TẬP: HƠN 80 NĂM CHỐNG THỰC DÂN PHÁP XÂM LƯỢC VÀ ĐÔ HỘ (1858 – 1945)</a:t>
            </a:r>
          </a:p>
        </p:txBody>
      </p:sp>
    </p:spTree>
    <p:extLst>
      <p:ext uri="{BB962C8B-B14F-4D97-AF65-F5344CB8AC3E}">
        <p14:creationId xmlns:p14="http://schemas.microsoft.com/office/powerpoint/2010/main" val="165106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iterate type="lt">
                                    <p:tmPct val="0"/>
                                  </p:iterate>
                                  <p:childTnLst>
                                    <p:set>
                                      <p:cBhvr>
                                        <p:cTn id="6" dur="1" fill="hold">
                                          <p:stCondLst>
                                            <p:cond delay="0"/>
                                          </p:stCondLst>
                                        </p:cTn>
                                        <p:tgtEl>
                                          <p:spTgt spid="5"/>
                                        </p:tgtEl>
                                        <p:attrNameLst>
                                          <p:attrName>style.visibility</p:attrName>
                                        </p:attrNameLst>
                                      </p:cBhvr>
                                      <p:to>
                                        <p:strVal val="visible"/>
                                      </p:to>
                                    </p:set>
                                    <p:animEffect transition="in" filter="fade">
                                      <p:cBhvr>
                                        <p:cTn id="7" dur="385" decel="100000"/>
                                        <p:tgtEl>
                                          <p:spTgt spid="5"/>
                                        </p:tgtEl>
                                      </p:cBhvr>
                                    </p:animEffect>
                                    <p:animScale>
                                      <p:cBhvr>
                                        <p:cTn id="8" dur="385" decel="100000"/>
                                        <p:tgtEl>
                                          <p:spTgt spid="5"/>
                                        </p:tgtEl>
                                      </p:cBhvr>
                                      <p:from x="10000" y="10000"/>
                                      <p:to x="200000" y="450000"/>
                                    </p:animScale>
                                    <p:animScale>
                                      <p:cBhvr>
                                        <p:cTn id="9" dur="615" accel="100000" fill="hold">
                                          <p:stCondLst>
                                            <p:cond delay="385"/>
                                          </p:stCondLst>
                                        </p:cTn>
                                        <p:tgtEl>
                                          <p:spTgt spid="5"/>
                                        </p:tgtEl>
                                      </p:cBhvr>
                                      <p:from x="200000" y="450000"/>
                                      <p:to x="100000" y="100000"/>
                                    </p:animScale>
                                    <p:set>
                                      <p:cBhvr>
                                        <p:cTn id="10" dur="385" fill="hold"/>
                                        <p:tgtEl>
                                          <p:spTgt spid="5"/>
                                        </p:tgtEl>
                                        <p:attrNameLst>
                                          <p:attrName>ppt_x</p:attrName>
                                        </p:attrNameLst>
                                      </p:cBhvr>
                                      <p:to>
                                        <p:strVal val="(0.5)"/>
                                      </p:to>
                                    </p:set>
                                    <p:anim from="(0.5)" to="(#ppt_x)" calcmode="lin" valueType="num">
                                      <p:cBhvr>
                                        <p:cTn id="11" dur="615" accel="100000" fill="hold">
                                          <p:stCondLst>
                                            <p:cond delay="385"/>
                                          </p:stCondLst>
                                        </p:cTn>
                                        <p:tgtEl>
                                          <p:spTgt spid="5"/>
                                        </p:tgtEl>
                                        <p:attrNameLst>
                                          <p:attrName>ppt_x</p:attrName>
                                        </p:attrNameLst>
                                      </p:cBhvr>
                                    </p:anim>
                                    <p:set>
                                      <p:cBhvr>
                                        <p:cTn id="12" dur="385" fill="hold"/>
                                        <p:tgtEl>
                                          <p:spTgt spid="5"/>
                                        </p:tgtEl>
                                        <p:attrNameLst>
                                          <p:attrName>ppt_y</p:attrName>
                                        </p:attrNameLst>
                                      </p:cBhvr>
                                      <p:to>
                                        <p:strVal val="(#ppt_y+0.4)"/>
                                      </p:to>
                                    </p:set>
                                    <p:anim from="(#ppt_y+0.4)" to="(#ppt_y)" calcmode="lin" valueType="num">
                                      <p:cBhvr>
                                        <p:cTn id="13" dur="615" accel="100000" fill="hold">
                                          <p:stCondLst>
                                            <p:cond delay="385"/>
                                          </p:stCondLst>
                                        </p:cTn>
                                        <p:tgtEl>
                                          <p:spTgt spid="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 Box 4"/>
          <p:cNvSpPr txBox="1">
            <a:spLocks noChangeArrowheads="1"/>
          </p:cNvSpPr>
          <p:nvPr/>
        </p:nvSpPr>
        <p:spPr bwMode="auto">
          <a:xfrm>
            <a:off x="1717307" y="602089"/>
            <a:ext cx="6400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350" dirty="0">
                <a:latin typeface="UTM Cookies" panose="02040603050506020204" pitchFamily="18" charset="0"/>
              </a:rPr>
              <a:t>	</a:t>
            </a:r>
            <a:r>
              <a:rPr lang="en-US" sz="1600" b="1" dirty="0">
                <a:solidFill>
                  <a:schemeClr val="accent5">
                    <a:lumMod val="50000"/>
                  </a:schemeClr>
                </a:solidFill>
                <a:latin typeface="UTM Cookies" panose="02040603050506020204" pitchFamily="18" charset="0"/>
              </a:rPr>
              <a:t>CUỘC PHẢN CÔNG Ở KINH THÀNH HUẾ ( 5 /7 / 1885)</a:t>
            </a:r>
          </a:p>
        </p:txBody>
      </p:sp>
      <p:pic>
        <p:nvPicPr>
          <p:cNvPr id="9" name="Picture 7" descr="ttthuy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50" y="1012334"/>
            <a:ext cx="2078564" cy="235570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9"/>
          <p:cNvSpPr>
            <a:spLocks noChangeArrowheads="1"/>
          </p:cNvSpPr>
          <p:nvPr/>
        </p:nvSpPr>
        <p:spPr bwMode="auto">
          <a:xfrm>
            <a:off x="2228850" y="120651"/>
            <a:ext cx="531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7030A0"/>
                </a:solidFill>
                <a:latin typeface="UTM Cookies" panose="02040603050506020204" pitchFamily="18" charset="0"/>
              </a:rPr>
              <a:t>GIAI ĐOẠN LỊCH SỬ TỪ 1858 ĐẾN CUỐI THẾ KỈ 19</a:t>
            </a:r>
          </a:p>
        </p:txBody>
      </p:sp>
      <p:pic>
        <p:nvPicPr>
          <p:cNvPr id="16" name="Picture 8" descr="20781163_images1544528_80502thuhan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939" y="1264785"/>
            <a:ext cx="2106612"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Imag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762" y="1153967"/>
            <a:ext cx="2939373" cy="2214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6"/>
          <p:cNvSpPr txBox="1">
            <a:spLocks noChangeArrowheads="1"/>
          </p:cNvSpPr>
          <p:nvPr/>
        </p:nvSpPr>
        <p:spPr bwMode="auto">
          <a:xfrm>
            <a:off x="1318515" y="3618081"/>
            <a:ext cx="6400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1800" b="1" i="1" dirty="0">
                <a:solidFill>
                  <a:schemeClr val="accent2">
                    <a:lumMod val="75000"/>
                  </a:schemeClr>
                </a:solidFill>
                <a:latin typeface="Times New Roman" panose="02020603050405020304" pitchFamily="18" charset="0"/>
                <a:cs typeface="Times New Roman" panose="02020603050405020304" pitchFamily="18" charset="0"/>
              </a:rPr>
              <a:t>    Tôn Thất Thuyết đưa vua Hàm Nghi lên vùng núi Quảng Trị, ra Chiếu Cần Vương. Từ đó bùng nổ phong trào chống Pháp mạnh mẽ, gọi là phong trào Cần Vương.</a:t>
            </a:r>
            <a:endParaRPr 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470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par>
                                <p:cTn id="18" presetID="6" presetClass="entr" presetSubtype="16"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2368549" y="80724"/>
            <a:ext cx="57972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b="1" dirty="0">
                <a:solidFill>
                  <a:schemeClr val="accent6">
                    <a:lumMod val="50000"/>
                  </a:schemeClr>
                </a:solidFill>
                <a:latin typeface="UTM Cookies" panose="02040603050506020204" pitchFamily="18" charset="0"/>
              </a:rPr>
              <a:t>GIAI ĐOẠN LỊCH SỬ CUỐI THẾ KỈ 19 ĐẾN NĂM 1930</a:t>
            </a:r>
          </a:p>
        </p:txBody>
      </p:sp>
      <p:pic>
        <p:nvPicPr>
          <p:cNvPr id="6" name="Picture 5" descr="phanboichau"/>
          <p:cNvPicPr>
            <a:picLocks noChangeAspect="1" noChangeArrowheads="1"/>
          </p:cNvPicPr>
          <p:nvPr/>
        </p:nvPicPr>
        <p:blipFill rotWithShape="1">
          <a:blip r:embed="rId3">
            <a:extLst>
              <a:ext uri="{28A0092B-C50C-407E-A947-70E740481C1C}">
                <a14:useLocalDpi xmlns:a14="http://schemas.microsoft.com/office/drawing/2010/main" val="0"/>
              </a:ext>
            </a:extLst>
          </a:blip>
          <a:srcRect t="5268" r="827" b="14733"/>
          <a:stretch/>
        </p:blipFill>
        <p:spPr bwMode="auto">
          <a:xfrm>
            <a:off x="998618" y="1073945"/>
            <a:ext cx="2929325" cy="273403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7" name="AutoShape 7"/>
          <p:cNvSpPr>
            <a:spLocks noChangeArrowheads="1"/>
          </p:cNvSpPr>
          <p:nvPr/>
        </p:nvSpPr>
        <p:spPr bwMode="auto">
          <a:xfrm>
            <a:off x="2266950" y="618321"/>
            <a:ext cx="6238350" cy="455624"/>
          </a:xfrm>
          <a:prstGeom prst="roundRect">
            <a:avLst>
              <a:gd name="adj" fmla="val 16667"/>
            </a:avLst>
          </a:prstGeom>
          <a:solidFill>
            <a:schemeClr val="bg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solidFill>
                  <a:schemeClr val="accent5">
                    <a:lumMod val="50000"/>
                  </a:schemeClr>
                </a:solidFill>
                <a:latin typeface="UTM Cookies" panose="02040603050506020204" pitchFamily="18" charset="0"/>
              </a:rPr>
              <a:t>PHAN BỘI CHÂU VÀ PHONG TRÀO ĐÔNG DU</a:t>
            </a:r>
          </a:p>
        </p:txBody>
      </p:sp>
      <p:pic>
        <p:nvPicPr>
          <p:cNvPr id="11" name="Picture 16" descr="nhan-qua-dong-du">
            <a:extLst>
              <a:ext uri="{FF2B5EF4-FFF2-40B4-BE49-F238E27FC236}">
                <a16:creationId xmlns:a16="http://schemas.microsoft.com/office/drawing/2014/main" id="{A116CBCA-5A08-48DC-A946-E0005D0CD6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146" y="1061095"/>
            <a:ext cx="4317558" cy="27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26"/>
          <p:cNvSpPr txBox="1">
            <a:spLocks noChangeArrowheads="1"/>
          </p:cNvSpPr>
          <p:nvPr/>
        </p:nvSpPr>
        <p:spPr bwMode="auto">
          <a:xfrm>
            <a:off x="914400" y="3911630"/>
            <a:ext cx="6838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b="1" i="1" dirty="0">
                <a:solidFill>
                  <a:schemeClr val="accent2">
                    <a:lumMod val="75000"/>
                  </a:schemeClr>
                </a:solidFill>
                <a:latin typeface="Times New Roman" panose="02020603050405020304" pitchFamily="18" charset="0"/>
                <a:cs typeface="Times New Roman" panose="02020603050405020304" pitchFamily="18" charset="0"/>
              </a:rPr>
              <a:t>Phan Bội Châu cổ động, tổ chức đưa thanh niên yêu nước sang Nhật học tập nhằm đào tạo nhân tài cứu nước.</a:t>
            </a:r>
            <a:endParaRPr 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50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additive="base">
                                        <p:cTn id="17"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10"/>
          <p:cNvSpPr txBox="1">
            <a:spLocks noChangeArrowheads="1"/>
          </p:cNvSpPr>
          <p:nvPr/>
        </p:nvSpPr>
        <p:spPr bwMode="auto">
          <a:xfrm>
            <a:off x="1771650" y="4629150"/>
            <a:ext cx="20574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350">
                <a:solidFill>
                  <a:srgbClr val="000000"/>
                </a:solidFill>
              </a:rPr>
              <a:t>NGUYỄN TẤT THÀNH</a:t>
            </a:r>
          </a:p>
        </p:txBody>
      </p:sp>
      <p:sp>
        <p:nvSpPr>
          <p:cNvPr id="9" name="Text Box 11"/>
          <p:cNvSpPr txBox="1">
            <a:spLocks noChangeArrowheads="1"/>
          </p:cNvSpPr>
          <p:nvPr/>
        </p:nvSpPr>
        <p:spPr bwMode="auto">
          <a:xfrm>
            <a:off x="4572000" y="4572000"/>
            <a:ext cx="29718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350">
                <a:solidFill>
                  <a:srgbClr val="000000"/>
                </a:solidFill>
              </a:rPr>
              <a:t>BẾN CẢNG NHÀ RỒNG</a:t>
            </a:r>
          </a:p>
        </p:txBody>
      </p:sp>
      <p:sp>
        <p:nvSpPr>
          <p:cNvPr id="10" name="Rectangle 16"/>
          <p:cNvSpPr>
            <a:spLocks noChangeArrowheads="1"/>
          </p:cNvSpPr>
          <p:nvPr/>
        </p:nvSpPr>
        <p:spPr bwMode="auto">
          <a:xfrm>
            <a:off x="1887537" y="109066"/>
            <a:ext cx="6443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chemeClr val="accent5">
                    <a:lumMod val="50000"/>
                  </a:schemeClr>
                </a:solidFill>
                <a:latin typeface="UTM Cookies" panose="02040603050506020204" pitchFamily="18" charset="0"/>
              </a:rPr>
              <a:t>GIAI ĐOẠN LỊCH SỬ TỪ CUỐI THẾ KỶ 19 ĐẾN NĂM 1930</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1" y="587463"/>
            <a:ext cx="9374849" cy="454870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5568" y="1095463"/>
            <a:ext cx="2582863" cy="1991784"/>
          </a:xfrm>
          <a:prstGeom prst="ellipse">
            <a:avLst/>
          </a:prstGeom>
          <a:ln>
            <a:noFill/>
          </a:ln>
          <a:effectLst>
            <a:softEdge rad="112500"/>
          </a:effectLst>
        </p:spPr>
      </p:pic>
      <p:sp>
        <p:nvSpPr>
          <p:cNvPr id="15" name="AutoShape 7"/>
          <p:cNvSpPr>
            <a:spLocks noChangeArrowheads="1"/>
          </p:cNvSpPr>
          <p:nvPr/>
        </p:nvSpPr>
        <p:spPr bwMode="auto">
          <a:xfrm>
            <a:off x="2138825" y="508000"/>
            <a:ext cx="5143500" cy="742950"/>
          </a:xfrm>
          <a:prstGeom prst="roundRect">
            <a:avLst>
              <a:gd name="adj" fmla="val 16667"/>
            </a:avLst>
          </a:prstGeom>
          <a:noFill/>
          <a:ln w="9525">
            <a:noFill/>
            <a:round/>
            <a:headEnd/>
            <a:tailEnd/>
          </a:ln>
          <a:effectLst/>
        </p:spPr>
        <p:txBody>
          <a:bodyPr wrap="none" anchor="ctr"/>
          <a:lstStyle/>
          <a:p>
            <a:pPr algn="ctr"/>
            <a:r>
              <a:rPr lang="en-US" sz="1600" b="1" i="1" dirty="0">
                <a:solidFill>
                  <a:schemeClr val="accent5">
                    <a:lumMod val="50000"/>
                  </a:schemeClr>
                </a:solidFill>
                <a:latin typeface="Times New Roman" panose="02020603050405020304" pitchFamily="18" charset="0"/>
                <a:cs typeface="Times New Roman" panose="02020603050405020304" pitchFamily="18" charset="0"/>
              </a:rPr>
              <a:t>NGÀY 5/6/1911, TẠI BẾN CẢNG NHÀ RỒNG, NGUYỄN TẤT THÀNH RA ĐI TÌM ĐƯỜNG CỨU NƯỚC </a:t>
            </a:r>
          </a:p>
          <a:p>
            <a:pPr algn="ctr"/>
            <a:endParaRPr lang="en-US" sz="1350" i="1" dirty="0">
              <a:solidFill>
                <a:srgbClr val="DF030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49675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lide(fromBottom)">
                                      <p:cBhvr>
                                        <p:cTn id="12" dur="1000"/>
                                        <p:tgtEl>
                                          <p:spTgt spid="9">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ox(in)">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7"/>
          <p:cNvSpPr>
            <a:spLocks noChangeArrowheads="1"/>
          </p:cNvSpPr>
          <p:nvPr/>
        </p:nvSpPr>
        <p:spPr bwMode="auto">
          <a:xfrm>
            <a:off x="2208148" y="545439"/>
            <a:ext cx="5143500" cy="742950"/>
          </a:xfrm>
          <a:prstGeom prst="roundRect">
            <a:avLst>
              <a:gd name="adj" fmla="val 16667"/>
            </a:avLst>
          </a:prstGeom>
          <a:noFill/>
          <a:ln w="9525">
            <a:noFill/>
            <a:round/>
            <a:headEnd/>
            <a:tailEnd/>
          </a:ln>
          <a:effectLst/>
        </p:spPr>
        <p:txBody>
          <a:bodyPr wrap="none" anchor="ctr"/>
          <a:lstStyle/>
          <a:p>
            <a:pPr algn="ctr"/>
            <a:r>
              <a:rPr lang="en-US" sz="2000" b="1" i="1" dirty="0">
                <a:solidFill>
                  <a:schemeClr val="accent2">
                    <a:lumMod val="75000"/>
                  </a:schemeClr>
                </a:solidFill>
                <a:latin typeface="Times New Roman" panose="02020603050405020304" pitchFamily="18" charset="0"/>
                <a:cs typeface="Times New Roman" panose="02020603050405020304" pitchFamily="18" charset="0"/>
              </a:rPr>
              <a:t>Trên tàu Đô đốc La-tu-sơ Tờ-rê-vin, Văn Ba đã làm phụ bếp </a:t>
            </a:r>
            <a:endParaRPr lang="en-US" sz="1600"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0" name="Rectangle 16"/>
          <p:cNvSpPr>
            <a:spLocks noChangeArrowheads="1"/>
          </p:cNvSpPr>
          <p:nvPr/>
        </p:nvSpPr>
        <p:spPr bwMode="auto">
          <a:xfrm>
            <a:off x="1887537" y="109066"/>
            <a:ext cx="6443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chemeClr val="accent6">
                    <a:lumMod val="50000"/>
                  </a:schemeClr>
                </a:solidFill>
                <a:latin typeface="UTM Cookies" panose="02040603050506020204" pitchFamily="18" charset="0"/>
              </a:rPr>
              <a:t>GIAI ĐOẠN LỊCH SỬ TỪ CUỐI THẾ KỶ 19 ĐẾN NĂM 1930</a:t>
            </a:r>
          </a:p>
        </p:txBody>
      </p:sp>
      <p:pic>
        <p:nvPicPr>
          <p:cNvPr id="11" name="Picture 4" descr="Kết quả hình ảnh cho Hình ảnh tàu latuso tre v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4889" y="1289024"/>
            <a:ext cx="4008120" cy="34747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0" descr="Kết quả hình ảnh cho Hình ảnh tàu latuso tre v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4" y="1288389"/>
            <a:ext cx="4845685" cy="34753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393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10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2171701" y="4136509"/>
            <a:ext cx="4914900" cy="685800"/>
          </a:xfrm>
          <a:prstGeom prst="roundRect">
            <a:avLst>
              <a:gd name="adj" fmla="val 16667"/>
            </a:avLst>
          </a:prstGeom>
          <a:noFill/>
          <a:ln w="9525">
            <a:noFill/>
            <a:round/>
            <a:headEnd/>
            <a:tailEnd/>
          </a:ln>
          <a:effectLst/>
        </p:spPr>
        <p:txBody>
          <a:bodyPr wrap="none" anchor="ctr"/>
          <a:lstStyle/>
          <a:p>
            <a:pPr algn="ctr"/>
            <a:r>
              <a:rPr lang="en-US" sz="1600" b="1" dirty="0">
                <a:solidFill>
                  <a:schemeClr val="accent5">
                    <a:lumMod val="50000"/>
                  </a:schemeClr>
                </a:solidFill>
                <a:latin typeface="UTM Cookies" panose="02040603050506020204" pitchFamily="18" charset="0"/>
              </a:rPr>
              <a:t>HỘI NGHỊ HỢP NHẤT TẠI HỒNG </a:t>
            </a:r>
            <a:r>
              <a:rPr lang="vi-VN" sz="1600" b="1" dirty="0">
                <a:solidFill>
                  <a:schemeClr val="accent5">
                    <a:lumMod val="50000"/>
                  </a:schemeClr>
                </a:solidFill>
                <a:latin typeface="UTM Cookies" panose="02040603050506020204" pitchFamily="18" charset="0"/>
              </a:rPr>
              <a:t>K</a:t>
            </a:r>
            <a:r>
              <a:rPr lang="en-US" sz="1600" b="1" dirty="0">
                <a:solidFill>
                  <a:schemeClr val="accent5">
                    <a:lumMod val="50000"/>
                  </a:schemeClr>
                </a:solidFill>
                <a:latin typeface="UTM Cookies" panose="02040603050506020204" pitchFamily="18" charset="0"/>
              </a:rPr>
              <a:t>ÔNG</a:t>
            </a:r>
          </a:p>
          <a:p>
            <a:pPr algn="ctr"/>
            <a:r>
              <a:rPr lang="en-US" sz="1600" b="1" dirty="0">
                <a:solidFill>
                  <a:schemeClr val="accent5">
                    <a:lumMod val="50000"/>
                  </a:schemeClr>
                </a:solidFill>
                <a:latin typeface="UTM Cookies" panose="02040603050506020204" pitchFamily="18" charset="0"/>
              </a:rPr>
              <a:t>ĐẢNG CỘNG SẢN VIỆT NAM RA ĐỜI (3/2/1930)</a:t>
            </a:r>
          </a:p>
        </p:txBody>
      </p:sp>
      <p:sp>
        <p:nvSpPr>
          <p:cNvPr id="8" name="Rectangle 7"/>
          <p:cNvSpPr>
            <a:spLocks noChangeArrowheads="1"/>
          </p:cNvSpPr>
          <p:nvPr/>
        </p:nvSpPr>
        <p:spPr bwMode="auto">
          <a:xfrm>
            <a:off x="2171701" y="95250"/>
            <a:ext cx="51434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FF0000"/>
                </a:solidFill>
                <a:latin typeface="UTM Cookies" panose="02040603050506020204" pitchFamily="18" charset="0"/>
              </a:rPr>
              <a:t>GIAI ĐOẠN LỊCH SỬ TỪ NĂM 1930 ĐẾN NĂM 1945</a:t>
            </a:r>
          </a:p>
        </p:txBody>
      </p:sp>
      <p:pic>
        <p:nvPicPr>
          <p:cNvPr id="9" name="Picture 2">
            <a:extLst>
              <a:ext uri="{FF2B5EF4-FFF2-40B4-BE49-F238E27FC236}">
                <a16:creationId xmlns:a16="http://schemas.microsoft.com/office/drawing/2014/main" id="{B5F689C8-D8A9-4DA2-BD4F-6686A2BC5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387" y="617220"/>
            <a:ext cx="6810375" cy="343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263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1796902" y="127127"/>
            <a:ext cx="63014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solidFill>
                  <a:srgbClr val="FF0000"/>
                </a:solidFill>
                <a:latin typeface="UTM Azuki" panose="02040603050506020204" pitchFamily="18" charset="0"/>
              </a:rPr>
              <a:t>GIAI ĐOẠN LỊCH SỬ TỪ NĂM 1930 ĐẾN NĂM 1945</a:t>
            </a:r>
          </a:p>
        </p:txBody>
      </p:sp>
      <p:sp>
        <p:nvSpPr>
          <p:cNvPr id="6" name="Text Box 5"/>
          <p:cNvSpPr txBox="1">
            <a:spLocks noChangeArrowheads="1"/>
          </p:cNvSpPr>
          <p:nvPr/>
        </p:nvSpPr>
        <p:spPr bwMode="auto">
          <a:xfrm>
            <a:off x="1446130" y="575659"/>
            <a:ext cx="61124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000" b="1" dirty="0">
                <a:solidFill>
                  <a:schemeClr val="accent5">
                    <a:lumMod val="50000"/>
                  </a:schemeClr>
                </a:solidFill>
                <a:latin typeface="UTM Azuki" panose="02040603050506020204" pitchFamily="18" charset="0"/>
              </a:rPr>
              <a:t>PHONG TRÀO XÔ VIẾT NGHỆ - TĨNH (1930 – 1931)</a:t>
            </a:r>
          </a:p>
        </p:txBody>
      </p:sp>
      <p:pic>
        <p:nvPicPr>
          <p:cNvPr id="8" name="Picture 4" descr="xo%20viet"/>
          <p:cNvPicPr>
            <a:picLocks noChangeAspect="1" noChangeArrowheads="1"/>
          </p:cNvPicPr>
          <p:nvPr/>
        </p:nvPicPr>
        <p:blipFill rotWithShape="1">
          <a:blip r:embed="rId3">
            <a:extLst>
              <a:ext uri="{28A0092B-C50C-407E-A947-70E740481C1C}">
                <a14:useLocalDpi xmlns:a14="http://schemas.microsoft.com/office/drawing/2010/main" val="0"/>
              </a:ext>
            </a:extLst>
          </a:blip>
          <a:srcRect l="853" t="2948" r="972" b="2496"/>
          <a:stretch/>
        </p:blipFill>
        <p:spPr bwMode="auto">
          <a:xfrm>
            <a:off x="1412964" y="914214"/>
            <a:ext cx="6685402" cy="313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6"/>
          <p:cNvSpPr txBox="1">
            <a:spLocks noChangeArrowheads="1"/>
          </p:cNvSpPr>
          <p:nvPr/>
        </p:nvSpPr>
        <p:spPr bwMode="auto">
          <a:xfrm>
            <a:off x="1490698" y="4052904"/>
            <a:ext cx="62237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800" b="1" i="1" dirty="0">
                <a:solidFill>
                  <a:schemeClr val="accent2">
                    <a:lumMod val="75000"/>
                  </a:schemeClr>
                </a:solidFill>
                <a:latin typeface="Times New Roman" panose="02020603050405020304" pitchFamily="18" charset="0"/>
                <a:cs typeface="Times New Roman" panose="02020603050405020304" pitchFamily="18" charset="0"/>
              </a:rPr>
              <a:t>Nhân dân Nghệ - Tĩnh đấu tranh quyết liệt, giành được quyền làm chủ, xây dựng cuộc sống mới văn minh, tiến bộ.</a:t>
            </a:r>
            <a:endParaRPr 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531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in)">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1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2467390" y="76106"/>
            <a:ext cx="55280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rgbClr val="FF0000"/>
                </a:solidFill>
                <a:latin typeface="UTM Cookies" panose="02040603050506020204" pitchFamily="18" charset="0"/>
              </a:rPr>
              <a:t>GIAI ĐOẠN LỊCH SỬ TỪ 1930 ĐẾN NĂM 1945</a:t>
            </a:r>
          </a:p>
        </p:txBody>
      </p:sp>
      <p:pic>
        <p:nvPicPr>
          <p:cNvPr id="8" name="Picture 2" descr="https://photo-cms-giaoduc.zadn.vn/w700/Uploaded/2021/vowkjqkp/2019_08_27/cach_mang_t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252" y="570562"/>
            <a:ext cx="6701394" cy="45729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54955" y="1881184"/>
            <a:ext cx="225887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ct val="50000"/>
              </a:spcBef>
            </a:pPr>
            <a:r>
              <a:rPr lang="vi-VN"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Mùa</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thu</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err="1">
                <a:solidFill>
                  <a:schemeClr val="accent2">
                    <a:lumMod val="75000"/>
                  </a:schemeClr>
                </a:solidFill>
                <a:latin typeface="Times New Roman" panose="02020603050405020304" pitchFamily="18" charset="0"/>
                <a:cs typeface="Times New Roman" panose="02020603050405020304" pitchFamily="18" charset="0"/>
              </a:rPr>
              <a:t>năm</a:t>
            </a:r>
            <a:r>
              <a:rPr lang="vi-VN" sz="1800" b="1" i="1" dirty="0">
                <a:solidFill>
                  <a:schemeClr val="accent2">
                    <a:lumMod val="75000"/>
                  </a:schemeClr>
                </a:solidFill>
                <a:latin typeface="Times New Roman" panose="02020603050405020304" pitchFamily="18" charset="0"/>
                <a:cs typeface="Times New Roman" panose="02020603050405020304" pitchFamily="18" charset="0"/>
              </a:rPr>
              <a:t> </a:t>
            </a:r>
            <a:r>
              <a:rPr lang="en-US" sz="1800" b="1" i="1" dirty="0">
                <a:solidFill>
                  <a:schemeClr val="accent2">
                    <a:lumMod val="75000"/>
                  </a:schemeClr>
                </a:solidFill>
                <a:latin typeface="Times New Roman" panose="02020603050405020304" pitchFamily="18" charset="0"/>
                <a:cs typeface="Times New Roman" panose="02020603050405020304" pitchFamily="18" charset="0"/>
              </a:rPr>
              <a:t>1945, nhân dân cả nước vùng lên phá tan xiềng xích nô lệ. </a:t>
            </a:r>
          </a:p>
        </p:txBody>
      </p:sp>
    </p:spTree>
    <p:extLst>
      <p:ext uri="{BB962C8B-B14F-4D97-AF65-F5344CB8AC3E}">
        <p14:creationId xmlns:p14="http://schemas.microsoft.com/office/powerpoint/2010/main" val="2995186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heel(4)">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1121735" y="3919004"/>
            <a:ext cx="690053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chemeClr val="accent5">
                    <a:lumMod val="50000"/>
                  </a:schemeClr>
                </a:solidFill>
                <a:latin typeface="Times New Roman" panose="02020603050405020304" pitchFamily="18" charset="0"/>
                <a:cs typeface="Times New Roman" panose="02020603050405020304" pitchFamily="18" charset="0"/>
              </a:rPr>
              <a:t> NGÀY 19 - 8 - 1945 CÁCH MẠNG THÁNG TÁM THÀNH CÔNG</a:t>
            </a:r>
          </a:p>
        </p:txBody>
      </p:sp>
      <p:pic>
        <p:nvPicPr>
          <p:cNvPr id="6" name="Picture 6" descr="cmt8_phutoanquy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8000"/>
            <a:ext cx="9374849" cy="320276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a:spLocks noChangeArrowheads="1"/>
          </p:cNvSpPr>
          <p:nvPr/>
        </p:nvSpPr>
        <p:spPr bwMode="auto">
          <a:xfrm>
            <a:off x="2324100" y="120650"/>
            <a:ext cx="48577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500" dirty="0">
                <a:latin typeface="UTM Azuki" panose="02040603050506020204" pitchFamily="18" charset="0"/>
              </a:rPr>
              <a:t>  </a:t>
            </a:r>
            <a:r>
              <a:rPr lang="en-US" sz="1800" b="1" dirty="0">
                <a:solidFill>
                  <a:srgbClr val="FF0000"/>
                </a:solidFill>
                <a:latin typeface="UTM Azuki" panose="02040603050506020204" pitchFamily="18" charset="0"/>
              </a:rPr>
              <a:t>GIAI ĐOẠN LỊCH SỬ TỪ 1930 ĐẾN NĂM 1945</a:t>
            </a:r>
          </a:p>
        </p:txBody>
      </p:sp>
    </p:spTree>
    <p:extLst>
      <p:ext uri="{BB962C8B-B14F-4D97-AF65-F5344CB8AC3E}">
        <p14:creationId xmlns:p14="http://schemas.microsoft.com/office/powerpoint/2010/main" val="238009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387558" y="4184269"/>
            <a:ext cx="89296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chemeClr val="accent5">
                    <a:lumMod val="50000"/>
                  </a:schemeClr>
                </a:solidFill>
                <a:latin typeface="#9Slide03 AllRoundGothic" panose="020B0703020202020104" pitchFamily="34" charset="0"/>
              </a:rPr>
              <a:t>BÁC HỒ ĐỌC TUYÊN NGÔN ĐỘC LẬP NGÀY 2/ 9 /1945 </a:t>
            </a:r>
            <a:endParaRPr lang="vi-VN" sz="1600" b="1" dirty="0">
              <a:solidFill>
                <a:schemeClr val="accent5">
                  <a:lumMod val="50000"/>
                </a:schemeClr>
              </a:solidFill>
              <a:latin typeface="#9Slide03 AllRoundGothic" panose="020B0703020202020104" pitchFamily="34" charset="0"/>
            </a:endParaRPr>
          </a:p>
          <a:p>
            <a:pPr algn="ctr">
              <a:spcBef>
                <a:spcPct val="50000"/>
              </a:spcBef>
            </a:pPr>
            <a:r>
              <a:rPr lang="en-US" sz="1600" b="1" dirty="0">
                <a:solidFill>
                  <a:schemeClr val="accent5">
                    <a:lumMod val="50000"/>
                  </a:schemeClr>
                </a:solidFill>
                <a:latin typeface="#9Slide03 AllRoundGothic" panose="020B0703020202020104" pitchFamily="34" charset="0"/>
              </a:rPr>
              <a:t>TẠI QUẢNG TRƯỜNG BA ĐÌNH</a:t>
            </a:r>
          </a:p>
        </p:txBody>
      </p:sp>
      <p:sp>
        <p:nvSpPr>
          <p:cNvPr id="7" name="Rectangle 6"/>
          <p:cNvSpPr>
            <a:spLocks noChangeArrowheads="1"/>
          </p:cNvSpPr>
          <p:nvPr/>
        </p:nvSpPr>
        <p:spPr bwMode="auto">
          <a:xfrm>
            <a:off x="2082800" y="97631"/>
            <a:ext cx="63062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800" b="1" dirty="0">
                <a:solidFill>
                  <a:srgbClr val="FF0000"/>
                </a:solidFill>
                <a:latin typeface="UTM Futura Extra" panose="02040603050506020204" pitchFamily="18" charset="0"/>
              </a:rPr>
              <a:t>GIAI ĐOẠN LỊCH SỬ TỪ 1930 ĐẾN NĂM 1945</a:t>
            </a:r>
          </a:p>
        </p:txBody>
      </p:sp>
      <p:pic>
        <p:nvPicPr>
          <p:cNvPr id="8" name="Picture 5" descr="20140827224042_cmt8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 y="508000"/>
            <a:ext cx="8526489" cy="342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74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10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ou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p:cNvSpPr>
            <a:spLocks noChangeArrowheads="1"/>
          </p:cNvSpPr>
          <p:nvPr/>
        </p:nvSpPr>
        <p:spPr bwMode="auto">
          <a:xfrm>
            <a:off x="881525" y="1023199"/>
            <a:ext cx="7658100" cy="2400300"/>
          </a:xfrm>
          <a:prstGeom prst="rect">
            <a:avLst/>
          </a:prstGeom>
          <a:gradFill rotWithShape="1">
            <a:gsLst>
              <a:gs pos="0">
                <a:srgbClr val="48FA66"/>
              </a:gs>
              <a:gs pos="100000">
                <a:srgbClr val="EAEA16"/>
              </a:gs>
            </a:gsLst>
            <a:path path="rect">
              <a:fillToRect r="100000" b="100000"/>
            </a:path>
          </a:gradFill>
          <a:ln w="1270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50000"/>
              </a:lnSpc>
            </a:pPr>
            <a:r>
              <a:rPr lang="en-US" sz="2800" b="1" dirty="0">
                <a:solidFill>
                  <a:schemeClr val="accent6">
                    <a:lumMod val="50000"/>
                  </a:schemeClr>
                </a:solidFill>
                <a:latin typeface="Times New Roman" panose="02020603050405020304" pitchFamily="18" charset="0"/>
              </a:rPr>
              <a:t>Em hãy tìm những điểm chưa hợp lí trong</a:t>
            </a:r>
          </a:p>
          <a:p>
            <a:pPr algn="ctr">
              <a:lnSpc>
                <a:spcPct val="150000"/>
              </a:lnSpc>
            </a:pPr>
            <a:r>
              <a:rPr lang="en-US" sz="2800" b="1" dirty="0">
                <a:solidFill>
                  <a:schemeClr val="accent6">
                    <a:lumMod val="50000"/>
                  </a:schemeClr>
                </a:solidFill>
                <a:latin typeface="Times New Roman" panose="02020603050405020304" pitchFamily="18" charset="0"/>
              </a:rPr>
              <a:t> mỗi câu chuyện lịch sử dưới đây?</a:t>
            </a:r>
          </a:p>
        </p:txBody>
      </p:sp>
    </p:spTree>
    <p:extLst>
      <p:ext uri="{BB962C8B-B14F-4D97-AF65-F5344CB8AC3E}">
        <p14:creationId xmlns:p14="http://schemas.microsoft.com/office/powerpoint/2010/main" val="587816925"/>
      </p:ext>
    </p:extLst>
  </p:cSld>
  <p:clrMapOvr>
    <a:masterClrMapping/>
  </p:clrMapOvr>
  <p:transition spd="slow">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0"/>
          <p:cNvSpPr/>
          <p:nvPr/>
        </p:nvSpPr>
        <p:spPr bwMode="auto">
          <a:xfrm>
            <a:off x="152188" y="272236"/>
            <a:ext cx="834449" cy="413747"/>
          </a:xfrm>
          <a:custGeom>
            <a:avLst/>
            <a:gdLst>
              <a:gd name="T0" fmla="*/ 1 w 126"/>
              <a:gd name="T1" fmla="*/ 62 h 62"/>
              <a:gd name="T2" fmla="*/ 120 w 126"/>
              <a:gd name="T3" fmla="*/ 62 h 62"/>
              <a:gd name="T4" fmla="*/ 95 w 126"/>
              <a:gd name="T5" fmla="*/ 23 h 62"/>
              <a:gd name="T6" fmla="*/ 90 w 126"/>
              <a:gd name="T7" fmla="*/ 23 h 62"/>
              <a:gd name="T8" fmla="*/ 66 w 126"/>
              <a:gd name="T9" fmla="*/ 0 h 62"/>
              <a:gd name="T10" fmla="*/ 44 w 126"/>
              <a:gd name="T11" fmla="*/ 30 h 62"/>
              <a:gd name="T12" fmla="*/ 33 w 126"/>
              <a:gd name="T13" fmla="*/ 29 h 62"/>
              <a:gd name="T14" fmla="*/ 1 w 126"/>
              <a:gd name="T15" fmla="*/ 61 h 62"/>
              <a:gd name="T16" fmla="*/ 1 w 126"/>
              <a:gd name="T1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62">
                <a:moveTo>
                  <a:pt x="1" y="62"/>
                </a:moveTo>
                <a:cubicBezTo>
                  <a:pt x="120" y="62"/>
                  <a:pt x="120" y="62"/>
                  <a:pt x="120" y="62"/>
                </a:cubicBezTo>
                <a:cubicBezTo>
                  <a:pt x="126" y="45"/>
                  <a:pt x="118" y="23"/>
                  <a:pt x="95" y="23"/>
                </a:cubicBezTo>
                <a:cubicBezTo>
                  <a:pt x="94" y="23"/>
                  <a:pt x="92" y="23"/>
                  <a:pt x="90" y="23"/>
                </a:cubicBezTo>
                <a:cubicBezTo>
                  <a:pt x="90" y="11"/>
                  <a:pt x="82" y="0"/>
                  <a:pt x="66" y="0"/>
                </a:cubicBezTo>
                <a:cubicBezTo>
                  <a:pt x="48" y="0"/>
                  <a:pt x="40" y="16"/>
                  <a:pt x="44" y="30"/>
                </a:cubicBezTo>
                <a:cubicBezTo>
                  <a:pt x="40" y="29"/>
                  <a:pt x="37" y="29"/>
                  <a:pt x="33" y="29"/>
                </a:cubicBezTo>
                <a:cubicBezTo>
                  <a:pt x="17" y="29"/>
                  <a:pt x="0" y="43"/>
                  <a:pt x="1" y="61"/>
                </a:cubicBezTo>
                <a:lnTo>
                  <a:pt x="1" y="62"/>
                </a:lnTo>
                <a:close/>
              </a:path>
            </a:pathLst>
          </a:custGeom>
          <a:solidFill>
            <a:srgbClr val="A4E7E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50" name="Freeform 122"/>
          <p:cNvSpPr/>
          <p:nvPr/>
        </p:nvSpPr>
        <p:spPr bwMode="auto">
          <a:xfrm>
            <a:off x="-98226" y="4818634"/>
            <a:ext cx="9414272" cy="333376"/>
          </a:xfrm>
          <a:custGeom>
            <a:avLst/>
            <a:gdLst>
              <a:gd name="T0" fmla="*/ 2904 w 2904"/>
              <a:gd name="T1" fmla="*/ 58 h 100"/>
              <a:gd name="T2" fmla="*/ 2859 w 2904"/>
              <a:gd name="T3" fmla="*/ 100 h 100"/>
              <a:gd name="T4" fmla="*/ 45 w 2904"/>
              <a:gd name="T5" fmla="*/ 100 h 100"/>
              <a:gd name="T6" fmla="*/ 0 w 2904"/>
              <a:gd name="T7" fmla="*/ 58 h 100"/>
              <a:gd name="T8" fmla="*/ 0 w 2904"/>
              <a:gd name="T9" fmla="*/ 42 h 100"/>
              <a:gd name="T10" fmla="*/ 45 w 2904"/>
              <a:gd name="T11" fmla="*/ 0 h 100"/>
              <a:gd name="T12" fmla="*/ 2859 w 2904"/>
              <a:gd name="T13" fmla="*/ 0 h 100"/>
              <a:gd name="T14" fmla="*/ 2904 w 2904"/>
              <a:gd name="T15" fmla="*/ 42 h 100"/>
              <a:gd name="T16" fmla="*/ 2904 w 2904"/>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4" h="100">
                <a:moveTo>
                  <a:pt x="2904" y="58"/>
                </a:moveTo>
                <a:cubicBezTo>
                  <a:pt x="2904" y="81"/>
                  <a:pt x="2884" y="100"/>
                  <a:pt x="2859" y="100"/>
                </a:cubicBezTo>
                <a:cubicBezTo>
                  <a:pt x="45" y="100"/>
                  <a:pt x="45" y="100"/>
                  <a:pt x="45" y="100"/>
                </a:cubicBezTo>
                <a:cubicBezTo>
                  <a:pt x="20" y="100"/>
                  <a:pt x="0" y="81"/>
                  <a:pt x="0" y="58"/>
                </a:cubicBezTo>
                <a:cubicBezTo>
                  <a:pt x="0" y="42"/>
                  <a:pt x="0" y="42"/>
                  <a:pt x="0" y="42"/>
                </a:cubicBezTo>
                <a:cubicBezTo>
                  <a:pt x="0" y="19"/>
                  <a:pt x="20" y="0"/>
                  <a:pt x="45" y="0"/>
                </a:cubicBezTo>
                <a:cubicBezTo>
                  <a:pt x="2859" y="0"/>
                  <a:pt x="2859" y="0"/>
                  <a:pt x="2859" y="0"/>
                </a:cubicBezTo>
                <a:cubicBezTo>
                  <a:pt x="2884" y="0"/>
                  <a:pt x="2904" y="19"/>
                  <a:pt x="2904" y="42"/>
                </a:cubicBezTo>
                <a:lnTo>
                  <a:pt x="2904" y="58"/>
                </a:lnTo>
                <a:close/>
              </a:path>
            </a:pathLst>
          </a:custGeom>
          <a:solidFill>
            <a:srgbClr val="9DB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392" y="2604371"/>
            <a:ext cx="2918057" cy="2463732"/>
          </a:xfrm>
          <a:prstGeom prst="rect">
            <a:avLst/>
          </a:prstGeom>
        </p:spPr>
      </p:pic>
      <p:grpSp>
        <p:nvGrpSpPr>
          <p:cNvPr id="48" name="组合 47"/>
          <p:cNvGrpSpPr/>
          <p:nvPr/>
        </p:nvGrpSpPr>
        <p:grpSpPr>
          <a:xfrm>
            <a:off x="659391" y="138582"/>
            <a:ext cx="1213425" cy="1213424"/>
            <a:chOff x="5564188" y="4319588"/>
            <a:chExt cx="554038" cy="554037"/>
          </a:xfrm>
        </p:grpSpPr>
        <p:sp>
          <p:nvSpPr>
            <p:cNvPr id="10" name="Oval 7"/>
            <p:cNvSpPr>
              <a:spLocks noChangeArrowheads="1"/>
            </p:cNvSpPr>
            <p:nvPr/>
          </p:nvSpPr>
          <p:spPr bwMode="auto">
            <a:xfrm>
              <a:off x="5673725" y="4429125"/>
              <a:ext cx="336550" cy="334962"/>
            </a:xfrm>
            <a:prstGeom prst="ellipse">
              <a:avLst/>
            </a:pr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1" name="Freeform 8"/>
            <p:cNvSpPr/>
            <p:nvPr/>
          </p:nvSpPr>
          <p:spPr bwMode="auto">
            <a:xfrm>
              <a:off x="5564188" y="4319588"/>
              <a:ext cx="554038" cy="554037"/>
            </a:xfrm>
            <a:custGeom>
              <a:avLst/>
              <a:gdLst>
                <a:gd name="T0" fmla="*/ 8 w 183"/>
                <a:gd name="T1" fmla="*/ 92 h 183"/>
                <a:gd name="T2" fmla="*/ 16 w 183"/>
                <a:gd name="T3" fmla="*/ 92 h 183"/>
                <a:gd name="T4" fmla="*/ 39 w 183"/>
                <a:gd name="T5" fmla="*/ 38 h 183"/>
                <a:gd name="T6" fmla="*/ 92 w 183"/>
                <a:gd name="T7" fmla="*/ 16 h 183"/>
                <a:gd name="T8" fmla="*/ 145 w 183"/>
                <a:gd name="T9" fmla="*/ 38 h 183"/>
                <a:gd name="T10" fmla="*/ 167 w 183"/>
                <a:gd name="T11" fmla="*/ 92 h 183"/>
                <a:gd name="T12" fmla="*/ 145 w 183"/>
                <a:gd name="T13" fmla="*/ 145 h 183"/>
                <a:gd name="T14" fmla="*/ 92 w 183"/>
                <a:gd name="T15" fmla="*/ 167 h 183"/>
                <a:gd name="T16" fmla="*/ 39 w 183"/>
                <a:gd name="T17" fmla="*/ 145 h 183"/>
                <a:gd name="T18" fmla="*/ 16 w 183"/>
                <a:gd name="T19" fmla="*/ 92 h 183"/>
                <a:gd name="T20" fmla="*/ 8 w 183"/>
                <a:gd name="T21" fmla="*/ 92 h 183"/>
                <a:gd name="T22" fmla="*/ 0 w 183"/>
                <a:gd name="T23" fmla="*/ 92 h 183"/>
                <a:gd name="T24" fmla="*/ 92 w 183"/>
                <a:gd name="T25" fmla="*/ 183 h 183"/>
                <a:gd name="T26" fmla="*/ 183 w 183"/>
                <a:gd name="T27" fmla="*/ 92 h 183"/>
                <a:gd name="T28" fmla="*/ 92 w 183"/>
                <a:gd name="T29" fmla="*/ 0 h 183"/>
                <a:gd name="T30" fmla="*/ 0 w 183"/>
                <a:gd name="T31" fmla="*/ 92 h 183"/>
                <a:gd name="T32" fmla="*/ 8 w 183"/>
                <a:gd name="T3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 h="183">
                  <a:moveTo>
                    <a:pt x="8" y="92"/>
                  </a:moveTo>
                  <a:cubicBezTo>
                    <a:pt x="16" y="92"/>
                    <a:pt x="16" y="92"/>
                    <a:pt x="16" y="92"/>
                  </a:cubicBezTo>
                  <a:cubicBezTo>
                    <a:pt x="16" y="71"/>
                    <a:pt x="25" y="52"/>
                    <a:pt x="39" y="38"/>
                  </a:cubicBezTo>
                  <a:cubicBezTo>
                    <a:pt x="52" y="25"/>
                    <a:pt x="71" y="16"/>
                    <a:pt x="92" y="16"/>
                  </a:cubicBezTo>
                  <a:cubicBezTo>
                    <a:pt x="113" y="16"/>
                    <a:pt x="132" y="25"/>
                    <a:pt x="145" y="38"/>
                  </a:cubicBezTo>
                  <a:cubicBezTo>
                    <a:pt x="159" y="52"/>
                    <a:pt x="167" y="71"/>
                    <a:pt x="167" y="92"/>
                  </a:cubicBezTo>
                  <a:cubicBezTo>
                    <a:pt x="167" y="113"/>
                    <a:pt x="159" y="131"/>
                    <a:pt x="145" y="145"/>
                  </a:cubicBezTo>
                  <a:cubicBezTo>
                    <a:pt x="132" y="159"/>
                    <a:pt x="113" y="167"/>
                    <a:pt x="92" y="167"/>
                  </a:cubicBezTo>
                  <a:cubicBezTo>
                    <a:pt x="71" y="167"/>
                    <a:pt x="52" y="159"/>
                    <a:pt x="39" y="145"/>
                  </a:cubicBezTo>
                  <a:cubicBezTo>
                    <a:pt x="25" y="131"/>
                    <a:pt x="16" y="113"/>
                    <a:pt x="16" y="92"/>
                  </a:cubicBezTo>
                  <a:cubicBezTo>
                    <a:pt x="8" y="92"/>
                    <a:pt x="8" y="92"/>
                    <a:pt x="8" y="92"/>
                  </a:cubicBezTo>
                  <a:cubicBezTo>
                    <a:pt x="0" y="92"/>
                    <a:pt x="0" y="92"/>
                    <a:pt x="0" y="92"/>
                  </a:cubicBezTo>
                  <a:cubicBezTo>
                    <a:pt x="0" y="142"/>
                    <a:pt x="41" y="183"/>
                    <a:pt x="92" y="183"/>
                  </a:cubicBezTo>
                  <a:cubicBezTo>
                    <a:pt x="143" y="183"/>
                    <a:pt x="183" y="142"/>
                    <a:pt x="183" y="92"/>
                  </a:cubicBezTo>
                  <a:cubicBezTo>
                    <a:pt x="183" y="41"/>
                    <a:pt x="143" y="0"/>
                    <a:pt x="92" y="0"/>
                  </a:cubicBezTo>
                  <a:cubicBezTo>
                    <a:pt x="41" y="0"/>
                    <a:pt x="0" y="41"/>
                    <a:pt x="0" y="92"/>
                  </a:cubicBezTo>
                  <a:lnTo>
                    <a:pt x="8" y="92"/>
                  </a:ln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grpSp>
      <p:sp>
        <p:nvSpPr>
          <p:cNvPr id="24" name="Freeform 21"/>
          <p:cNvSpPr/>
          <p:nvPr/>
        </p:nvSpPr>
        <p:spPr bwMode="auto">
          <a:xfrm>
            <a:off x="7832454" y="378485"/>
            <a:ext cx="744049" cy="337254"/>
          </a:xfrm>
          <a:custGeom>
            <a:avLst/>
            <a:gdLst>
              <a:gd name="T0" fmla="*/ 102 w 112"/>
              <a:gd name="T1" fmla="*/ 0 h 51"/>
              <a:gd name="T2" fmla="*/ 68 w 112"/>
              <a:gd name="T3" fmla="*/ 10 h 51"/>
              <a:gd name="T4" fmla="*/ 47 w 112"/>
              <a:gd name="T5" fmla="*/ 37 h 51"/>
              <a:gd name="T6" fmla="*/ 56 w 112"/>
              <a:gd name="T7" fmla="*/ 41 h 51"/>
              <a:gd name="T8" fmla="*/ 65 w 112"/>
              <a:gd name="T9" fmla="*/ 37 h 51"/>
              <a:gd name="T10" fmla="*/ 44 w 112"/>
              <a:gd name="T11" fmla="*/ 10 h 51"/>
              <a:gd name="T12" fmla="*/ 10 w 112"/>
              <a:gd name="T13" fmla="*/ 0 h 51"/>
              <a:gd name="T14" fmla="*/ 0 w 112"/>
              <a:gd name="T15" fmla="*/ 10 h 51"/>
              <a:gd name="T16" fmla="*/ 10 w 112"/>
              <a:gd name="T17" fmla="*/ 20 h 51"/>
              <a:gd name="T18" fmla="*/ 32 w 112"/>
              <a:gd name="T19" fmla="*/ 27 h 51"/>
              <a:gd name="T20" fmla="*/ 47 w 112"/>
              <a:gd name="T21" fmla="*/ 45 h 51"/>
              <a:gd name="T22" fmla="*/ 56 w 112"/>
              <a:gd name="T23" fmla="*/ 51 h 51"/>
              <a:gd name="T24" fmla="*/ 65 w 112"/>
              <a:gd name="T25" fmla="*/ 45 h 51"/>
              <a:gd name="T26" fmla="*/ 80 w 112"/>
              <a:gd name="T27" fmla="*/ 27 h 51"/>
              <a:gd name="T28" fmla="*/ 102 w 112"/>
              <a:gd name="T29" fmla="*/ 20 h 51"/>
              <a:gd name="T30" fmla="*/ 112 w 112"/>
              <a:gd name="T31" fmla="*/ 10 h 51"/>
              <a:gd name="T32" fmla="*/ 102 w 112"/>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51">
                <a:moveTo>
                  <a:pt x="102" y="0"/>
                </a:moveTo>
                <a:cubicBezTo>
                  <a:pt x="89" y="0"/>
                  <a:pt x="78" y="4"/>
                  <a:pt x="68" y="10"/>
                </a:cubicBezTo>
                <a:cubicBezTo>
                  <a:pt x="59" y="17"/>
                  <a:pt x="51" y="26"/>
                  <a:pt x="47" y="37"/>
                </a:cubicBezTo>
                <a:cubicBezTo>
                  <a:pt x="56" y="41"/>
                  <a:pt x="56" y="41"/>
                  <a:pt x="56" y="41"/>
                </a:cubicBezTo>
                <a:cubicBezTo>
                  <a:pt x="65" y="37"/>
                  <a:pt x="65" y="37"/>
                  <a:pt x="65" y="37"/>
                </a:cubicBezTo>
                <a:cubicBezTo>
                  <a:pt x="61" y="26"/>
                  <a:pt x="53" y="17"/>
                  <a:pt x="44" y="10"/>
                </a:cubicBezTo>
                <a:cubicBezTo>
                  <a:pt x="34" y="4"/>
                  <a:pt x="22" y="0"/>
                  <a:pt x="10" y="0"/>
                </a:cubicBezTo>
                <a:cubicBezTo>
                  <a:pt x="4" y="0"/>
                  <a:pt x="0" y="4"/>
                  <a:pt x="0" y="10"/>
                </a:cubicBezTo>
                <a:cubicBezTo>
                  <a:pt x="0" y="15"/>
                  <a:pt x="4" y="20"/>
                  <a:pt x="10" y="20"/>
                </a:cubicBezTo>
                <a:cubicBezTo>
                  <a:pt x="18" y="20"/>
                  <a:pt x="26" y="22"/>
                  <a:pt x="32" y="27"/>
                </a:cubicBezTo>
                <a:cubicBezTo>
                  <a:pt x="39" y="31"/>
                  <a:pt x="44" y="38"/>
                  <a:pt x="47" y="45"/>
                </a:cubicBezTo>
                <a:cubicBezTo>
                  <a:pt x="48" y="49"/>
                  <a:pt x="52" y="51"/>
                  <a:pt x="56" y="51"/>
                </a:cubicBezTo>
                <a:cubicBezTo>
                  <a:pt x="60" y="51"/>
                  <a:pt x="64" y="49"/>
                  <a:pt x="65" y="45"/>
                </a:cubicBezTo>
                <a:cubicBezTo>
                  <a:pt x="68" y="38"/>
                  <a:pt x="73" y="31"/>
                  <a:pt x="80" y="27"/>
                </a:cubicBezTo>
                <a:cubicBezTo>
                  <a:pt x="86" y="22"/>
                  <a:pt x="94" y="20"/>
                  <a:pt x="102" y="20"/>
                </a:cubicBezTo>
                <a:cubicBezTo>
                  <a:pt x="108" y="20"/>
                  <a:pt x="112" y="15"/>
                  <a:pt x="112" y="10"/>
                </a:cubicBezTo>
                <a:cubicBezTo>
                  <a:pt x="112" y="4"/>
                  <a:pt x="108" y="0"/>
                  <a:pt x="102" y="0"/>
                </a:cubicBezTo>
                <a:close/>
              </a:path>
            </a:pathLst>
          </a:custGeom>
          <a:solidFill>
            <a:srgbClr val="FFC0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grpSp>
        <p:nvGrpSpPr>
          <p:cNvPr id="49" name="组合 48"/>
          <p:cNvGrpSpPr/>
          <p:nvPr/>
        </p:nvGrpSpPr>
        <p:grpSpPr>
          <a:xfrm>
            <a:off x="5558763" y="3446120"/>
            <a:ext cx="3529012" cy="1691909"/>
            <a:chOff x="5033963" y="5529263"/>
            <a:chExt cx="2778125" cy="1331912"/>
          </a:xfrm>
        </p:grpSpPr>
        <p:sp>
          <p:nvSpPr>
            <p:cNvPr id="8" name="Freeform 5"/>
            <p:cNvSpPr/>
            <p:nvPr/>
          </p:nvSpPr>
          <p:spPr bwMode="auto">
            <a:xfrm>
              <a:off x="5767388" y="5775325"/>
              <a:ext cx="630238" cy="628650"/>
            </a:xfrm>
            <a:custGeom>
              <a:avLst/>
              <a:gdLst>
                <a:gd name="T0" fmla="*/ 152 w 208"/>
                <a:gd name="T1" fmla="*/ 68 h 208"/>
                <a:gd name="T2" fmla="*/ 105 w 208"/>
                <a:gd name="T3" fmla="*/ 0 h 208"/>
                <a:gd name="T4" fmla="*/ 58 w 208"/>
                <a:gd name="T5" fmla="*/ 68 h 208"/>
                <a:gd name="T6" fmla="*/ 104 w 208"/>
                <a:gd name="T7" fmla="*/ 208 h 208"/>
                <a:gd name="T8" fmla="*/ 104 w 208"/>
                <a:gd name="T9" fmla="*/ 208 h 208"/>
                <a:gd name="T10" fmla="*/ 104 w 208"/>
                <a:gd name="T11" fmla="*/ 208 h 208"/>
                <a:gd name="T12" fmla="*/ 104 w 208"/>
                <a:gd name="T13" fmla="*/ 208 h 208"/>
                <a:gd name="T14" fmla="*/ 104 w 208"/>
                <a:gd name="T15" fmla="*/ 208 h 208"/>
                <a:gd name="T16" fmla="*/ 152 w 208"/>
                <a:gd name="T17" fmla="*/ 6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8">
                  <a:moveTo>
                    <a:pt x="152" y="68"/>
                  </a:moveTo>
                  <a:cubicBezTo>
                    <a:pt x="128" y="29"/>
                    <a:pt x="105" y="0"/>
                    <a:pt x="105" y="0"/>
                  </a:cubicBezTo>
                  <a:cubicBezTo>
                    <a:pt x="105" y="0"/>
                    <a:pt x="83" y="30"/>
                    <a:pt x="58" y="68"/>
                  </a:cubicBezTo>
                  <a:cubicBezTo>
                    <a:pt x="0" y="154"/>
                    <a:pt x="64" y="205"/>
                    <a:pt x="104" y="208"/>
                  </a:cubicBezTo>
                  <a:cubicBezTo>
                    <a:pt x="104" y="208"/>
                    <a:pt x="104" y="208"/>
                    <a:pt x="104" y="208"/>
                  </a:cubicBezTo>
                  <a:cubicBezTo>
                    <a:pt x="104" y="208"/>
                    <a:pt x="104" y="208"/>
                    <a:pt x="104" y="208"/>
                  </a:cubicBezTo>
                  <a:cubicBezTo>
                    <a:pt x="104" y="208"/>
                    <a:pt x="104" y="208"/>
                    <a:pt x="104" y="208"/>
                  </a:cubicBezTo>
                  <a:cubicBezTo>
                    <a:pt x="104" y="208"/>
                    <a:pt x="104" y="208"/>
                    <a:pt x="104" y="208"/>
                  </a:cubicBezTo>
                  <a:cubicBezTo>
                    <a:pt x="148" y="205"/>
                    <a:pt x="208" y="160"/>
                    <a:pt x="152" y="68"/>
                  </a:cubicBezTo>
                  <a:close/>
                </a:path>
              </a:pathLst>
            </a:custGeom>
            <a:solidFill>
              <a:srgbClr val="E6E3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9" name="Freeform 6"/>
            <p:cNvSpPr/>
            <p:nvPr/>
          </p:nvSpPr>
          <p:spPr bwMode="auto">
            <a:xfrm>
              <a:off x="5951538" y="6092825"/>
              <a:ext cx="273050" cy="623887"/>
            </a:xfrm>
            <a:custGeom>
              <a:avLst/>
              <a:gdLst>
                <a:gd name="T0" fmla="*/ 172 w 172"/>
                <a:gd name="T1" fmla="*/ 69 h 393"/>
                <a:gd name="T2" fmla="*/ 98 w 172"/>
                <a:gd name="T3" fmla="*/ 112 h 393"/>
                <a:gd name="T4" fmla="*/ 86 w 172"/>
                <a:gd name="T5" fmla="*/ 0 h 393"/>
                <a:gd name="T6" fmla="*/ 75 w 172"/>
                <a:gd name="T7" fmla="*/ 112 h 393"/>
                <a:gd name="T8" fmla="*/ 0 w 172"/>
                <a:gd name="T9" fmla="*/ 69 h 393"/>
                <a:gd name="T10" fmla="*/ 69 w 172"/>
                <a:gd name="T11" fmla="*/ 149 h 393"/>
                <a:gd name="T12" fmla="*/ 71 w 172"/>
                <a:gd name="T13" fmla="*/ 393 h 393"/>
                <a:gd name="T14" fmla="*/ 107 w 172"/>
                <a:gd name="T15" fmla="*/ 393 h 393"/>
                <a:gd name="T16" fmla="*/ 104 w 172"/>
                <a:gd name="T17" fmla="*/ 149 h 393"/>
                <a:gd name="T18" fmla="*/ 172 w 172"/>
                <a:gd name="T19" fmla="*/ 6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393">
                  <a:moveTo>
                    <a:pt x="172" y="69"/>
                  </a:moveTo>
                  <a:lnTo>
                    <a:pt x="98" y="112"/>
                  </a:lnTo>
                  <a:lnTo>
                    <a:pt x="86" y="0"/>
                  </a:lnTo>
                  <a:lnTo>
                    <a:pt x="75" y="112"/>
                  </a:lnTo>
                  <a:lnTo>
                    <a:pt x="0" y="69"/>
                  </a:lnTo>
                  <a:lnTo>
                    <a:pt x="69" y="149"/>
                  </a:lnTo>
                  <a:lnTo>
                    <a:pt x="71" y="393"/>
                  </a:lnTo>
                  <a:lnTo>
                    <a:pt x="107" y="393"/>
                  </a:lnTo>
                  <a:lnTo>
                    <a:pt x="104" y="149"/>
                  </a:lnTo>
                  <a:lnTo>
                    <a:pt x="172" y="69"/>
                  </a:lnTo>
                  <a:close/>
                </a:path>
              </a:pathLst>
            </a:custGeom>
            <a:solidFill>
              <a:srgbClr val="C56D27"/>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2" name="Freeform 9"/>
            <p:cNvSpPr/>
            <p:nvPr/>
          </p:nvSpPr>
          <p:spPr bwMode="auto">
            <a:xfrm>
              <a:off x="5407025" y="6413500"/>
              <a:ext cx="511175" cy="247650"/>
            </a:xfrm>
            <a:custGeom>
              <a:avLst/>
              <a:gdLst>
                <a:gd name="T0" fmla="*/ 168 w 169"/>
                <a:gd name="T1" fmla="*/ 82 h 82"/>
                <a:gd name="T2" fmla="*/ 169 w 169"/>
                <a:gd name="T3" fmla="*/ 72 h 82"/>
                <a:gd name="T4" fmla="*/ 126 w 169"/>
                <a:gd name="T5" fmla="*/ 29 h 82"/>
                <a:gd name="T6" fmla="*/ 123 w 169"/>
                <a:gd name="T7" fmla="*/ 30 h 82"/>
                <a:gd name="T8" fmla="*/ 86 w 169"/>
                <a:gd name="T9" fmla="*/ 0 h 82"/>
                <a:gd name="T10" fmla="*/ 47 w 169"/>
                <a:gd name="T11" fmla="*/ 38 h 82"/>
                <a:gd name="T12" fmla="*/ 37 w 169"/>
                <a:gd name="T13" fmla="*/ 37 h 82"/>
                <a:gd name="T14" fmla="*/ 0 w 169"/>
                <a:gd name="T15" fmla="*/ 73 h 82"/>
                <a:gd name="T16" fmla="*/ 1 w 169"/>
                <a:gd name="T17" fmla="*/ 82 h 82"/>
                <a:gd name="T18" fmla="*/ 168 w 169"/>
                <a:gd name="T1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82">
                  <a:moveTo>
                    <a:pt x="168" y="82"/>
                  </a:moveTo>
                  <a:cubicBezTo>
                    <a:pt x="169" y="79"/>
                    <a:pt x="169" y="76"/>
                    <a:pt x="169" y="72"/>
                  </a:cubicBezTo>
                  <a:cubicBezTo>
                    <a:pt x="169" y="49"/>
                    <a:pt x="150" y="29"/>
                    <a:pt x="126" y="29"/>
                  </a:cubicBezTo>
                  <a:cubicBezTo>
                    <a:pt x="125" y="30"/>
                    <a:pt x="124" y="30"/>
                    <a:pt x="123" y="30"/>
                  </a:cubicBezTo>
                  <a:cubicBezTo>
                    <a:pt x="119" y="13"/>
                    <a:pt x="103" y="0"/>
                    <a:pt x="86" y="0"/>
                  </a:cubicBezTo>
                  <a:cubicBezTo>
                    <a:pt x="65" y="0"/>
                    <a:pt x="47" y="18"/>
                    <a:pt x="47" y="38"/>
                  </a:cubicBezTo>
                  <a:cubicBezTo>
                    <a:pt x="44" y="37"/>
                    <a:pt x="41" y="37"/>
                    <a:pt x="37" y="37"/>
                  </a:cubicBezTo>
                  <a:cubicBezTo>
                    <a:pt x="17" y="37"/>
                    <a:pt x="0" y="53"/>
                    <a:pt x="0" y="73"/>
                  </a:cubicBezTo>
                  <a:cubicBezTo>
                    <a:pt x="0" y="76"/>
                    <a:pt x="1" y="79"/>
                    <a:pt x="1" y="82"/>
                  </a:cubicBezTo>
                  <a:cubicBezTo>
                    <a:pt x="168" y="82"/>
                    <a:pt x="168" y="82"/>
                    <a:pt x="168" y="82"/>
                  </a:cubicBezTo>
                </a:path>
              </a:pathLst>
            </a:custGeom>
            <a:solidFill>
              <a:srgbClr val="FFC0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3" name="Freeform 10"/>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4" name="Freeform 11"/>
            <p:cNvSpPr/>
            <p:nvPr/>
          </p:nvSpPr>
          <p:spPr bwMode="auto">
            <a:xfrm>
              <a:off x="5580063" y="6564313"/>
              <a:ext cx="63500" cy="69850"/>
            </a:xfrm>
            <a:custGeom>
              <a:avLst/>
              <a:gdLst>
                <a:gd name="T0" fmla="*/ 19 w 21"/>
                <a:gd name="T1" fmla="*/ 5 h 23"/>
                <a:gd name="T2" fmla="*/ 8 w 21"/>
                <a:gd name="T3" fmla="*/ 1 h 23"/>
                <a:gd name="T4" fmla="*/ 3 w 21"/>
                <a:gd name="T5" fmla="*/ 4 h 23"/>
                <a:gd name="T6" fmla="*/ 1 w 21"/>
                <a:gd name="T7" fmla="*/ 13 h 23"/>
                <a:gd name="T8" fmla="*/ 17 w 21"/>
                <a:gd name="T9" fmla="*/ 18 h 23"/>
                <a:gd name="T10" fmla="*/ 19 w 21"/>
                <a:gd name="T11" fmla="*/ 5 h 23"/>
              </a:gdLst>
              <a:ahLst/>
              <a:cxnLst>
                <a:cxn ang="0">
                  <a:pos x="T0" y="T1"/>
                </a:cxn>
                <a:cxn ang="0">
                  <a:pos x="T2" y="T3"/>
                </a:cxn>
                <a:cxn ang="0">
                  <a:pos x="T4" y="T5"/>
                </a:cxn>
                <a:cxn ang="0">
                  <a:pos x="T6" y="T7"/>
                </a:cxn>
                <a:cxn ang="0">
                  <a:pos x="T8" y="T9"/>
                </a:cxn>
                <a:cxn ang="0">
                  <a:pos x="T10" y="T11"/>
                </a:cxn>
              </a:cxnLst>
              <a:rect l="0" t="0" r="r" b="b"/>
              <a:pathLst>
                <a:path w="21" h="23">
                  <a:moveTo>
                    <a:pt x="19" y="5"/>
                  </a:moveTo>
                  <a:cubicBezTo>
                    <a:pt x="17" y="1"/>
                    <a:pt x="12" y="0"/>
                    <a:pt x="8" y="1"/>
                  </a:cubicBezTo>
                  <a:cubicBezTo>
                    <a:pt x="6" y="2"/>
                    <a:pt x="4" y="3"/>
                    <a:pt x="3" y="4"/>
                  </a:cubicBezTo>
                  <a:cubicBezTo>
                    <a:pt x="1" y="6"/>
                    <a:pt x="0" y="10"/>
                    <a:pt x="1" y="13"/>
                  </a:cubicBezTo>
                  <a:cubicBezTo>
                    <a:pt x="3" y="20"/>
                    <a:pt x="12" y="23"/>
                    <a:pt x="17" y="18"/>
                  </a:cubicBezTo>
                  <a:cubicBezTo>
                    <a:pt x="20" y="14"/>
                    <a:pt x="21" y="9"/>
                    <a:pt x="19" y="5"/>
                  </a:cubicBezTo>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5" name="Freeform 12"/>
            <p:cNvSpPr/>
            <p:nvPr/>
          </p:nvSpPr>
          <p:spPr bwMode="auto">
            <a:xfrm>
              <a:off x="5586413" y="6483350"/>
              <a:ext cx="84138" cy="63500"/>
            </a:xfrm>
            <a:custGeom>
              <a:avLst/>
              <a:gdLst>
                <a:gd name="T0" fmla="*/ 16 w 28"/>
                <a:gd name="T1" fmla="*/ 0 h 21"/>
                <a:gd name="T2" fmla="*/ 16 w 28"/>
                <a:gd name="T3" fmla="*/ 21 h 21"/>
                <a:gd name="T4" fmla="*/ 16 w 28"/>
                <a:gd name="T5" fmla="*/ 0 h 21"/>
              </a:gdLst>
              <a:ahLst/>
              <a:cxnLst>
                <a:cxn ang="0">
                  <a:pos x="T0" y="T1"/>
                </a:cxn>
                <a:cxn ang="0">
                  <a:pos x="T2" y="T3"/>
                </a:cxn>
                <a:cxn ang="0">
                  <a:pos x="T4" y="T5"/>
                </a:cxn>
              </a:cxnLst>
              <a:rect l="0" t="0" r="r" b="b"/>
              <a:pathLst>
                <a:path w="28" h="21">
                  <a:moveTo>
                    <a:pt x="16" y="0"/>
                  </a:moveTo>
                  <a:cubicBezTo>
                    <a:pt x="0" y="0"/>
                    <a:pt x="0" y="21"/>
                    <a:pt x="16" y="21"/>
                  </a:cubicBezTo>
                  <a:cubicBezTo>
                    <a:pt x="28" y="21"/>
                    <a:pt x="28" y="0"/>
                    <a:pt x="16" y="0"/>
                  </a:cubicBezTo>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6" name="Freeform 13"/>
            <p:cNvSpPr/>
            <p:nvPr/>
          </p:nvSpPr>
          <p:spPr bwMode="auto">
            <a:xfrm>
              <a:off x="5700713" y="6550025"/>
              <a:ext cx="60325" cy="69850"/>
            </a:xfrm>
            <a:custGeom>
              <a:avLst/>
              <a:gdLst>
                <a:gd name="T0" fmla="*/ 18 w 20"/>
                <a:gd name="T1" fmla="*/ 5 h 23"/>
                <a:gd name="T2" fmla="*/ 15 w 20"/>
                <a:gd name="T3" fmla="*/ 2 h 23"/>
                <a:gd name="T4" fmla="*/ 5 w 20"/>
                <a:gd name="T5" fmla="*/ 3 h 23"/>
                <a:gd name="T6" fmla="*/ 1 w 20"/>
                <a:gd name="T7" fmla="*/ 6 h 23"/>
                <a:gd name="T8" fmla="*/ 0 w 20"/>
                <a:gd name="T9" fmla="*/ 12 h 23"/>
                <a:gd name="T10" fmla="*/ 7 w 20"/>
                <a:gd name="T11" fmla="*/ 21 h 23"/>
                <a:gd name="T12" fmla="*/ 19 w 20"/>
                <a:gd name="T13" fmla="*/ 17 h 23"/>
                <a:gd name="T14" fmla="*/ 20 w 20"/>
                <a:gd name="T15" fmla="*/ 12 h 23"/>
                <a:gd name="T16" fmla="*/ 18 w 20"/>
                <a:gd name="T17"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3">
                  <a:moveTo>
                    <a:pt x="18" y="5"/>
                  </a:moveTo>
                  <a:cubicBezTo>
                    <a:pt x="17" y="4"/>
                    <a:pt x="16" y="3"/>
                    <a:pt x="15" y="2"/>
                  </a:cubicBezTo>
                  <a:cubicBezTo>
                    <a:pt x="12" y="1"/>
                    <a:pt x="8" y="0"/>
                    <a:pt x="5" y="3"/>
                  </a:cubicBezTo>
                  <a:cubicBezTo>
                    <a:pt x="3" y="4"/>
                    <a:pt x="2" y="5"/>
                    <a:pt x="1" y="6"/>
                  </a:cubicBezTo>
                  <a:cubicBezTo>
                    <a:pt x="0" y="8"/>
                    <a:pt x="0" y="10"/>
                    <a:pt x="0" y="12"/>
                  </a:cubicBezTo>
                  <a:cubicBezTo>
                    <a:pt x="0" y="16"/>
                    <a:pt x="3" y="20"/>
                    <a:pt x="7" y="21"/>
                  </a:cubicBezTo>
                  <a:cubicBezTo>
                    <a:pt x="12" y="23"/>
                    <a:pt x="17" y="21"/>
                    <a:pt x="19" y="17"/>
                  </a:cubicBezTo>
                  <a:cubicBezTo>
                    <a:pt x="20" y="15"/>
                    <a:pt x="20" y="13"/>
                    <a:pt x="20" y="12"/>
                  </a:cubicBezTo>
                  <a:cubicBezTo>
                    <a:pt x="20" y="9"/>
                    <a:pt x="20" y="7"/>
                    <a:pt x="18" y="5"/>
                  </a:cubicBezTo>
                  <a:close/>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7" name="Freeform 14"/>
            <p:cNvSpPr/>
            <p:nvPr/>
          </p:nvSpPr>
          <p:spPr bwMode="auto">
            <a:xfrm>
              <a:off x="5791200" y="6567488"/>
              <a:ext cx="73025" cy="57150"/>
            </a:xfrm>
            <a:custGeom>
              <a:avLst/>
              <a:gdLst>
                <a:gd name="T0" fmla="*/ 12 w 24"/>
                <a:gd name="T1" fmla="*/ 0 h 19"/>
                <a:gd name="T2" fmla="*/ 12 w 24"/>
                <a:gd name="T3" fmla="*/ 19 h 19"/>
                <a:gd name="T4" fmla="*/ 12 w 24"/>
                <a:gd name="T5" fmla="*/ 0 h 19"/>
              </a:gdLst>
              <a:ahLst/>
              <a:cxnLst>
                <a:cxn ang="0">
                  <a:pos x="T0" y="T1"/>
                </a:cxn>
                <a:cxn ang="0">
                  <a:pos x="T2" y="T3"/>
                </a:cxn>
                <a:cxn ang="0">
                  <a:pos x="T4" y="T5"/>
                </a:cxn>
              </a:cxnLst>
              <a:rect l="0" t="0" r="r" b="b"/>
              <a:pathLst>
                <a:path w="24" h="19">
                  <a:moveTo>
                    <a:pt x="12" y="0"/>
                  </a:moveTo>
                  <a:cubicBezTo>
                    <a:pt x="0" y="0"/>
                    <a:pt x="0" y="19"/>
                    <a:pt x="12" y="19"/>
                  </a:cubicBezTo>
                  <a:cubicBezTo>
                    <a:pt x="24" y="19"/>
                    <a:pt x="24" y="0"/>
                    <a:pt x="12" y="0"/>
                  </a:cubicBezTo>
                  <a:close/>
                </a:path>
              </a:pathLst>
            </a:custGeom>
            <a:solidFill>
              <a:srgbClr val="FF7C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8" name="Freeform 15"/>
            <p:cNvSpPr>
              <a:spLocks noEditPoints="1"/>
            </p:cNvSpPr>
            <p:nvPr/>
          </p:nvSpPr>
          <p:spPr bwMode="auto">
            <a:xfrm>
              <a:off x="5407025" y="6523038"/>
              <a:ext cx="142875" cy="111125"/>
            </a:xfrm>
            <a:custGeom>
              <a:avLst/>
              <a:gdLst>
                <a:gd name="T0" fmla="*/ 47 w 47"/>
                <a:gd name="T1" fmla="*/ 2 h 37"/>
                <a:gd name="T2" fmla="*/ 47 w 47"/>
                <a:gd name="T3" fmla="*/ 2 h 37"/>
                <a:gd name="T4" fmla="*/ 47 w 47"/>
                <a:gd name="T5" fmla="*/ 2 h 37"/>
                <a:gd name="T6" fmla="*/ 47 w 47"/>
                <a:gd name="T7" fmla="*/ 2 h 37"/>
                <a:gd name="T8" fmla="*/ 47 w 47"/>
                <a:gd name="T9" fmla="*/ 2 h 37"/>
                <a:gd name="T10" fmla="*/ 47 w 47"/>
                <a:gd name="T11" fmla="*/ 2 h 37"/>
                <a:gd name="T12" fmla="*/ 47 w 47"/>
                <a:gd name="T13" fmla="*/ 2 h 37"/>
                <a:gd name="T14" fmla="*/ 47 w 47"/>
                <a:gd name="T15" fmla="*/ 2 h 37"/>
                <a:gd name="T16" fmla="*/ 47 w 47"/>
                <a:gd name="T17" fmla="*/ 2 h 37"/>
                <a:gd name="T18" fmla="*/ 47 w 47"/>
                <a:gd name="T19" fmla="*/ 2 h 37"/>
                <a:gd name="T20" fmla="*/ 47 w 47"/>
                <a:gd name="T21" fmla="*/ 2 h 37"/>
                <a:gd name="T22" fmla="*/ 47 w 47"/>
                <a:gd name="T23" fmla="*/ 2 h 37"/>
                <a:gd name="T24" fmla="*/ 47 w 47"/>
                <a:gd name="T25" fmla="*/ 2 h 37"/>
                <a:gd name="T26" fmla="*/ 47 w 47"/>
                <a:gd name="T27" fmla="*/ 2 h 37"/>
                <a:gd name="T28" fmla="*/ 47 w 47"/>
                <a:gd name="T29" fmla="*/ 2 h 37"/>
                <a:gd name="T30" fmla="*/ 47 w 47"/>
                <a:gd name="T31" fmla="*/ 2 h 37"/>
                <a:gd name="T32" fmla="*/ 47 w 47"/>
                <a:gd name="T33" fmla="*/ 2 h 37"/>
                <a:gd name="T34" fmla="*/ 47 w 47"/>
                <a:gd name="T35" fmla="*/ 2 h 37"/>
                <a:gd name="T36" fmla="*/ 47 w 47"/>
                <a:gd name="T37" fmla="*/ 1 h 37"/>
                <a:gd name="T38" fmla="*/ 47 w 47"/>
                <a:gd name="T39" fmla="*/ 1 h 37"/>
                <a:gd name="T40" fmla="*/ 47 w 47"/>
                <a:gd name="T41" fmla="*/ 1 h 37"/>
                <a:gd name="T42" fmla="*/ 47 w 47"/>
                <a:gd name="T43" fmla="*/ 1 h 37"/>
                <a:gd name="T44" fmla="*/ 47 w 47"/>
                <a:gd name="T45" fmla="*/ 1 h 37"/>
                <a:gd name="T46" fmla="*/ 47 w 47"/>
                <a:gd name="T47" fmla="*/ 1 h 37"/>
                <a:gd name="T48" fmla="*/ 47 w 47"/>
                <a:gd name="T49" fmla="*/ 1 h 37"/>
                <a:gd name="T50" fmla="*/ 47 w 47"/>
                <a:gd name="T51" fmla="*/ 1 h 37"/>
                <a:gd name="T52" fmla="*/ 47 w 47"/>
                <a:gd name="T53" fmla="*/ 1 h 37"/>
                <a:gd name="T54" fmla="*/ 47 w 47"/>
                <a:gd name="T55" fmla="*/ 1 h 37"/>
                <a:gd name="T56" fmla="*/ 47 w 47"/>
                <a:gd name="T57" fmla="*/ 1 h 37"/>
                <a:gd name="T58" fmla="*/ 47 w 47"/>
                <a:gd name="T59" fmla="*/ 1 h 37"/>
                <a:gd name="T60" fmla="*/ 47 w 47"/>
                <a:gd name="T61" fmla="*/ 1 h 37"/>
                <a:gd name="T62" fmla="*/ 47 w 47"/>
                <a:gd name="T63" fmla="*/ 1 h 37"/>
                <a:gd name="T64" fmla="*/ 47 w 47"/>
                <a:gd name="T65" fmla="*/ 1 h 37"/>
                <a:gd name="T66" fmla="*/ 47 w 47"/>
                <a:gd name="T67" fmla="*/ 1 h 37"/>
                <a:gd name="T68" fmla="*/ 47 w 47"/>
                <a:gd name="T69" fmla="*/ 1 h 37"/>
                <a:gd name="T70" fmla="*/ 47 w 47"/>
                <a:gd name="T71" fmla="*/ 1 h 37"/>
                <a:gd name="T72" fmla="*/ 37 w 47"/>
                <a:gd name="T73" fmla="*/ 1 h 37"/>
                <a:gd name="T74" fmla="*/ 0 w 47"/>
                <a:gd name="T75" fmla="*/ 37 h 37"/>
                <a:gd name="T76" fmla="*/ 0 w 47"/>
                <a:gd name="T77" fmla="*/ 37 h 37"/>
                <a:gd name="T78" fmla="*/ 37 w 47"/>
                <a:gd name="T79" fmla="*/ 1 h 37"/>
                <a:gd name="T80" fmla="*/ 47 w 47"/>
                <a:gd name="T81" fmla="*/ 2 h 37"/>
                <a:gd name="T82" fmla="*/ 47 w 47"/>
                <a:gd name="T83" fmla="*/ 2 h 37"/>
                <a:gd name="T84" fmla="*/ 47 w 47"/>
                <a:gd name="T85" fmla="*/ 2 h 37"/>
                <a:gd name="T86" fmla="*/ 37 w 47"/>
                <a:gd name="T87" fmla="*/ 1 h 37"/>
                <a:gd name="T88" fmla="*/ 47 w 47"/>
                <a:gd name="T89" fmla="*/ 1 h 37"/>
                <a:gd name="T90" fmla="*/ 47 w 47"/>
                <a:gd name="T91" fmla="*/ 1 h 37"/>
                <a:gd name="T92" fmla="*/ 47 w 47"/>
                <a:gd name="T93" fmla="*/ 1 h 37"/>
                <a:gd name="T94" fmla="*/ 47 w 47"/>
                <a:gd name="T95" fmla="*/ 1 h 37"/>
                <a:gd name="T96" fmla="*/ 47 w 47"/>
                <a:gd name="T97" fmla="*/ 1 h 37"/>
                <a:gd name="T98" fmla="*/ 47 w 47"/>
                <a:gd name="T99" fmla="*/ 1 h 37"/>
                <a:gd name="T100" fmla="*/ 47 w 47"/>
                <a:gd name="T101" fmla="*/ 0 h 37"/>
                <a:gd name="T102" fmla="*/ 47 w 47"/>
                <a:gd name="T103" fmla="*/ 0 h 37"/>
                <a:gd name="T104" fmla="*/ 47 w 47"/>
                <a:gd name="T105" fmla="*/ 0 h 37"/>
                <a:gd name="T106" fmla="*/ 47 w 47"/>
                <a:gd name="T107" fmla="*/ 0 h 37"/>
                <a:gd name="T108" fmla="*/ 47 w 47"/>
                <a:gd name="T109" fmla="*/ 0 h 37"/>
                <a:gd name="T110" fmla="*/ 47 w 47"/>
                <a:gd name="T11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 h="37">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2"/>
                  </a:moveTo>
                  <a:cubicBezTo>
                    <a:pt x="47" y="2"/>
                    <a:pt x="47" y="2"/>
                    <a:pt x="47" y="2"/>
                  </a:cubicBezTo>
                  <a:cubicBezTo>
                    <a:pt x="47" y="2"/>
                    <a:pt x="47" y="2"/>
                    <a:pt x="47" y="2"/>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37" y="1"/>
                  </a:moveTo>
                  <a:cubicBezTo>
                    <a:pt x="17" y="1"/>
                    <a:pt x="0" y="17"/>
                    <a:pt x="0" y="37"/>
                  </a:cubicBezTo>
                  <a:cubicBezTo>
                    <a:pt x="0" y="37"/>
                    <a:pt x="0" y="37"/>
                    <a:pt x="0" y="37"/>
                  </a:cubicBezTo>
                  <a:cubicBezTo>
                    <a:pt x="0" y="17"/>
                    <a:pt x="17" y="1"/>
                    <a:pt x="37" y="1"/>
                  </a:cubicBezTo>
                  <a:cubicBezTo>
                    <a:pt x="41" y="1"/>
                    <a:pt x="44" y="1"/>
                    <a:pt x="47" y="2"/>
                  </a:cubicBezTo>
                  <a:cubicBezTo>
                    <a:pt x="47" y="2"/>
                    <a:pt x="47" y="2"/>
                    <a:pt x="47" y="2"/>
                  </a:cubicBezTo>
                  <a:cubicBezTo>
                    <a:pt x="47" y="2"/>
                    <a:pt x="47" y="2"/>
                    <a:pt x="47" y="2"/>
                  </a:cubicBezTo>
                  <a:cubicBezTo>
                    <a:pt x="44" y="1"/>
                    <a:pt x="41" y="1"/>
                    <a:pt x="37" y="1"/>
                  </a:cubicBezTo>
                  <a:moveTo>
                    <a:pt x="47" y="1"/>
                  </a:moveTo>
                  <a:cubicBezTo>
                    <a:pt x="47" y="1"/>
                    <a:pt x="47" y="1"/>
                    <a:pt x="47" y="1"/>
                  </a:cubicBezTo>
                  <a:cubicBezTo>
                    <a:pt x="47" y="1"/>
                    <a:pt x="47" y="1"/>
                    <a:pt x="47" y="1"/>
                  </a:cubicBezTo>
                  <a:moveTo>
                    <a:pt x="47" y="1"/>
                  </a:moveTo>
                  <a:cubicBezTo>
                    <a:pt x="47" y="1"/>
                    <a:pt x="47" y="1"/>
                    <a:pt x="47" y="1"/>
                  </a:cubicBezTo>
                  <a:cubicBezTo>
                    <a:pt x="47" y="1"/>
                    <a:pt x="47" y="1"/>
                    <a:pt x="47" y="1"/>
                  </a:cubicBezTo>
                  <a:moveTo>
                    <a:pt x="47" y="0"/>
                  </a:moveTo>
                  <a:cubicBezTo>
                    <a:pt x="47" y="0"/>
                    <a:pt x="47" y="0"/>
                    <a:pt x="47" y="0"/>
                  </a:cubicBezTo>
                  <a:cubicBezTo>
                    <a:pt x="47" y="0"/>
                    <a:pt x="47" y="0"/>
                    <a:pt x="47" y="0"/>
                  </a:cubicBezTo>
                  <a:moveTo>
                    <a:pt x="47" y="0"/>
                  </a:moveTo>
                  <a:cubicBezTo>
                    <a:pt x="47" y="0"/>
                    <a:pt x="47" y="0"/>
                    <a:pt x="47" y="0"/>
                  </a:cubicBezTo>
                  <a:cubicBezTo>
                    <a:pt x="47" y="0"/>
                    <a:pt x="47" y="0"/>
                    <a:pt x="47"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19" name="Freeform 16"/>
            <p:cNvSpPr>
              <a:spLocks noEditPoints="1"/>
            </p:cNvSpPr>
            <p:nvPr/>
          </p:nvSpPr>
          <p:spPr bwMode="auto">
            <a:xfrm>
              <a:off x="5407025" y="6416675"/>
              <a:ext cx="242888" cy="244475"/>
            </a:xfrm>
            <a:custGeom>
              <a:avLst/>
              <a:gdLst>
                <a:gd name="T0" fmla="*/ 27 w 80"/>
                <a:gd name="T1" fmla="*/ 69 h 81"/>
                <a:gd name="T2" fmla="*/ 27 w 80"/>
                <a:gd name="T3" fmla="*/ 51 h 81"/>
                <a:gd name="T4" fmla="*/ 27 w 80"/>
                <a:gd name="T5" fmla="*/ 69 h 81"/>
                <a:gd name="T6" fmla="*/ 67 w 80"/>
                <a:gd name="T7" fmla="*/ 69 h 81"/>
                <a:gd name="T8" fmla="*/ 58 w 80"/>
                <a:gd name="T9" fmla="*/ 62 h 81"/>
                <a:gd name="T10" fmla="*/ 60 w 80"/>
                <a:gd name="T11" fmla="*/ 53 h 81"/>
                <a:gd name="T12" fmla="*/ 65 w 80"/>
                <a:gd name="T13" fmla="*/ 50 h 81"/>
                <a:gd name="T14" fmla="*/ 68 w 80"/>
                <a:gd name="T15" fmla="*/ 50 h 81"/>
                <a:gd name="T16" fmla="*/ 76 w 80"/>
                <a:gd name="T17" fmla="*/ 54 h 81"/>
                <a:gd name="T18" fmla="*/ 74 w 80"/>
                <a:gd name="T19" fmla="*/ 67 h 81"/>
                <a:gd name="T20" fmla="*/ 67 w 80"/>
                <a:gd name="T21" fmla="*/ 69 h 81"/>
                <a:gd name="T22" fmla="*/ 80 w 80"/>
                <a:gd name="T23" fmla="*/ 0 h 81"/>
                <a:gd name="T24" fmla="*/ 47 w 80"/>
                <a:gd name="T25" fmla="*/ 35 h 81"/>
                <a:gd name="T26" fmla="*/ 47 w 80"/>
                <a:gd name="T27" fmla="*/ 35 h 81"/>
                <a:gd name="T28" fmla="*/ 47 w 80"/>
                <a:gd name="T29" fmla="*/ 35 h 81"/>
                <a:gd name="T30" fmla="*/ 47 w 80"/>
                <a:gd name="T31" fmla="*/ 35 h 81"/>
                <a:gd name="T32" fmla="*/ 47 w 80"/>
                <a:gd name="T33" fmla="*/ 36 h 81"/>
                <a:gd name="T34" fmla="*/ 47 w 80"/>
                <a:gd name="T35" fmla="*/ 36 h 81"/>
                <a:gd name="T36" fmla="*/ 47 w 80"/>
                <a:gd name="T37" fmla="*/ 36 h 81"/>
                <a:gd name="T38" fmla="*/ 47 w 80"/>
                <a:gd name="T39" fmla="*/ 36 h 81"/>
                <a:gd name="T40" fmla="*/ 47 w 80"/>
                <a:gd name="T41" fmla="*/ 36 h 81"/>
                <a:gd name="T42" fmla="*/ 47 w 80"/>
                <a:gd name="T43" fmla="*/ 36 h 81"/>
                <a:gd name="T44" fmla="*/ 47 w 80"/>
                <a:gd name="T45" fmla="*/ 36 h 81"/>
                <a:gd name="T46" fmla="*/ 47 w 80"/>
                <a:gd name="T47" fmla="*/ 36 h 81"/>
                <a:gd name="T48" fmla="*/ 47 w 80"/>
                <a:gd name="T49" fmla="*/ 36 h 81"/>
                <a:gd name="T50" fmla="*/ 47 w 80"/>
                <a:gd name="T51" fmla="*/ 36 h 81"/>
                <a:gd name="T52" fmla="*/ 47 w 80"/>
                <a:gd name="T53" fmla="*/ 36 h 81"/>
                <a:gd name="T54" fmla="*/ 47 w 80"/>
                <a:gd name="T55" fmla="*/ 36 h 81"/>
                <a:gd name="T56" fmla="*/ 47 w 80"/>
                <a:gd name="T57" fmla="*/ 36 h 81"/>
                <a:gd name="T58" fmla="*/ 47 w 80"/>
                <a:gd name="T59" fmla="*/ 36 h 81"/>
                <a:gd name="T60" fmla="*/ 47 w 80"/>
                <a:gd name="T61" fmla="*/ 36 h 81"/>
                <a:gd name="T62" fmla="*/ 47 w 80"/>
                <a:gd name="T63" fmla="*/ 36 h 81"/>
                <a:gd name="T64" fmla="*/ 47 w 80"/>
                <a:gd name="T65" fmla="*/ 37 h 81"/>
                <a:gd name="T66" fmla="*/ 47 w 80"/>
                <a:gd name="T67" fmla="*/ 37 h 81"/>
                <a:gd name="T68" fmla="*/ 47 w 80"/>
                <a:gd name="T69" fmla="*/ 37 h 81"/>
                <a:gd name="T70" fmla="*/ 47 w 80"/>
                <a:gd name="T71" fmla="*/ 37 h 81"/>
                <a:gd name="T72" fmla="*/ 47 w 80"/>
                <a:gd name="T73" fmla="*/ 37 h 81"/>
                <a:gd name="T74" fmla="*/ 47 w 80"/>
                <a:gd name="T75" fmla="*/ 37 h 81"/>
                <a:gd name="T76" fmla="*/ 47 w 80"/>
                <a:gd name="T77" fmla="*/ 37 h 81"/>
                <a:gd name="T78" fmla="*/ 47 w 80"/>
                <a:gd name="T79" fmla="*/ 37 h 81"/>
                <a:gd name="T80" fmla="*/ 47 w 80"/>
                <a:gd name="T81" fmla="*/ 37 h 81"/>
                <a:gd name="T82" fmla="*/ 47 w 80"/>
                <a:gd name="T83" fmla="*/ 37 h 81"/>
                <a:gd name="T84" fmla="*/ 47 w 80"/>
                <a:gd name="T85" fmla="*/ 37 h 81"/>
                <a:gd name="T86" fmla="*/ 47 w 80"/>
                <a:gd name="T87" fmla="*/ 37 h 81"/>
                <a:gd name="T88" fmla="*/ 47 w 80"/>
                <a:gd name="T89" fmla="*/ 37 h 81"/>
                <a:gd name="T90" fmla="*/ 47 w 80"/>
                <a:gd name="T91" fmla="*/ 37 h 81"/>
                <a:gd name="T92" fmla="*/ 37 w 80"/>
                <a:gd name="T93" fmla="*/ 36 h 81"/>
                <a:gd name="T94" fmla="*/ 0 w 80"/>
                <a:gd name="T95" fmla="*/ 72 h 81"/>
                <a:gd name="T96" fmla="*/ 1 w 80"/>
                <a:gd name="T97" fmla="*/ 81 h 81"/>
                <a:gd name="T98" fmla="*/ 80 w 80"/>
                <a:gd name="T99" fmla="*/ 81 h 81"/>
                <a:gd name="T100" fmla="*/ 80 w 80"/>
                <a:gd name="T101" fmla="*/ 42 h 81"/>
                <a:gd name="T102" fmla="*/ 75 w 80"/>
                <a:gd name="T103" fmla="*/ 43 h 81"/>
                <a:gd name="T104" fmla="*/ 75 w 80"/>
                <a:gd name="T105" fmla="*/ 22 h 81"/>
                <a:gd name="T106" fmla="*/ 80 w 80"/>
                <a:gd name="T107" fmla="*/ 23 h 81"/>
                <a:gd name="T108" fmla="*/ 80 w 80"/>
                <a:gd name="T10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81">
                  <a:moveTo>
                    <a:pt x="27" y="69"/>
                  </a:moveTo>
                  <a:cubicBezTo>
                    <a:pt x="15" y="69"/>
                    <a:pt x="15" y="51"/>
                    <a:pt x="27" y="51"/>
                  </a:cubicBezTo>
                  <a:cubicBezTo>
                    <a:pt x="39" y="51"/>
                    <a:pt x="39" y="69"/>
                    <a:pt x="27" y="69"/>
                  </a:cubicBezTo>
                  <a:moveTo>
                    <a:pt x="67" y="69"/>
                  </a:moveTo>
                  <a:cubicBezTo>
                    <a:pt x="63" y="69"/>
                    <a:pt x="59" y="67"/>
                    <a:pt x="58" y="62"/>
                  </a:cubicBezTo>
                  <a:cubicBezTo>
                    <a:pt x="57" y="59"/>
                    <a:pt x="58" y="55"/>
                    <a:pt x="60" y="53"/>
                  </a:cubicBezTo>
                  <a:cubicBezTo>
                    <a:pt x="61" y="52"/>
                    <a:pt x="63" y="51"/>
                    <a:pt x="65" y="50"/>
                  </a:cubicBezTo>
                  <a:cubicBezTo>
                    <a:pt x="66" y="50"/>
                    <a:pt x="67" y="50"/>
                    <a:pt x="68" y="50"/>
                  </a:cubicBezTo>
                  <a:cubicBezTo>
                    <a:pt x="71" y="50"/>
                    <a:pt x="74" y="51"/>
                    <a:pt x="76" y="54"/>
                  </a:cubicBezTo>
                  <a:cubicBezTo>
                    <a:pt x="78" y="58"/>
                    <a:pt x="77" y="63"/>
                    <a:pt x="74" y="67"/>
                  </a:cubicBezTo>
                  <a:cubicBezTo>
                    <a:pt x="72" y="69"/>
                    <a:pt x="70" y="69"/>
                    <a:pt x="67" y="69"/>
                  </a:cubicBezTo>
                  <a:moveTo>
                    <a:pt x="80" y="0"/>
                  </a:moveTo>
                  <a:cubicBezTo>
                    <a:pt x="62" y="3"/>
                    <a:pt x="48" y="17"/>
                    <a:pt x="47" y="35"/>
                  </a:cubicBezTo>
                  <a:cubicBezTo>
                    <a:pt x="47" y="35"/>
                    <a:pt x="47" y="35"/>
                    <a:pt x="47" y="35"/>
                  </a:cubicBezTo>
                  <a:cubicBezTo>
                    <a:pt x="47" y="35"/>
                    <a:pt x="47" y="35"/>
                    <a:pt x="47" y="35"/>
                  </a:cubicBezTo>
                  <a:cubicBezTo>
                    <a:pt x="47" y="35"/>
                    <a:pt x="47" y="35"/>
                    <a:pt x="47" y="35"/>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6"/>
                  </a:cubicBezTo>
                  <a:cubicBezTo>
                    <a:pt x="47" y="36"/>
                    <a:pt x="47" y="36"/>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4" y="36"/>
                    <a:pt x="41" y="36"/>
                    <a:pt x="37" y="36"/>
                  </a:cubicBezTo>
                  <a:cubicBezTo>
                    <a:pt x="17" y="36"/>
                    <a:pt x="0" y="52"/>
                    <a:pt x="0" y="72"/>
                  </a:cubicBezTo>
                  <a:cubicBezTo>
                    <a:pt x="0" y="75"/>
                    <a:pt x="1" y="78"/>
                    <a:pt x="1" y="81"/>
                  </a:cubicBezTo>
                  <a:cubicBezTo>
                    <a:pt x="80" y="81"/>
                    <a:pt x="80" y="81"/>
                    <a:pt x="80" y="81"/>
                  </a:cubicBezTo>
                  <a:cubicBezTo>
                    <a:pt x="80" y="42"/>
                    <a:pt x="80" y="42"/>
                    <a:pt x="80" y="42"/>
                  </a:cubicBezTo>
                  <a:cubicBezTo>
                    <a:pt x="78" y="42"/>
                    <a:pt x="77" y="43"/>
                    <a:pt x="75" y="43"/>
                  </a:cubicBezTo>
                  <a:cubicBezTo>
                    <a:pt x="59" y="43"/>
                    <a:pt x="59" y="22"/>
                    <a:pt x="75" y="22"/>
                  </a:cubicBezTo>
                  <a:cubicBezTo>
                    <a:pt x="77" y="22"/>
                    <a:pt x="78" y="23"/>
                    <a:pt x="80" y="23"/>
                  </a:cubicBezTo>
                  <a:cubicBezTo>
                    <a:pt x="80" y="0"/>
                    <a:pt x="80" y="0"/>
                    <a:pt x="80" y="0"/>
                  </a:cubicBezTo>
                </a:path>
              </a:pathLst>
            </a:custGeom>
            <a:solidFill>
              <a:srgbClr val="FFDDD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0" name="Freeform 17"/>
            <p:cNvSpPr/>
            <p:nvPr/>
          </p:nvSpPr>
          <p:spPr bwMode="auto">
            <a:xfrm>
              <a:off x="5453063" y="6570663"/>
              <a:ext cx="71438" cy="53975"/>
            </a:xfrm>
            <a:custGeom>
              <a:avLst/>
              <a:gdLst>
                <a:gd name="T0" fmla="*/ 12 w 24"/>
                <a:gd name="T1" fmla="*/ 0 h 18"/>
                <a:gd name="T2" fmla="*/ 12 w 24"/>
                <a:gd name="T3" fmla="*/ 18 h 18"/>
                <a:gd name="T4" fmla="*/ 12 w 24"/>
                <a:gd name="T5" fmla="*/ 0 h 18"/>
              </a:gdLst>
              <a:ahLst/>
              <a:cxnLst>
                <a:cxn ang="0">
                  <a:pos x="T0" y="T1"/>
                </a:cxn>
                <a:cxn ang="0">
                  <a:pos x="T2" y="T3"/>
                </a:cxn>
                <a:cxn ang="0">
                  <a:pos x="T4" y="T5"/>
                </a:cxn>
              </a:cxnLst>
              <a:rect l="0" t="0" r="r" b="b"/>
              <a:pathLst>
                <a:path w="24" h="18">
                  <a:moveTo>
                    <a:pt x="12" y="0"/>
                  </a:moveTo>
                  <a:cubicBezTo>
                    <a:pt x="0" y="0"/>
                    <a:pt x="0" y="18"/>
                    <a:pt x="12" y="18"/>
                  </a:cubicBezTo>
                  <a:cubicBezTo>
                    <a:pt x="24" y="18"/>
                    <a:pt x="24" y="0"/>
                    <a:pt x="12" y="0"/>
                  </a:cubicBezTo>
                </a:path>
              </a:pathLst>
            </a:custGeom>
            <a:solidFill>
              <a:srgbClr val="FFB2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1" name="Freeform 18"/>
            <p:cNvSpPr/>
            <p:nvPr/>
          </p:nvSpPr>
          <p:spPr bwMode="auto">
            <a:xfrm>
              <a:off x="5580063" y="6567488"/>
              <a:ext cx="63500" cy="57150"/>
            </a:xfrm>
            <a:custGeom>
              <a:avLst/>
              <a:gdLst>
                <a:gd name="T0" fmla="*/ 11 w 21"/>
                <a:gd name="T1" fmla="*/ 0 h 19"/>
                <a:gd name="T2" fmla="*/ 8 w 21"/>
                <a:gd name="T3" fmla="*/ 0 h 19"/>
                <a:gd name="T4" fmla="*/ 3 w 21"/>
                <a:gd name="T5" fmla="*/ 3 h 19"/>
                <a:gd name="T6" fmla="*/ 1 w 21"/>
                <a:gd name="T7" fmla="*/ 12 h 19"/>
                <a:gd name="T8" fmla="*/ 10 w 21"/>
                <a:gd name="T9" fmla="*/ 19 h 19"/>
                <a:gd name="T10" fmla="*/ 17 w 21"/>
                <a:gd name="T11" fmla="*/ 17 h 19"/>
                <a:gd name="T12" fmla="*/ 19 w 21"/>
                <a:gd name="T13" fmla="*/ 4 h 19"/>
                <a:gd name="T14" fmla="*/ 11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1" y="0"/>
                  </a:moveTo>
                  <a:cubicBezTo>
                    <a:pt x="10" y="0"/>
                    <a:pt x="9" y="0"/>
                    <a:pt x="8" y="0"/>
                  </a:cubicBezTo>
                  <a:cubicBezTo>
                    <a:pt x="6" y="1"/>
                    <a:pt x="4" y="2"/>
                    <a:pt x="3" y="3"/>
                  </a:cubicBezTo>
                  <a:cubicBezTo>
                    <a:pt x="1" y="5"/>
                    <a:pt x="0" y="9"/>
                    <a:pt x="1" y="12"/>
                  </a:cubicBezTo>
                  <a:cubicBezTo>
                    <a:pt x="2" y="17"/>
                    <a:pt x="6" y="19"/>
                    <a:pt x="10" y="19"/>
                  </a:cubicBezTo>
                  <a:cubicBezTo>
                    <a:pt x="13" y="19"/>
                    <a:pt x="15" y="19"/>
                    <a:pt x="17" y="17"/>
                  </a:cubicBezTo>
                  <a:cubicBezTo>
                    <a:pt x="20" y="13"/>
                    <a:pt x="21" y="8"/>
                    <a:pt x="19" y="4"/>
                  </a:cubicBezTo>
                  <a:cubicBezTo>
                    <a:pt x="17" y="1"/>
                    <a:pt x="14" y="0"/>
                    <a:pt x="11" y="0"/>
                  </a:cubicBezTo>
                </a:path>
              </a:pathLst>
            </a:custGeom>
            <a:solidFill>
              <a:srgbClr val="FFB2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2" name="Freeform 19"/>
            <p:cNvSpPr/>
            <p:nvPr/>
          </p:nvSpPr>
          <p:spPr bwMode="auto">
            <a:xfrm>
              <a:off x="5586413" y="6483350"/>
              <a:ext cx="63500" cy="63500"/>
            </a:xfrm>
            <a:custGeom>
              <a:avLst/>
              <a:gdLst>
                <a:gd name="T0" fmla="*/ 16 w 21"/>
                <a:gd name="T1" fmla="*/ 0 h 21"/>
                <a:gd name="T2" fmla="*/ 16 w 21"/>
                <a:gd name="T3" fmla="*/ 21 h 21"/>
                <a:gd name="T4" fmla="*/ 21 w 21"/>
                <a:gd name="T5" fmla="*/ 20 h 21"/>
                <a:gd name="T6" fmla="*/ 21 w 21"/>
                <a:gd name="T7" fmla="*/ 1 h 21"/>
                <a:gd name="T8" fmla="*/ 16 w 21"/>
                <a:gd name="T9" fmla="*/ 0 h 21"/>
              </a:gdLst>
              <a:ahLst/>
              <a:cxnLst>
                <a:cxn ang="0">
                  <a:pos x="T0" y="T1"/>
                </a:cxn>
                <a:cxn ang="0">
                  <a:pos x="T2" y="T3"/>
                </a:cxn>
                <a:cxn ang="0">
                  <a:pos x="T4" y="T5"/>
                </a:cxn>
                <a:cxn ang="0">
                  <a:pos x="T6" y="T7"/>
                </a:cxn>
                <a:cxn ang="0">
                  <a:pos x="T8" y="T9"/>
                </a:cxn>
              </a:cxnLst>
              <a:rect l="0" t="0" r="r" b="b"/>
              <a:pathLst>
                <a:path w="21" h="21">
                  <a:moveTo>
                    <a:pt x="16" y="0"/>
                  </a:moveTo>
                  <a:cubicBezTo>
                    <a:pt x="0" y="0"/>
                    <a:pt x="0" y="21"/>
                    <a:pt x="16" y="21"/>
                  </a:cubicBezTo>
                  <a:cubicBezTo>
                    <a:pt x="18" y="21"/>
                    <a:pt x="19" y="20"/>
                    <a:pt x="21" y="20"/>
                  </a:cubicBezTo>
                  <a:cubicBezTo>
                    <a:pt x="21" y="1"/>
                    <a:pt x="21" y="1"/>
                    <a:pt x="21" y="1"/>
                  </a:cubicBezTo>
                  <a:cubicBezTo>
                    <a:pt x="19" y="1"/>
                    <a:pt x="18" y="0"/>
                    <a:pt x="16" y="0"/>
                  </a:cubicBezTo>
                </a:path>
              </a:pathLst>
            </a:custGeom>
            <a:solidFill>
              <a:srgbClr val="FFB29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5" name="Freeform 22"/>
            <p:cNvSpPr/>
            <p:nvPr/>
          </p:nvSpPr>
          <p:spPr bwMode="auto">
            <a:xfrm>
              <a:off x="5153025" y="6367463"/>
              <a:ext cx="111125" cy="493712"/>
            </a:xfrm>
            <a:custGeom>
              <a:avLst/>
              <a:gdLst>
                <a:gd name="T0" fmla="*/ 0 w 37"/>
                <a:gd name="T1" fmla="*/ 163 h 163"/>
                <a:gd name="T2" fmla="*/ 0 w 37"/>
                <a:gd name="T3" fmla="*/ 156 h 163"/>
                <a:gd name="T4" fmla="*/ 2 w 37"/>
                <a:gd name="T5" fmla="*/ 137 h 163"/>
                <a:gd name="T6" fmla="*/ 11 w 37"/>
                <a:gd name="T7" fmla="*/ 79 h 163"/>
                <a:gd name="T8" fmla="*/ 14 w 37"/>
                <a:gd name="T9" fmla="*/ 64 h 163"/>
                <a:gd name="T10" fmla="*/ 17 w 37"/>
                <a:gd name="T11" fmla="*/ 49 h 163"/>
                <a:gd name="T12" fmla="*/ 21 w 37"/>
                <a:gd name="T13" fmla="*/ 35 h 163"/>
                <a:gd name="T14" fmla="*/ 26 w 37"/>
                <a:gd name="T15" fmla="*/ 23 h 163"/>
                <a:gd name="T16" fmla="*/ 30 w 37"/>
                <a:gd name="T17" fmla="*/ 13 h 163"/>
                <a:gd name="T18" fmla="*/ 34 w 37"/>
                <a:gd name="T19" fmla="*/ 6 h 163"/>
                <a:gd name="T20" fmla="*/ 37 w 37"/>
                <a:gd name="T21" fmla="*/ 0 h 163"/>
                <a:gd name="T22" fmla="*/ 35 w 37"/>
                <a:gd name="T23" fmla="*/ 6 h 163"/>
                <a:gd name="T24" fmla="*/ 32 w 37"/>
                <a:gd name="T25" fmla="*/ 14 h 163"/>
                <a:gd name="T26" fmla="*/ 30 w 37"/>
                <a:gd name="T27" fmla="*/ 25 h 163"/>
                <a:gd name="T28" fmla="*/ 28 w 37"/>
                <a:gd name="T29" fmla="*/ 37 h 163"/>
                <a:gd name="T30" fmla="*/ 27 w 37"/>
                <a:gd name="T31" fmla="*/ 51 h 163"/>
                <a:gd name="T32" fmla="*/ 26 w 37"/>
                <a:gd name="T33" fmla="*/ 66 h 163"/>
                <a:gd name="T34" fmla="*/ 26 w 37"/>
                <a:gd name="T35" fmla="*/ 81 h 163"/>
                <a:gd name="T36" fmla="*/ 28 w 37"/>
                <a:gd name="T37" fmla="*/ 137 h 163"/>
                <a:gd name="T38" fmla="*/ 30 w 37"/>
                <a:gd name="T39" fmla="*/ 156 h 163"/>
                <a:gd name="T40" fmla="*/ 30 w 37"/>
                <a:gd name="T41" fmla="*/ 163 h 163"/>
                <a:gd name="T42" fmla="*/ 0 w 37"/>
                <a:gd name="T4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3">
                  <a:moveTo>
                    <a:pt x="0" y="163"/>
                  </a:moveTo>
                  <a:cubicBezTo>
                    <a:pt x="0" y="163"/>
                    <a:pt x="0" y="160"/>
                    <a:pt x="0" y="156"/>
                  </a:cubicBezTo>
                  <a:cubicBezTo>
                    <a:pt x="1" y="151"/>
                    <a:pt x="1" y="145"/>
                    <a:pt x="2" y="137"/>
                  </a:cubicBezTo>
                  <a:cubicBezTo>
                    <a:pt x="4" y="121"/>
                    <a:pt x="7" y="100"/>
                    <a:pt x="11" y="79"/>
                  </a:cubicBezTo>
                  <a:cubicBezTo>
                    <a:pt x="12" y="74"/>
                    <a:pt x="13" y="69"/>
                    <a:pt x="14" y="64"/>
                  </a:cubicBezTo>
                  <a:cubicBezTo>
                    <a:pt x="15" y="59"/>
                    <a:pt x="16" y="54"/>
                    <a:pt x="17" y="49"/>
                  </a:cubicBezTo>
                  <a:cubicBezTo>
                    <a:pt x="19" y="44"/>
                    <a:pt x="20" y="40"/>
                    <a:pt x="21" y="35"/>
                  </a:cubicBezTo>
                  <a:cubicBezTo>
                    <a:pt x="23" y="31"/>
                    <a:pt x="24" y="27"/>
                    <a:pt x="26" y="23"/>
                  </a:cubicBezTo>
                  <a:cubicBezTo>
                    <a:pt x="27" y="20"/>
                    <a:pt x="28" y="16"/>
                    <a:pt x="30" y="13"/>
                  </a:cubicBezTo>
                  <a:cubicBezTo>
                    <a:pt x="31" y="10"/>
                    <a:pt x="32" y="8"/>
                    <a:pt x="34" y="6"/>
                  </a:cubicBezTo>
                  <a:cubicBezTo>
                    <a:pt x="36" y="2"/>
                    <a:pt x="37" y="0"/>
                    <a:pt x="37" y="0"/>
                  </a:cubicBezTo>
                  <a:cubicBezTo>
                    <a:pt x="37" y="0"/>
                    <a:pt x="36" y="2"/>
                    <a:pt x="35" y="6"/>
                  </a:cubicBezTo>
                  <a:cubicBezTo>
                    <a:pt x="34" y="9"/>
                    <a:pt x="33" y="11"/>
                    <a:pt x="32" y="14"/>
                  </a:cubicBezTo>
                  <a:cubicBezTo>
                    <a:pt x="32" y="17"/>
                    <a:pt x="31" y="21"/>
                    <a:pt x="30" y="25"/>
                  </a:cubicBezTo>
                  <a:cubicBezTo>
                    <a:pt x="29" y="28"/>
                    <a:pt x="29" y="33"/>
                    <a:pt x="28" y="37"/>
                  </a:cubicBezTo>
                  <a:cubicBezTo>
                    <a:pt x="28" y="41"/>
                    <a:pt x="28" y="46"/>
                    <a:pt x="27" y="51"/>
                  </a:cubicBezTo>
                  <a:cubicBezTo>
                    <a:pt x="27" y="56"/>
                    <a:pt x="26" y="60"/>
                    <a:pt x="26" y="66"/>
                  </a:cubicBezTo>
                  <a:cubicBezTo>
                    <a:pt x="26" y="71"/>
                    <a:pt x="26" y="76"/>
                    <a:pt x="26" y="81"/>
                  </a:cubicBezTo>
                  <a:cubicBezTo>
                    <a:pt x="26" y="101"/>
                    <a:pt x="27" y="122"/>
                    <a:pt x="28" y="137"/>
                  </a:cubicBezTo>
                  <a:cubicBezTo>
                    <a:pt x="29" y="145"/>
                    <a:pt x="29" y="151"/>
                    <a:pt x="30" y="156"/>
                  </a:cubicBezTo>
                  <a:cubicBezTo>
                    <a:pt x="30" y="160"/>
                    <a:pt x="30" y="163"/>
                    <a:pt x="30" y="163"/>
                  </a:cubicBezTo>
                  <a:lnTo>
                    <a:pt x="0" y="163"/>
                  </a:lnTo>
                  <a:close/>
                </a:path>
              </a:pathLst>
            </a:custGeom>
            <a:solidFill>
              <a:srgbClr val="768B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6" name="Freeform 23"/>
            <p:cNvSpPr/>
            <p:nvPr/>
          </p:nvSpPr>
          <p:spPr bwMode="auto">
            <a:xfrm>
              <a:off x="5076825" y="6159500"/>
              <a:ext cx="376238" cy="396875"/>
            </a:xfrm>
            <a:custGeom>
              <a:avLst/>
              <a:gdLst>
                <a:gd name="T0" fmla="*/ 19 w 124"/>
                <a:gd name="T1" fmla="*/ 55 h 131"/>
                <a:gd name="T2" fmla="*/ 32 w 124"/>
                <a:gd name="T3" fmla="*/ 52 h 131"/>
                <a:gd name="T4" fmla="*/ 42 w 124"/>
                <a:gd name="T5" fmla="*/ 11 h 131"/>
                <a:gd name="T6" fmla="*/ 83 w 124"/>
                <a:gd name="T7" fmla="*/ 33 h 131"/>
                <a:gd name="T8" fmla="*/ 94 w 124"/>
                <a:gd name="T9" fmla="*/ 31 h 131"/>
                <a:gd name="T10" fmla="*/ 104 w 124"/>
                <a:gd name="T11" fmla="*/ 34 h 131"/>
                <a:gd name="T12" fmla="*/ 104 w 124"/>
                <a:gd name="T13" fmla="*/ 34 h 131"/>
                <a:gd name="T14" fmla="*/ 117 w 124"/>
                <a:gd name="T15" fmla="*/ 46 h 131"/>
                <a:gd name="T16" fmla="*/ 107 w 124"/>
                <a:gd name="T17" fmla="*/ 80 h 131"/>
                <a:gd name="T18" fmla="*/ 103 w 124"/>
                <a:gd name="T19" fmla="*/ 81 h 131"/>
                <a:gd name="T20" fmla="*/ 106 w 124"/>
                <a:gd name="T21" fmla="*/ 86 h 131"/>
                <a:gd name="T22" fmla="*/ 94 w 124"/>
                <a:gd name="T23" fmla="*/ 124 h 131"/>
                <a:gd name="T24" fmla="*/ 56 w 124"/>
                <a:gd name="T25" fmla="*/ 112 h 131"/>
                <a:gd name="T26" fmla="*/ 53 w 124"/>
                <a:gd name="T27" fmla="*/ 102 h 131"/>
                <a:gd name="T28" fmla="*/ 52 w 124"/>
                <a:gd name="T29" fmla="*/ 104 h 131"/>
                <a:gd name="T30" fmla="*/ 40 w 124"/>
                <a:gd name="T31" fmla="*/ 110 h 131"/>
                <a:gd name="T32" fmla="*/ 34 w 124"/>
                <a:gd name="T33" fmla="*/ 110 h 131"/>
                <a:gd name="T34" fmla="*/ 28 w 124"/>
                <a:gd name="T35" fmla="*/ 110 h 131"/>
                <a:gd name="T36" fmla="*/ 24 w 124"/>
                <a:gd name="T37" fmla="*/ 109 h 131"/>
                <a:gd name="T38" fmla="*/ 7 w 124"/>
                <a:gd name="T39" fmla="*/ 94 h 131"/>
                <a:gd name="T40" fmla="*/ 19 w 124"/>
                <a:gd name="T41" fmla="*/ 5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 h="131">
                  <a:moveTo>
                    <a:pt x="19" y="55"/>
                  </a:moveTo>
                  <a:cubicBezTo>
                    <a:pt x="23" y="53"/>
                    <a:pt x="27" y="52"/>
                    <a:pt x="32" y="52"/>
                  </a:cubicBezTo>
                  <a:cubicBezTo>
                    <a:pt x="23" y="39"/>
                    <a:pt x="24" y="20"/>
                    <a:pt x="42" y="11"/>
                  </a:cubicBezTo>
                  <a:cubicBezTo>
                    <a:pt x="62" y="0"/>
                    <a:pt x="80" y="15"/>
                    <a:pt x="83" y="33"/>
                  </a:cubicBezTo>
                  <a:cubicBezTo>
                    <a:pt x="87" y="31"/>
                    <a:pt x="90" y="31"/>
                    <a:pt x="94" y="31"/>
                  </a:cubicBezTo>
                  <a:cubicBezTo>
                    <a:pt x="97" y="31"/>
                    <a:pt x="101" y="32"/>
                    <a:pt x="104" y="34"/>
                  </a:cubicBezTo>
                  <a:cubicBezTo>
                    <a:pt x="104" y="34"/>
                    <a:pt x="104" y="34"/>
                    <a:pt x="104" y="34"/>
                  </a:cubicBezTo>
                  <a:cubicBezTo>
                    <a:pt x="110" y="36"/>
                    <a:pt x="115" y="41"/>
                    <a:pt x="117" y="46"/>
                  </a:cubicBezTo>
                  <a:cubicBezTo>
                    <a:pt x="124" y="58"/>
                    <a:pt x="119" y="73"/>
                    <a:pt x="107" y="80"/>
                  </a:cubicBezTo>
                  <a:cubicBezTo>
                    <a:pt x="105" y="80"/>
                    <a:pt x="104" y="81"/>
                    <a:pt x="103" y="81"/>
                  </a:cubicBezTo>
                  <a:cubicBezTo>
                    <a:pt x="104" y="83"/>
                    <a:pt x="105" y="84"/>
                    <a:pt x="106" y="86"/>
                  </a:cubicBezTo>
                  <a:cubicBezTo>
                    <a:pt x="113" y="99"/>
                    <a:pt x="107" y="117"/>
                    <a:pt x="94" y="124"/>
                  </a:cubicBezTo>
                  <a:cubicBezTo>
                    <a:pt x="80" y="131"/>
                    <a:pt x="63" y="125"/>
                    <a:pt x="56" y="112"/>
                  </a:cubicBezTo>
                  <a:cubicBezTo>
                    <a:pt x="54" y="109"/>
                    <a:pt x="54" y="106"/>
                    <a:pt x="53" y="102"/>
                  </a:cubicBezTo>
                  <a:cubicBezTo>
                    <a:pt x="53" y="103"/>
                    <a:pt x="52" y="103"/>
                    <a:pt x="52" y="104"/>
                  </a:cubicBezTo>
                  <a:cubicBezTo>
                    <a:pt x="48" y="107"/>
                    <a:pt x="45" y="109"/>
                    <a:pt x="40" y="110"/>
                  </a:cubicBezTo>
                  <a:cubicBezTo>
                    <a:pt x="38" y="110"/>
                    <a:pt x="36" y="110"/>
                    <a:pt x="34" y="110"/>
                  </a:cubicBezTo>
                  <a:cubicBezTo>
                    <a:pt x="32" y="110"/>
                    <a:pt x="30" y="110"/>
                    <a:pt x="28" y="110"/>
                  </a:cubicBezTo>
                  <a:cubicBezTo>
                    <a:pt x="27" y="109"/>
                    <a:pt x="26" y="109"/>
                    <a:pt x="24" y="109"/>
                  </a:cubicBezTo>
                  <a:cubicBezTo>
                    <a:pt x="17" y="106"/>
                    <a:pt x="10" y="101"/>
                    <a:pt x="7" y="94"/>
                  </a:cubicBezTo>
                  <a:cubicBezTo>
                    <a:pt x="0" y="80"/>
                    <a:pt x="5" y="63"/>
                    <a:pt x="19" y="55"/>
                  </a:cubicBezTo>
                  <a:close/>
                </a:path>
              </a:pathLst>
            </a:custGeom>
            <a:solidFill>
              <a:srgbClr val="F0587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7" name="Freeform 24"/>
            <p:cNvSpPr/>
            <p:nvPr/>
          </p:nvSpPr>
          <p:spPr bwMode="auto">
            <a:xfrm>
              <a:off x="5160963" y="6259513"/>
              <a:ext cx="228600" cy="207962"/>
            </a:xfrm>
            <a:custGeom>
              <a:avLst/>
              <a:gdLst>
                <a:gd name="T0" fmla="*/ 27 w 75"/>
                <a:gd name="T1" fmla="*/ 15 h 69"/>
                <a:gd name="T2" fmla="*/ 48 w 75"/>
                <a:gd name="T3" fmla="*/ 55 h 69"/>
                <a:gd name="T4" fmla="*/ 27 w 75"/>
                <a:gd name="T5" fmla="*/ 15 h 69"/>
              </a:gdLst>
              <a:ahLst/>
              <a:cxnLst>
                <a:cxn ang="0">
                  <a:pos x="T0" y="T1"/>
                </a:cxn>
                <a:cxn ang="0">
                  <a:pos x="T2" y="T3"/>
                </a:cxn>
                <a:cxn ang="0">
                  <a:pos x="T4" y="T5"/>
                </a:cxn>
              </a:cxnLst>
              <a:rect l="0" t="0" r="r" b="b"/>
              <a:pathLst>
                <a:path w="75" h="69">
                  <a:moveTo>
                    <a:pt x="27" y="15"/>
                  </a:moveTo>
                  <a:cubicBezTo>
                    <a:pt x="54" y="0"/>
                    <a:pt x="75" y="41"/>
                    <a:pt x="48" y="55"/>
                  </a:cubicBezTo>
                  <a:cubicBezTo>
                    <a:pt x="21" y="69"/>
                    <a:pt x="0" y="29"/>
                    <a:pt x="27" y="15"/>
                  </a:cubicBezTo>
                  <a:close/>
                </a:path>
              </a:pathLst>
            </a:custGeom>
            <a:solidFill>
              <a:srgbClr val="FFD01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8" name="Freeform 25"/>
            <p:cNvSpPr/>
            <p:nvPr/>
          </p:nvSpPr>
          <p:spPr bwMode="auto">
            <a:xfrm>
              <a:off x="5033963" y="6519863"/>
              <a:ext cx="166688" cy="131762"/>
            </a:xfrm>
            <a:custGeom>
              <a:avLst/>
              <a:gdLst>
                <a:gd name="T0" fmla="*/ 48 w 55"/>
                <a:gd name="T1" fmla="*/ 44 h 44"/>
                <a:gd name="T2" fmla="*/ 12 w 55"/>
                <a:gd name="T3" fmla="*/ 0 h 44"/>
                <a:gd name="T4" fmla="*/ 48 w 55"/>
                <a:gd name="T5" fmla="*/ 44 h 44"/>
              </a:gdLst>
              <a:ahLst/>
              <a:cxnLst>
                <a:cxn ang="0">
                  <a:pos x="T0" y="T1"/>
                </a:cxn>
                <a:cxn ang="0">
                  <a:pos x="T2" y="T3"/>
                </a:cxn>
                <a:cxn ang="0">
                  <a:pos x="T4" y="T5"/>
                </a:cxn>
              </a:cxnLst>
              <a:rect l="0" t="0" r="r" b="b"/>
              <a:pathLst>
                <a:path w="55" h="44">
                  <a:moveTo>
                    <a:pt x="48" y="44"/>
                  </a:moveTo>
                  <a:cubicBezTo>
                    <a:pt x="48" y="44"/>
                    <a:pt x="55" y="5"/>
                    <a:pt x="12" y="0"/>
                  </a:cubicBezTo>
                  <a:cubicBezTo>
                    <a:pt x="12" y="0"/>
                    <a:pt x="0" y="40"/>
                    <a:pt x="48" y="44"/>
                  </a:cubicBezTo>
                  <a:close/>
                </a:path>
              </a:pathLst>
            </a:custGeom>
            <a:solidFill>
              <a:srgbClr val="9DB9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29" name="Freeform 26"/>
            <p:cNvSpPr/>
            <p:nvPr/>
          </p:nvSpPr>
          <p:spPr bwMode="auto">
            <a:xfrm>
              <a:off x="6797675" y="5759450"/>
              <a:ext cx="968375" cy="860425"/>
            </a:xfrm>
            <a:custGeom>
              <a:avLst/>
              <a:gdLst>
                <a:gd name="T0" fmla="*/ 610 w 610"/>
                <a:gd name="T1" fmla="*/ 542 h 542"/>
                <a:gd name="T2" fmla="*/ 610 w 610"/>
                <a:gd name="T3" fmla="*/ 259 h 542"/>
                <a:gd name="T4" fmla="*/ 328 w 610"/>
                <a:gd name="T5" fmla="*/ 0 h 542"/>
                <a:gd name="T6" fmla="*/ 0 w 610"/>
                <a:gd name="T7" fmla="*/ 0 h 542"/>
                <a:gd name="T8" fmla="*/ 0 w 610"/>
                <a:gd name="T9" fmla="*/ 542 h 542"/>
                <a:gd name="T10" fmla="*/ 610 w 610"/>
                <a:gd name="T11" fmla="*/ 542 h 542"/>
              </a:gdLst>
              <a:ahLst/>
              <a:cxnLst>
                <a:cxn ang="0">
                  <a:pos x="T0" y="T1"/>
                </a:cxn>
                <a:cxn ang="0">
                  <a:pos x="T2" y="T3"/>
                </a:cxn>
                <a:cxn ang="0">
                  <a:pos x="T4" y="T5"/>
                </a:cxn>
                <a:cxn ang="0">
                  <a:pos x="T6" y="T7"/>
                </a:cxn>
                <a:cxn ang="0">
                  <a:pos x="T8" y="T9"/>
                </a:cxn>
                <a:cxn ang="0">
                  <a:pos x="T10" y="T11"/>
                </a:cxn>
              </a:cxnLst>
              <a:rect l="0" t="0" r="r" b="b"/>
              <a:pathLst>
                <a:path w="610" h="542">
                  <a:moveTo>
                    <a:pt x="610" y="542"/>
                  </a:moveTo>
                  <a:lnTo>
                    <a:pt x="610" y="259"/>
                  </a:lnTo>
                  <a:lnTo>
                    <a:pt x="328" y="0"/>
                  </a:lnTo>
                  <a:lnTo>
                    <a:pt x="0" y="0"/>
                  </a:lnTo>
                  <a:lnTo>
                    <a:pt x="0" y="542"/>
                  </a:lnTo>
                  <a:lnTo>
                    <a:pt x="610" y="542"/>
                  </a:lnTo>
                  <a:close/>
                </a:path>
              </a:pathLst>
            </a:custGeom>
            <a:solidFill>
              <a:srgbClr val="FFD9CE"/>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0" name="Freeform 27"/>
            <p:cNvSpPr/>
            <p:nvPr/>
          </p:nvSpPr>
          <p:spPr bwMode="auto">
            <a:xfrm>
              <a:off x="6380163" y="5799138"/>
              <a:ext cx="887413" cy="820737"/>
            </a:xfrm>
            <a:custGeom>
              <a:avLst/>
              <a:gdLst>
                <a:gd name="T0" fmla="*/ 559 w 559"/>
                <a:gd name="T1" fmla="*/ 517 h 517"/>
                <a:gd name="T2" fmla="*/ 559 w 559"/>
                <a:gd name="T3" fmla="*/ 210 h 517"/>
                <a:gd name="T4" fmla="*/ 280 w 559"/>
                <a:gd name="T5" fmla="*/ 0 h 517"/>
                <a:gd name="T6" fmla="*/ 0 w 559"/>
                <a:gd name="T7" fmla="*/ 210 h 517"/>
                <a:gd name="T8" fmla="*/ 0 w 559"/>
                <a:gd name="T9" fmla="*/ 517 h 517"/>
                <a:gd name="T10" fmla="*/ 559 w 559"/>
                <a:gd name="T11" fmla="*/ 517 h 517"/>
              </a:gdLst>
              <a:ahLst/>
              <a:cxnLst>
                <a:cxn ang="0">
                  <a:pos x="T0" y="T1"/>
                </a:cxn>
                <a:cxn ang="0">
                  <a:pos x="T2" y="T3"/>
                </a:cxn>
                <a:cxn ang="0">
                  <a:pos x="T4" y="T5"/>
                </a:cxn>
                <a:cxn ang="0">
                  <a:pos x="T6" y="T7"/>
                </a:cxn>
                <a:cxn ang="0">
                  <a:pos x="T8" y="T9"/>
                </a:cxn>
                <a:cxn ang="0">
                  <a:pos x="T10" y="T11"/>
                </a:cxn>
              </a:cxnLst>
              <a:rect l="0" t="0" r="r" b="b"/>
              <a:pathLst>
                <a:path w="559" h="517">
                  <a:moveTo>
                    <a:pt x="559" y="517"/>
                  </a:moveTo>
                  <a:lnTo>
                    <a:pt x="559" y="210"/>
                  </a:lnTo>
                  <a:lnTo>
                    <a:pt x="280" y="0"/>
                  </a:lnTo>
                  <a:lnTo>
                    <a:pt x="0" y="210"/>
                  </a:lnTo>
                  <a:lnTo>
                    <a:pt x="0" y="517"/>
                  </a:lnTo>
                  <a:lnTo>
                    <a:pt x="559" y="517"/>
                  </a:lnTo>
                  <a:close/>
                </a:path>
              </a:pathLst>
            </a:custGeom>
            <a:solidFill>
              <a:srgbClr val="FFC0AD"/>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1" name="Freeform 28"/>
            <p:cNvSpPr/>
            <p:nvPr/>
          </p:nvSpPr>
          <p:spPr bwMode="auto">
            <a:xfrm>
              <a:off x="6488113" y="6196013"/>
              <a:ext cx="109538" cy="247650"/>
            </a:xfrm>
            <a:custGeom>
              <a:avLst/>
              <a:gdLst>
                <a:gd name="T0" fmla="*/ 36 w 36"/>
                <a:gd name="T1" fmla="*/ 82 h 82"/>
                <a:gd name="T2" fmla="*/ 36 w 36"/>
                <a:gd name="T3" fmla="*/ 23 h 82"/>
                <a:gd name="T4" fmla="*/ 18 w 36"/>
                <a:gd name="T5" fmla="*/ 0 h 82"/>
                <a:gd name="T6" fmla="*/ 0 w 36"/>
                <a:gd name="T7" fmla="*/ 23 h 82"/>
                <a:gd name="T8" fmla="*/ 0 w 36"/>
                <a:gd name="T9" fmla="*/ 82 h 82"/>
                <a:gd name="T10" fmla="*/ 36 w 36"/>
                <a:gd name="T11" fmla="*/ 82 h 82"/>
              </a:gdLst>
              <a:ahLst/>
              <a:cxnLst>
                <a:cxn ang="0">
                  <a:pos x="T0" y="T1"/>
                </a:cxn>
                <a:cxn ang="0">
                  <a:pos x="T2" y="T3"/>
                </a:cxn>
                <a:cxn ang="0">
                  <a:pos x="T4" y="T5"/>
                </a:cxn>
                <a:cxn ang="0">
                  <a:pos x="T6" y="T7"/>
                </a:cxn>
                <a:cxn ang="0">
                  <a:pos x="T8" y="T9"/>
                </a:cxn>
                <a:cxn ang="0">
                  <a:pos x="T10" y="T11"/>
                </a:cxn>
              </a:cxnLst>
              <a:rect l="0" t="0" r="r" b="b"/>
              <a:pathLst>
                <a:path w="36" h="82">
                  <a:moveTo>
                    <a:pt x="36" y="82"/>
                  </a:moveTo>
                  <a:cubicBezTo>
                    <a:pt x="36" y="23"/>
                    <a:pt x="36" y="23"/>
                    <a:pt x="36" y="23"/>
                  </a:cubicBezTo>
                  <a:cubicBezTo>
                    <a:pt x="36" y="10"/>
                    <a:pt x="28" y="0"/>
                    <a:pt x="18" y="0"/>
                  </a:cubicBezTo>
                  <a:cubicBezTo>
                    <a:pt x="8" y="0"/>
                    <a:pt x="0" y="10"/>
                    <a:pt x="0" y="23"/>
                  </a:cubicBezTo>
                  <a:cubicBezTo>
                    <a:pt x="0" y="82"/>
                    <a:pt x="0" y="82"/>
                    <a:pt x="0" y="82"/>
                  </a:cubicBezTo>
                  <a:lnTo>
                    <a:pt x="36"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2" name="Freeform 29"/>
            <p:cNvSpPr/>
            <p:nvPr/>
          </p:nvSpPr>
          <p:spPr bwMode="auto">
            <a:xfrm>
              <a:off x="6457950" y="6165850"/>
              <a:ext cx="169863" cy="307975"/>
            </a:xfrm>
            <a:custGeom>
              <a:avLst/>
              <a:gdLst>
                <a:gd name="T0" fmla="*/ 46 w 56"/>
                <a:gd name="T1" fmla="*/ 92 h 102"/>
                <a:gd name="T2" fmla="*/ 56 w 56"/>
                <a:gd name="T3" fmla="*/ 92 h 102"/>
                <a:gd name="T4" fmla="*/ 56 w 56"/>
                <a:gd name="T5" fmla="*/ 33 h 102"/>
                <a:gd name="T6" fmla="*/ 49 w 56"/>
                <a:gd name="T7" fmla="*/ 11 h 102"/>
                <a:gd name="T8" fmla="*/ 40 w 56"/>
                <a:gd name="T9" fmla="*/ 3 h 102"/>
                <a:gd name="T10" fmla="*/ 28 w 56"/>
                <a:gd name="T11" fmla="*/ 0 h 102"/>
                <a:gd name="T12" fmla="*/ 16 w 56"/>
                <a:gd name="T13" fmla="*/ 3 h 102"/>
                <a:gd name="T14" fmla="*/ 4 w 56"/>
                <a:gd name="T15" fmla="*/ 15 h 102"/>
                <a:gd name="T16" fmla="*/ 0 w 56"/>
                <a:gd name="T17" fmla="*/ 33 h 102"/>
                <a:gd name="T18" fmla="*/ 0 w 56"/>
                <a:gd name="T19" fmla="*/ 102 h 102"/>
                <a:gd name="T20" fmla="*/ 56 w 56"/>
                <a:gd name="T21" fmla="*/ 102 h 102"/>
                <a:gd name="T22" fmla="*/ 56 w 56"/>
                <a:gd name="T23" fmla="*/ 92 h 102"/>
                <a:gd name="T24" fmla="*/ 46 w 56"/>
                <a:gd name="T25" fmla="*/ 92 h 102"/>
                <a:gd name="T26" fmla="*/ 46 w 56"/>
                <a:gd name="T27" fmla="*/ 82 h 102"/>
                <a:gd name="T28" fmla="*/ 20 w 56"/>
                <a:gd name="T29" fmla="*/ 82 h 102"/>
                <a:gd name="T30" fmla="*/ 20 w 56"/>
                <a:gd name="T31" fmla="*/ 33 h 102"/>
                <a:gd name="T32" fmla="*/ 23 w 56"/>
                <a:gd name="T33" fmla="*/ 23 h 102"/>
                <a:gd name="T34" fmla="*/ 25 w 56"/>
                <a:gd name="T35" fmla="*/ 21 h 102"/>
                <a:gd name="T36" fmla="*/ 28 w 56"/>
                <a:gd name="T37" fmla="*/ 20 h 102"/>
                <a:gd name="T38" fmla="*/ 31 w 56"/>
                <a:gd name="T39" fmla="*/ 21 h 102"/>
                <a:gd name="T40" fmla="*/ 34 w 56"/>
                <a:gd name="T41" fmla="*/ 25 h 102"/>
                <a:gd name="T42" fmla="*/ 36 w 56"/>
                <a:gd name="T43" fmla="*/ 33 h 102"/>
                <a:gd name="T44" fmla="*/ 36 w 56"/>
                <a:gd name="T45" fmla="*/ 92 h 102"/>
                <a:gd name="T46" fmla="*/ 46 w 56"/>
                <a:gd name="T47" fmla="*/ 92 h 102"/>
                <a:gd name="T48" fmla="*/ 46 w 56"/>
                <a:gd name="T49" fmla="*/ 82 h 102"/>
                <a:gd name="T50" fmla="*/ 46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6" y="92"/>
                  </a:moveTo>
                  <a:cubicBezTo>
                    <a:pt x="56" y="92"/>
                    <a:pt x="56" y="92"/>
                    <a:pt x="56" y="92"/>
                  </a:cubicBezTo>
                  <a:cubicBezTo>
                    <a:pt x="56" y="33"/>
                    <a:pt x="56" y="33"/>
                    <a:pt x="56" y="33"/>
                  </a:cubicBezTo>
                  <a:cubicBezTo>
                    <a:pt x="56" y="24"/>
                    <a:pt x="53" y="17"/>
                    <a:pt x="49" y="11"/>
                  </a:cubicBezTo>
                  <a:cubicBezTo>
                    <a:pt x="46" y="8"/>
                    <a:pt x="43" y="5"/>
                    <a:pt x="40" y="3"/>
                  </a:cubicBezTo>
                  <a:cubicBezTo>
                    <a:pt x="36" y="1"/>
                    <a:pt x="32" y="0"/>
                    <a:pt x="28" y="0"/>
                  </a:cubicBezTo>
                  <a:cubicBezTo>
                    <a:pt x="24" y="0"/>
                    <a:pt x="20" y="1"/>
                    <a:pt x="16" y="3"/>
                  </a:cubicBezTo>
                  <a:cubicBezTo>
                    <a:pt x="11" y="6"/>
                    <a:pt x="7" y="10"/>
                    <a:pt x="4" y="15"/>
                  </a:cubicBezTo>
                  <a:cubicBezTo>
                    <a:pt x="1" y="21"/>
                    <a:pt x="0" y="27"/>
                    <a:pt x="0" y="33"/>
                  </a:cubicBezTo>
                  <a:cubicBezTo>
                    <a:pt x="0" y="102"/>
                    <a:pt x="0" y="102"/>
                    <a:pt x="0" y="102"/>
                  </a:cubicBezTo>
                  <a:cubicBezTo>
                    <a:pt x="56" y="102"/>
                    <a:pt x="56" y="102"/>
                    <a:pt x="56" y="102"/>
                  </a:cubicBezTo>
                  <a:cubicBezTo>
                    <a:pt x="56" y="92"/>
                    <a:pt x="56" y="92"/>
                    <a:pt x="56" y="92"/>
                  </a:cubicBezTo>
                  <a:cubicBezTo>
                    <a:pt x="46" y="92"/>
                    <a:pt x="46" y="92"/>
                    <a:pt x="46" y="92"/>
                  </a:cubicBezTo>
                  <a:cubicBezTo>
                    <a:pt x="46" y="82"/>
                    <a:pt x="46" y="82"/>
                    <a:pt x="46" y="82"/>
                  </a:cubicBezTo>
                  <a:cubicBezTo>
                    <a:pt x="20" y="82"/>
                    <a:pt x="20" y="82"/>
                    <a:pt x="20" y="82"/>
                  </a:cubicBezTo>
                  <a:cubicBezTo>
                    <a:pt x="20" y="33"/>
                    <a:pt x="20" y="33"/>
                    <a:pt x="20" y="33"/>
                  </a:cubicBezTo>
                  <a:cubicBezTo>
                    <a:pt x="20" y="29"/>
                    <a:pt x="21" y="25"/>
                    <a:pt x="23" y="23"/>
                  </a:cubicBezTo>
                  <a:cubicBezTo>
                    <a:pt x="24" y="22"/>
                    <a:pt x="25" y="21"/>
                    <a:pt x="25" y="21"/>
                  </a:cubicBezTo>
                  <a:cubicBezTo>
                    <a:pt x="26" y="20"/>
                    <a:pt x="27" y="20"/>
                    <a:pt x="28" y="20"/>
                  </a:cubicBezTo>
                  <a:cubicBezTo>
                    <a:pt x="29" y="20"/>
                    <a:pt x="30" y="20"/>
                    <a:pt x="31" y="21"/>
                  </a:cubicBezTo>
                  <a:cubicBezTo>
                    <a:pt x="32" y="21"/>
                    <a:pt x="33" y="23"/>
                    <a:pt x="34" y="25"/>
                  </a:cubicBezTo>
                  <a:cubicBezTo>
                    <a:pt x="36" y="27"/>
                    <a:pt x="36" y="30"/>
                    <a:pt x="36" y="33"/>
                  </a:cubicBezTo>
                  <a:cubicBezTo>
                    <a:pt x="36" y="92"/>
                    <a:pt x="36" y="92"/>
                    <a:pt x="36" y="92"/>
                  </a:cubicBezTo>
                  <a:cubicBezTo>
                    <a:pt x="46" y="92"/>
                    <a:pt x="46" y="92"/>
                    <a:pt x="46" y="92"/>
                  </a:cubicBezTo>
                  <a:cubicBezTo>
                    <a:pt x="46" y="82"/>
                    <a:pt x="46" y="82"/>
                    <a:pt x="46" y="82"/>
                  </a:cubicBezTo>
                  <a:lnTo>
                    <a:pt x="46" y="92"/>
                  </a:ln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3" name="Freeform 30"/>
            <p:cNvSpPr/>
            <p:nvPr/>
          </p:nvSpPr>
          <p:spPr bwMode="auto">
            <a:xfrm>
              <a:off x="7061200" y="6196013"/>
              <a:ext cx="111125" cy="247650"/>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4" name="Freeform 31"/>
            <p:cNvSpPr/>
            <p:nvPr/>
          </p:nvSpPr>
          <p:spPr bwMode="auto">
            <a:xfrm>
              <a:off x="7031038" y="6165850"/>
              <a:ext cx="169863" cy="307975"/>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5" name="Freeform 32"/>
            <p:cNvSpPr/>
            <p:nvPr/>
          </p:nvSpPr>
          <p:spPr bwMode="auto">
            <a:xfrm>
              <a:off x="7448550" y="6267450"/>
              <a:ext cx="112713" cy="249237"/>
            </a:xfrm>
            <a:custGeom>
              <a:avLst/>
              <a:gdLst>
                <a:gd name="T0" fmla="*/ 37 w 37"/>
                <a:gd name="T1" fmla="*/ 82 h 82"/>
                <a:gd name="T2" fmla="*/ 37 w 37"/>
                <a:gd name="T3" fmla="*/ 22 h 82"/>
                <a:gd name="T4" fmla="*/ 18 w 37"/>
                <a:gd name="T5" fmla="*/ 0 h 82"/>
                <a:gd name="T6" fmla="*/ 0 w 37"/>
                <a:gd name="T7" fmla="*/ 22 h 82"/>
                <a:gd name="T8" fmla="*/ 0 w 37"/>
                <a:gd name="T9" fmla="*/ 82 h 82"/>
                <a:gd name="T10" fmla="*/ 37 w 37"/>
                <a:gd name="T11" fmla="*/ 82 h 82"/>
              </a:gdLst>
              <a:ahLst/>
              <a:cxnLst>
                <a:cxn ang="0">
                  <a:pos x="T0" y="T1"/>
                </a:cxn>
                <a:cxn ang="0">
                  <a:pos x="T2" y="T3"/>
                </a:cxn>
                <a:cxn ang="0">
                  <a:pos x="T4" y="T5"/>
                </a:cxn>
                <a:cxn ang="0">
                  <a:pos x="T6" y="T7"/>
                </a:cxn>
                <a:cxn ang="0">
                  <a:pos x="T8" y="T9"/>
                </a:cxn>
                <a:cxn ang="0">
                  <a:pos x="T10" y="T11"/>
                </a:cxn>
              </a:cxnLst>
              <a:rect l="0" t="0" r="r" b="b"/>
              <a:pathLst>
                <a:path w="37" h="82">
                  <a:moveTo>
                    <a:pt x="37" y="82"/>
                  </a:moveTo>
                  <a:cubicBezTo>
                    <a:pt x="37" y="22"/>
                    <a:pt x="37" y="22"/>
                    <a:pt x="37" y="22"/>
                  </a:cubicBezTo>
                  <a:cubicBezTo>
                    <a:pt x="37" y="10"/>
                    <a:pt x="28" y="0"/>
                    <a:pt x="18" y="0"/>
                  </a:cubicBezTo>
                  <a:cubicBezTo>
                    <a:pt x="8" y="0"/>
                    <a:pt x="0" y="10"/>
                    <a:pt x="0" y="22"/>
                  </a:cubicBezTo>
                  <a:cubicBezTo>
                    <a:pt x="0" y="82"/>
                    <a:pt x="0" y="82"/>
                    <a:pt x="0" y="82"/>
                  </a:cubicBezTo>
                  <a:lnTo>
                    <a:pt x="37" y="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6" name="Freeform 33"/>
            <p:cNvSpPr/>
            <p:nvPr/>
          </p:nvSpPr>
          <p:spPr bwMode="auto">
            <a:xfrm>
              <a:off x="7418388" y="6237288"/>
              <a:ext cx="169863" cy="309562"/>
            </a:xfrm>
            <a:custGeom>
              <a:avLst/>
              <a:gdLst>
                <a:gd name="T0" fmla="*/ 47 w 56"/>
                <a:gd name="T1" fmla="*/ 92 h 102"/>
                <a:gd name="T2" fmla="*/ 56 w 56"/>
                <a:gd name="T3" fmla="*/ 92 h 102"/>
                <a:gd name="T4" fmla="*/ 56 w 56"/>
                <a:gd name="T5" fmla="*/ 32 h 102"/>
                <a:gd name="T6" fmla="*/ 49 w 56"/>
                <a:gd name="T7" fmla="*/ 10 h 102"/>
                <a:gd name="T8" fmla="*/ 40 w 56"/>
                <a:gd name="T9" fmla="*/ 3 h 102"/>
                <a:gd name="T10" fmla="*/ 28 w 56"/>
                <a:gd name="T11" fmla="*/ 0 h 102"/>
                <a:gd name="T12" fmla="*/ 17 w 56"/>
                <a:gd name="T13" fmla="*/ 3 h 102"/>
                <a:gd name="T14" fmla="*/ 4 w 56"/>
                <a:gd name="T15" fmla="*/ 15 h 102"/>
                <a:gd name="T16" fmla="*/ 0 w 56"/>
                <a:gd name="T17" fmla="*/ 32 h 102"/>
                <a:gd name="T18" fmla="*/ 0 w 56"/>
                <a:gd name="T19" fmla="*/ 102 h 102"/>
                <a:gd name="T20" fmla="*/ 56 w 56"/>
                <a:gd name="T21" fmla="*/ 102 h 102"/>
                <a:gd name="T22" fmla="*/ 56 w 56"/>
                <a:gd name="T23" fmla="*/ 92 h 102"/>
                <a:gd name="T24" fmla="*/ 47 w 56"/>
                <a:gd name="T25" fmla="*/ 92 h 102"/>
                <a:gd name="T26" fmla="*/ 47 w 56"/>
                <a:gd name="T27" fmla="*/ 82 h 102"/>
                <a:gd name="T28" fmla="*/ 20 w 56"/>
                <a:gd name="T29" fmla="*/ 82 h 102"/>
                <a:gd name="T30" fmla="*/ 20 w 56"/>
                <a:gd name="T31" fmla="*/ 32 h 102"/>
                <a:gd name="T32" fmla="*/ 23 w 56"/>
                <a:gd name="T33" fmla="*/ 23 h 102"/>
                <a:gd name="T34" fmla="*/ 26 w 56"/>
                <a:gd name="T35" fmla="*/ 20 h 102"/>
                <a:gd name="T36" fmla="*/ 28 w 56"/>
                <a:gd name="T37" fmla="*/ 20 h 102"/>
                <a:gd name="T38" fmla="*/ 31 w 56"/>
                <a:gd name="T39" fmla="*/ 20 h 102"/>
                <a:gd name="T40" fmla="*/ 35 w 56"/>
                <a:gd name="T41" fmla="*/ 24 h 102"/>
                <a:gd name="T42" fmla="*/ 37 w 56"/>
                <a:gd name="T43" fmla="*/ 32 h 102"/>
                <a:gd name="T44" fmla="*/ 37 w 56"/>
                <a:gd name="T45" fmla="*/ 92 h 102"/>
                <a:gd name="T46" fmla="*/ 47 w 56"/>
                <a:gd name="T47" fmla="*/ 92 h 102"/>
                <a:gd name="T48" fmla="*/ 47 w 56"/>
                <a:gd name="T49" fmla="*/ 82 h 102"/>
                <a:gd name="T50" fmla="*/ 47 w 56"/>
                <a:gd name="T51" fmla="*/ 9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102">
                  <a:moveTo>
                    <a:pt x="47" y="92"/>
                  </a:moveTo>
                  <a:cubicBezTo>
                    <a:pt x="56" y="92"/>
                    <a:pt x="56" y="92"/>
                    <a:pt x="56" y="92"/>
                  </a:cubicBezTo>
                  <a:cubicBezTo>
                    <a:pt x="56" y="32"/>
                    <a:pt x="56" y="32"/>
                    <a:pt x="56" y="32"/>
                  </a:cubicBezTo>
                  <a:cubicBezTo>
                    <a:pt x="56" y="24"/>
                    <a:pt x="54" y="16"/>
                    <a:pt x="49" y="10"/>
                  </a:cubicBezTo>
                  <a:cubicBezTo>
                    <a:pt x="46" y="7"/>
                    <a:pt x="43" y="5"/>
                    <a:pt x="40" y="3"/>
                  </a:cubicBezTo>
                  <a:cubicBezTo>
                    <a:pt x="37" y="1"/>
                    <a:pt x="32" y="0"/>
                    <a:pt x="28" y="0"/>
                  </a:cubicBezTo>
                  <a:cubicBezTo>
                    <a:pt x="24" y="0"/>
                    <a:pt x="20" y="1"/>
                    <a:pt x="17" y="3"/>
                  </a:cubicBezTo>
                  <a:cubicBezTo>
                    <a:pt x="11" y="6"/>
                    <a:pt x="7" y="10"/>
                    <a:pt x="4" y="15"/>
                  </a:cubicBezTo>
                  <a:cubicBezTo>
                    <a:pt x="2" y="20"/>
                    <a:pt x="0" y="26"/>
                    <a:pt x="0" y="32"/>
                  </a:cubicBezTo>
                  <a:cubicBezTo>
                    <a:pt x="0" y="102"/>
                    <a:pt x="0" y="102"/>
                    <a:pt x="0" y="102"/>
                  </a:cubicBezTo>
                  <a:cubicBezTo>
                    <a:pt x="56" y="102"/>
                    <a:pt x="56" y="102"/>
                    <a:pt x="56" y="102"/>
                  </a:cubicBezTo>
                  <a:cubicBezTo>
                    <a:pt x="56" y="92"/>
                    <a:pt x="56" y="92"/>
                    <a:pt x="56" y="92"/>
                  </a:cubicBezTo>
                  <a:cubicBezTo>
                    <a:pt x="47" y="92"/>
                    <a:pt x="47" y="92"/>
                    <a:pt x="47" y="92"/>
                  </a:cubicBezTo>
                  <a:cubicBezTo>
                    <a:pt x="47" y="82"/>
                    <a:pt x="47" y="82"/>
                    <a:pt x="47" y="82"/>
                  </a:cubicBezTo>
                  <a:cubicBezTo>
                    <a:pt x="20" y="82"/>
                    <a:pt x="20" y="82"/>
                    <a:pt x="20" y="82"/>
                  </a:cubicBezTo>
                  <a:cubicBezTo>
                    <a:pt x="20" y="32"/>
                    <a:pt x="20" y="32"/>
                    <a:pt x="20" y="32"/>
                  </a:cubicBezTo>
                  <a:cubicBezTo>
                    <a:pt x="20" y="28"/>
                    <a:pt x="21" y="25"/>
                    <a:pt x="23" y="23"/>
                  </a:cubicBezTo>
                  <a:cubicBezTo>
                    <a:pt x="24" y="21"/>
                    <a:pt x="25" y="21"/>
                    <a:pt x="26" y="20"/>
                  </a:cubicBezTo>
                  <a:cubicBezTo>
                    <a:pt x="27" y="20"/>
                    <a:pt x="27" y="20"/>
                    <a:pt x="28" y="20"/>
                  </a:cubicBezTo>
                  <a:cubicBezTo>
                    <a:pt x="29" y="20"/>
                    <a:pt x="30" y="20"/>
                    <a:pt x="31" y="20"/>
                  </a:cubicBezTo>
                  <a:cubicBezTo>
                    <a:pt x="32" y="21"/>
                    <a:pt x="34" y="22"/>
                    <a:pt x="35" y="24"/>
                  </a:cubicBezTo>
                  <a:cubicBezTo>
                    <a:pt x="36" y="27"/>
                    <a:pt x="37" y="29"/>
                    <a:pt x="37" y="32"/>
                  </a:cubicBezTo>
                  <a:cubicBezTo>
                    <a:pt x="37" y="92"/>
                    <a:pt x="37" y="92"/>
                    <a:pt x="37" y="92"/>
                  </a:cubicBezTo>
                  <a:cubicBezTo>
                    <a:pt x="47" y="92"/>
                    <a:pt x="47" y="92"/>
                    <a:pt x="47" y="92"/>
                  </a:cubicBezTo>
                  <a:cubicBezTo>
                    <a:pt x="47" y="82"/>
                    <a:pt x="47" y="82"/>
                    <a:pt x="47" y="82"/>
                  </a:cubicBezTo>
                  <a:lnTo>
                    <a:pt x="47" y="92"/>
                  </a:lnTo>
                  <a:close/>
                </a:path>
              </a:pathLst>
            </a:custGeom>
            <a:solidFill>
              <a:srgbClr val="FF754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7" name="Rectangle 34"/>
            <p:cNvSpPr>
              <a:spLocks noChangeArrowheads="1"/>
            </p:cNvSpPr>
            <p:nvPr/>
          </p:nvSpPr>
          <p:spPr bwMode="auto">
            <a:xfrm>
              <a:off x="6710363" y="6330950"/>
              <a:ext cx="227013" cy="288925"/>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8" name="Freeform 35"/>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 name="T12" fmla="*/ 292 w 887"/>
                <a:gd name="T13" fmla="*/ 0 h 247"/>
              </a:gdLst>
              <a:ahLst/>
              <a:cxnLst>
                <a:cxn ang="0">
                  <a:pos x="T0" y="T1"/>
                </a:cxn>
                <a:cxn ang="0">
                  <a:pos x="T2" y="T3"/>
                </a:cxn>
                <a:cxn ang="0">
                  <a:pos x="T4" y="T5"/>
                </a:cxn>
                <a:cxn ang="0">
                  <a:pos x="T6" y="T7"/>
                </a:cxn>
                <a:cxn ang="0">
                  <a:pos x="T8" y="T9"/>
                </a:cxn>
                <a:cxn ang="0">
                  <a:pos x="T10" y="T11"/>
                </a:cxn>
                <a:cxn ang="0">
                  <a:pos x="T12" y="T13"/>
                </a:cxn>
              </a:cxnLst>
              <a:rect l="0" t="0" r="r" b="b"/>
              <a:pathLst>
                <a:path w="887" h="247">
                  <a:moveTo>
                    <a:pt x="292" y="0"/>
                  </a:moveTo>
                  <a:lnTo>
                    <a:pt x="605" y="0"/>
                  </a:lnTo>
                  <a:lnTo>
                    <a:pt x="887" y="247"/>
                  </a:lnTo>
                  <a:lnTo>
                    <a:pt x="584" y="240"/>
                  </a:lnTo>
                  <a:lnTo>
                    <a:pt x="290" y="2"/>
                  </a:lnTo>
                  <a:lnTo>
                    <a:pt x="0" y="228"/>
                  </a:lnTo>
                  <a:lnTo>
                    <a:pt x="292" y="0"/>
                  </a:lnTo>
                  <a:close/>
                </a:path>
              </a:pathLst>
            </a:custGeom>
            <a:solidFill>
              <a:srgbClr val="D7603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39" name="Freeform 36"/>
            <p:cNvSpPr/>
            <p:nvPr/>
          </p:nvSpPr>
          <p:spPr bwMode="auto">
            <a:xfrm>
              <a:off x="6357938" y="5778500"/>
              <a:ext cx="1408113" cy="392112"/>
            </a:xfrm>
            <a:custGeom>
              <a:avLst/>
              <a:gdLst>
                <a:gd name="T0" fmla="*/ 292 w 887"/>
                <a:gd name="T1" fmla="*/ 0 h 247"/>
                <a:gd name="T2" fmla="*/ 605 w 887"/>
                <a:gd name="T3" fmla="*/ 0 h 247"/>
                <a:gd name="T4" fmla="*/ 887 w 887"/>
                <a:gd name="T5" fmla="*/ 247 h 247"/>
                <a:gd name="T6" fmla="*/ 584 w 887"/>
                <a:gd name="T7" fmla="*/ 240 h 247"/>
                <a:gd name="T8" fmla="*/ 290 w 887"/>
                <a:gd name="T9" fmla="*/ 2 h 247"/>
                <a:gd name="T10" fmla="*/ 0 w 887"/>
                <a:gd name="T11" fmla="*/ 228 h 247"/>
              </a:gdLst>
              <a:ahLst/>
              <a:cxnLst>
                <a:cxn ang="0">
                  <a:pos x="T0" y="T1"/>
                </a:cxn>
                <a:cxn ang="0">
                  <a:pos x="T2" y="T3"/>
                </a:cxn>
                <a:cxn ang="0">
                  <a:pos x="T4" y="T5"/>
                </a:cxn>
                <a:cxn ang="0">
                  <a:pos x="T6" y="T7"/>
                </a:cxn>
                <a:cxn ang="0">
                  <a:pos x="T8" y="T9"/>
                </a:cxn>
                <a:cxn ang="0">
                  <a:pos x="T10" y="T11"/>
                </a:cxn>
              </a:cxnLst>
              <a:rect l="0" t="0" r="r" b="b"/>
              <a:pathLst>
                <a:path w="887" h="247">
                  <a:moveTo>
                    <a:pt x="292" y="0"/>
                  </a:moveTo>
                  <a:lnTo>
                    <a:pt x="605" y="0"/>
                  </a:lnTo>
                  <a:lnTo>
                    <a:pt x="887" y="247"/>
                  </a:lnTo>
                  <a:lnTo>
                    <a:pt x="584" y="240"/>
                  </a:lnTo>
                  <a:lnTo>
                    <a:pt x="290" y="2"/>
                  </a:lnTo>
                  <a:lnTo>
                    <a:pt x="0" y="2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40" name="Freeform 37"/>
            <p:cNvSpPr/>
            <p:nvPr/>
          </p:nvSpPr>
          <p:spPr bwMode="auto">
            <a:xfrm>
              <a:off x="6330950" y="5735638"/>
              <a:ext cx="1481138" cy="477837"/>
            </a:xfrm>
            <a:custGeom>
              <a:avLst/>
              <a:gdLst>
                <a:gd name="T0" fmla="*/ 162 w 489"/>
                <a:gd name="T1" fmla="*/ 28 h 158"/>
                <a:gd name="T2" fmla="*/ 321 w 489"/>
                <a:gd name="T3" fmla="*/ 28 h 158"/>
                <a:gd name="T4" fmla="*/ 436 w 489"/>
                <a:gd name="T5" fmla="*/ 129 h 158"/>
                <a:gd name="T6" fmla="*/ 321 w 489"/>
                <a:gd name="T7" fmla="*/ 126 h 158"/>
                <a:gd name="T8" fmla="*/ 170 w 489"/>
                <a:gd name="T9" fmla="*/ 4 h 158"/>
                <a:gd name="T10" fmla="*/ 153 w 489"/>
                <a:gd name="T11" fmla="*/ 4 h 158"/>
                <a:gd name="T12" fmla="*/ 0 w 489"/>
                <a:gd name="T13" fmla="*/ 123 h 158"/>
                <a:gd name="T14" fmla="*/ 18 w 489"/>
                <a:gd name="T15" fmla="*/ 145 h 158"/>
                <a:gd name="T16" fmla="*/ 161 w 489"/>
                <a:gd name="T17" fmla="*/ 33 h 158"/>
                <a:gd name="T18" fmla="*/ 307 w 489"/>
                <a:gd name="T19" fmla="*/ 151 h 158"/>
                <a:gd name="T20" fmla="*/ 315 w 489"/>
                <a:gd name="T21" fmla="*/ 154 h 158"/>
                <a:gd name="T22" fmla="*/ 474 w 489"/>
                <a:gd name="T23" fmla="*/ 158 h 158"/>
                <a:gd name="T24" fmla="*/ 487 w 489"/>
                <a:gd name="T25" fmla="*/ 149 h 158"/>
                <a:gd name="T26" fmla="*/ 483 w 489"/>
                <a:gd name="T27" fmla="*/ 133 h 158"/>
                <a:gd name="T28" fmla="*/ 335 w 489"/>
                <a:gd name="T29" fmla="*/ 3 h 158"/>
                <a:gd name="T30" fmla="*/ 326 w 489"/>
                <a:gd name="T31" fmla="*/ 0 h 158"/>
                <a:gd name="T32" fmla="*/ 162 w 489"/>
                <a:gd name="T33" fmla="*/ 0 h 158"/>
                <a:gd name="T34" fmla="*/ 162 w 489"/>
                <a:gd name="T35" fmla="*/ 2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9" h="158">
                  <a:moveTo>
                    <a:pt x="162" y="28"/>
                  </a:moveTo>
                  <a:cubicBezTo>
                    <a:pt x="321" y="28"/>
                    <a:pt x="321" y="28"/>
                    <a:pt x="321" y="28"/>
                  </a:cubicBezTo>
                  <a:cubicBezTo>
                    <a:pt x="436" y="129"/>
                    <a:pt x="436" y="129"/>
                    <a:pt x="436" y="129"/>
                  </a:cubicBezTo>
                  <a:cubicBezTo>
                    <a:pt x="321" y="126"/>
                    <a:pt x="321" y="126"/>
                    <a:pt x="321" y="126"/>
                  </a:cubicBezTo>
                  <a:cubicBezTo>
                    <a:pt x="170" y="4"/>
                    <a:pt x="170" y="4"/>
                    <a:pt x="170" y="4"/>
                  </a:cubicBezTo>
                  <a:cubicBezTo>
                    <a:pt x="165" y="0"/>
                    <a:pt x="158" y="0"/>
                    <a:pt x="153" y="4"/>
                  </a:cubicBezTo>
                  <a:cubicBezTo>
                    <a:pt x="0" y="123"/>
                    <a:pt x="0" y="123"/>
                    <a:pt x="0" y="123"/>
                  </a:cubicBezTo>
                  <a:cubicBezTo>
                    <a:pt x="18" y="145"/>
                    <a:pt x="18" y="145"/>
                    <a:pt x="18" y="145"/>
                  </a:cubicBezTo>
                  <a:cubicBezTo>
                    <a:pt x="161" y="33"/>
                    <a:pt x="161" y="33"/>
                    <a:pt x="161" y="33"/>
                  </a:cubicBezTo>
                  <a:cubicBezTo>
                    <a:pt x="307" y="151"/>
                    <a:pt x="307" y="151"/>
                    <a:pt x="307" y="151"/>
                  </a:cubicBezTo>
                  <a:cubicBezTo>
                    <a:pt x="309" y="153"/>
                    <a:pt x="312" y="154"/>
                    <a:pt x="315" y="154"/>
                  </a:cubicBezTo>
                  <a:cubicBezTo>
                    <a:pt x="474" y="158"/>
                    <a:pt x="474" y="158"/>
                    <a:pt x="474" y="158"/>
                  </a:cubicBezTo>
                  <a:cubicBezTo>
                    <a:pt x="480" y="158"/>
                    <a:pt x="485" y="155"/>
                    <a:pt x="487" y="149"/>
                  </a:cubicBezTo>
                  <a:cubicBezTo>
                    <a:pt x="489" y="144"/>
                    <a:pt x="488" y="137"/>
                    <a:pt x="483" y="133"/>
                  </a:cubicBezTo>
                  <a:cubicBezTo>
                    <a:pt x="335" y="3"/>
                    <a:pt x="335" y="3"/>
                    <a:pt x="335" y="3"/>
                  </a:cubicBezTo>
                  <a:cubicBezTo>
                    <a:pt x="333" y="1"/>
                    <a:pt x="329" y="0"/>
                    <a:pt x="326" y="0"/>
                  </a:cubicBezTo>
                  <a:cubicBezTo>
                    <a:pt x="162" y="0"/>
                    <a:pt x="162" y="0"/>
                    <a:pt x="162" y="0"/>
                  </a:cubicBezTo>
                  <a:cubicBezTo>
                    <a:pt x="162" y="28"/>
                    <a:pt x="162" y="28"/>
                    <a:pt x="162" y="28"/>
                  </a:cubicBezTo>
                  <a:close/>
                </a:path>
              </a:pathLst>
            </a:custGeom>
            <a:solidFill>
              <a:srgbClr val="D7603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41" name="Rectangle 38"/>
            <p:cNvSpPr>
              <a:spLocks noChangeArrowheads="1"/>
            </p:cNvSpPr>
            <p:nvPr/>
          </p:nvSpPr>
          <p:spPr bwMode="auto">
            <a:xfrm>
              <a:off x="7197725" y="5614988"/>
              <a:ext cx="180975" cy="338137"/>
            </a:xfrm>
            <a:prstGeom prst="rect">
              <a:avLst/>
            </a:prstGeom>
            <a:solidFill>
              <a:srgbClr val="FFC8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sp>
          <p:nvSpPr>
            <p:cNvPr id="42" name="Rectangle 39"/>
            <p:cNvSpPr>
              <a:spLocks noChangeArrowheads="1"/>
            </p:cNvSpPr>
            <p:nvPr/>
          </p:nvSpPr>
          <p:spPr bwMode="auto">
            <a:xfrm>
              <a:off x="7197725" y="5529263"/>
              <a:ext cx="180975" cy="96837"/>
            </a:xfrm>
            <a:prstGeom prst="rect">
              <a:avLst/>
            </a:prstGeom>
            <a:solidFill>
              <a:srgbClr val="D760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350">
                <a:solidFill>
                  <a:prstClr val="black"/>
                </a:solidFill>
                <a:latin typeface="等线"/>
                <a:ea typeface="等线" panose="02010600030101010101" pitchFamily="2" charset="-122"/>
              </a:endParaRPr>
            </a:p>
          </p:txBody>
        </p:sp>
      </p:gr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21576">
            <a:off x="8292239" y="2014792"/>
            <a:ext cx="806624" cy="1129502"/>
          </a:xfrm>
          <a:prstGeom prst="rect">
            <a:avLst/>
          </a:prstGeom>
        </p:spPr>
      </p:pic>
      <p:sp>
        <p:nvSpPr>
          <p:cNvPr id="45" name="TextBox 3">
            <a:extLst>
              <a:ext uri="{FF2B5EF4-FFF2-40B4-BE49-F238E27FC236}">
                <a16:creationId xmlns:a16="http://schemas.microsoft.com/office/drawing/2014/main" id="{3B5B7095-0F67-4A16-8BB5-BE80E37FC8F4}"/>
              </a:ext>
            </a:extLst>
          </p:cNvPr>
          <p:cNvSpPr txBox="1">
            <a:spLocks noChangeArrowheads="1"/>
          </p:cNvSpPr>
          <p:nvPr/>
        </p:nvSpPr>
        <p:spPr bwMode="auto">
          <a:xfrm>
            <a:off x="1468112" y="350820"/>
            <a:ext cx="6855619" cy="108491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750" b="1" u="sng" dirty="0" err="1">
                <a:solidFill>
                  <a:schemeClr val="accent6">
                    <a:lumMod val="75000"/>
                  </a:schemeClr>
                </a:solidFill>
                <a:latin typeface="Times New Roman" panose="02020603050405020304" pitchFamily="18" charset="0"/>
                <a:cs typeface="Times New Roman" panose="02020603050405020304" pitchFamily="18" charset="0"/>
              </a:rPr>
              <a:t>Mục</a:t>
            </a:r>
            <a:r>
              <a:rPr lang="en-US" altLang="en-US" sz="3750" b="1" u="sng"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750" b="1" u="sng" dirty="0" err="1">
                <a:solidFill>
                  <a:schemeClr val="accent6">
                    <a:lumMod val="75000"/>
                  </a:schemeClr>
                </a:solidFill>
                <a:latin typeface="Times New Roman" panose="02020603050405020304" pitchFamily="18" charset="0"/>
                <a:cs typeface="Times New Roman" panose="02020603050405020304" pitchFamily="18" charset="0"/>
              </a:rPr>
              <a:t>tiêu</a:t>
            </a:r>
            <a:r>
              <a:rPr lang="en-US" altLang="en-US" sz="3750" b="1" u="sng"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750" b="1" u="sng" dirty="0" err="1">
                <a:solidFill>
                  <a:schemeClr val="accent6">
                    <a:lumMod val="75000"/>
                  </a:schemeClr>
                </a:solidFill>
                <a:latin typeface="Times New Roman" panose="02020603050405020304" pitchFamily="18" charset="0"/>
                <a:cs typeface="Times New Roman" panose="02020603050405020304" pitchFamily="18" charset="0"/>
              </a:rPr>
              <a:t>bài</a:t>
            </a:r>
            <a:r>
              <a:rPr lang="en-US" altLang="en-US" sz="3750" b="1" u="sng"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3750" b="1" u="sng" dirty="0" err="1">
                <a:solidFill>
                  <a:schemeClr val="accent6">
                    <a:lumMod val="75000"/>
                  </a:schemeClr>
                </a:solidFill>
                <a:latin typeface="Times New Roman" panose="02020603050405020304" pitchFamily="18" charset="0"/>
                <a:cs typeface="Times New Roman" panose="02020603050405020304" pitchFamily="18" charset="0"/>
              </a:rPr>
              <a:t>học</a:t>
            </a:r>
            <a:endParaRPr lang="en-US" altLang="en-US" sz="2850" b="1" dirty="0">
              <a:solidFill>
                <a:schemeClr val="accent6">
                  <a:lumMod val="75000"/>
                </a:schemeClr>
              </a:solidFill>
              <a:latin typeface="Times New Roman" panose="02020603050405020304" pitchFamily="18" charset="0"/>
              <a:cs typeface="Times New Roman" panose="02020603050405020304" pitchFamily="18" charset="0"/>
            </a:endParaRPr>
          </a:p>
          <a:p>
            <a:pPr algn="ctr">
              <a:defRPr/>
            </a:pPr>
            <a:endParaRPr lang="en-US" altLang="en-US" sz="27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6" name="TextBox 4">
            <a:extLst>
              <a:ext uri="{FF2B5EF4-FFF2-40B4-BE49-F238E27FC236}">
                <a16:creationId xmlns:a16="http://schemas.microsoft.com/office/drawing/2014/main" id="{FFBC086E-0794-43FB-A4F5-E42A22133777}"/>
              </a:ext>
            </a:extLst>
          </p:cNvPr>
          <p:cNvSpPr txBox="1">
            <a:spLocks noChangeArrowheads="1"/>
          </p:cNvSpPr>
          <p:nvPr/>
        </p:nvSpPr>
        <p:spPr bwMode="auto">
          <a:xfrm>
            <a:off x="1109446" y="1151049"/>
            <a:ext cx="7572952" cy="1685846"/>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400" b="1" i="1" dirty="0" err="1">
                <a:solidFill>
                  <a:schemeClr val="accent6">
                    <a:lumMod val="50000"/>
                  </a:schemeClr>
                </a:solidFill>
                <a:latin typeface="Times New Roman" panose="02020603050405020304" pitchFamily="18" charset="0"/>
                <a:cs typeface="Times New Roman" panose="02020603050405020304" pitchFamily="18" charset="0"/>
              </a:rPr>
              <a:t>Nhớ</a:t>
            </a:r>
            <a:r>
              <a:rPr lang="vi-VN" altLang="en-US" sz="2400" b="1" i="1" dirty="0">
                <a:solidFill>
                  <a:schemeClr val="accent6">
                    <a:lumMod val="50000"/>
                  </a:schemeClr>
                </a:solidFill>
                <a:latin typeface="Times New Roman" panose="02020603050405020304" pitchFamily="18" charset="0"/>
                <a:cs typeface="Times New Roman" panose="02020603050405020304" pitchFamily="18" charset="0"/>
              </a:rPr>
              <a:t> </a:t>
            </a:r>
            <a:r>
              <a:rPr lang="en-US" sz="2400" b="1" i="1" dirty="0" err="1">
                <a:solidFill>
                  <a:schemeClr val="accent6">
                    <a:lumMod val="50000"/>
                  </a:schemeClr>
                </a:solidFill>
                <a:latin typeface="Times New Roman" panose="02020603050405020304" pitchFamily="18" charset="0"/>
                <a:cs typeface="Times New Roman" panose="02020603050405020304" pitchFamily="18" charset="0"/>
              </a:rPr>
              <a:t>lại</a:t>
            </a:r>
            <a:r>
              <a:rPr lang="en-US" sz="2400" b="1" i="1" dirty="0">
                <a:solidFill>
                  <a:schemeClr val="accent6">
                    <a:lumMod val="50000"/>
                  </a:schemeClr>
                </a:solidFill>
                <a:latin typeface="Times New Roman" panose="02020603050405020304" pitchFamily="18" charset="0"/>
                <a:cs typeface="Times New Roman" panose="02020603050405020304" pitchFamily="18" charset="0"/>
              </a:rPr>
              <a:t> những mốc thời gian, những sự kiện lịch sử tiêu biểu nhất từ năm 1858 đến năm 1945 và ý nghĩa của những sự kiện lịch sử đó.</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6" presetClass="emph" presetSubtype="0" repeatCount="indefinite" fill="hold" nodeType="afterEffect">
                                  <p:stCondLst>
                                    <p:cond delay="0"/>
                                  </p:stCondLst>
                                  <p:childTnLst>
                                    <p:animScale>
                                      <p:cBhvr>
                                        <p:cTn id="23" dur="1000" fill="hold"/>
                                        <p:tgtEl>
                                          <p:spTgt spid="2"/>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28"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830546"/>
            <a:ext cx="8393228" cy="3837707"/>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lnSpc>
                <a:spcPct val="150000"/>
              </a:lnSpc>
            </a:pPr>
            <a:r>
              <a:rPr lang="en-US" sz="2000" dirty="0">
                <a:latin typeface="Times New Roman" panose="02020603050405020304" pitchFamily="18" charset="0"/>
                <a:cs typeface="Times New Roman" panose="02020603050405020304" pitchFamily="18" charset="0"/>
              </a:rPr>
              <a:t>    </a:t>
            </a:r>
          </a:p>
          <a:p>
            <a:pPr algn="just">
              <a:lnSpc>
                <a:spcPct val="150000"/>
              </a:lnSpc>
            </a:pPr>
            <a:r>
              <a:rPr lang="en-US" sz="2000" dirty="0">
                <a:latin typeface="Times New Roman" panose="02020603050405020304" pitchFamily="18" charset="0"/>
                <a:cs typeface="Times New Roman" panose="02020603050405020304" pitchFamily="18" charset="0"/>
              </a:rPr>
              <a:t>   Năm 1860 , giữa lúc nghĩa quân Trương Định đang giành thắng lợi, </a:t>
            </a:r>
          </a:p>
          <a:p>
            <a:pPr algn="just">
              <a:lnSpc>
                <a:spcPct val="150000"/>
              </a:lnSpc>
            </a:pPr>
            <a:r>
              <a:rPr lang="en-US" sz="2000" dirty="0">
                <a:latin typeface="Times New Roman" panose="02020603050405020304" pitchFamily="18" charset="0"/>
                <a:cs typeface="Times New Roman" panose="02020603050405020304" pitchFamily="18" charset="0"/>
              </a:rPr>
              <a:t>thì triều đình nhà Nguyễn kí hòa ước ,nhường ba tỉnh miền Tây Nam Kì </a:t>
            </a:r>
          </a:p>
          <a:p>
            <a:pPr algn="just">
              <a:lnSpc>
                <a:spcPct val="150000"/>
              </a:lnSpc>
            </a:pPr>
            <a:r>
              <a:rPr lang="en-US" sz="2000" dirty="0">
                <a:latin typeface="Times New Roman" panose="02020603050405020304" pitchFamily="18" charset="0"/>
                <a:cs typeface="Times New Roman" panose="02020603050405020304" pitchFamily="18" charset="0"/>
              </a:rPr>
              <a:t>cho thực dân Pháp,Triều đình ra lệnh cho Trương Định phải giải tán </a:t>
            </a:r>
          </a:p>
          <a:p>
            <a:pPr algn="just">
              <a:lnSpc>
                <a:spcPct val="150000"/>
              </a:lnSpc>
            </a:pPr>
            <a:r>
              <a:rPr lang="en-US" sz="2000" dirty="0">
                <a:latin typeface="Times New Roman" panose="02020603050405020304" pitchFamily="18" charset="0"/>
                <a:cs typeface="Times New Roman" panose="02020603050405020304" pitchFamily="18" charset="0"/>
              </a:rPr>
              <a:t>lực kháng chiến và đi nhận chức Lãnh binh ở Huế.</a:t>
            </a:r>
          </a:p>
          <a:p>
            <a:pPr algn="just">
              <a:lnSpc>
                <a:spcPct val="150000"/>
              </a:lnSpc>
            </a:pPr>
            <a:r>
              <a:rPr lang="en-US" sz="2000" dirty="0">
                <a:latin typeface="Times New Roman" panose="02020603050405020304" pitchFamily="18" charset="0"/>
                <a:cs typeface="Times New Roman" panose="02020603050405020304" pitchFamily="18" charset="0"/>
              </a:rPr>
              <a:t>    Trong lúc Trương Định đang băn khoăn không biết nên đi hay nên </a:t>
            </a:r>
          </a:p>
          <a:p>
            <a:pPr algn="just">
              <a:lnSpc>
                <a:spcPct val="150000"/>
              </a:lnSpc>
            </a:pPr>
            <a:r>
              <a:rPr lang="en-US" sz="2000" dirty="0">
                <a:latin typeface="Times New Roman" panose="02020603050405020304" pitchFamily="18" charset="0"/>
                <a:cs typeface="Times New Roman" panose="02020603050405020304" pitchFamily="18" charset="0"/>
              </a:rPr>
              <a:t>ở,thì nhân dân đã suy tôn ông là:”BìnhTây Đại nguyên soái.”</a:t>
            </a:r>
          </a:p>
          <a:p>
            <a:pPr algn="just">
              <a:lnSpc>
                <a:spcPct val="150000"/>
              </a:lnSpc>
            </a:pPr>
            <a:r>
              <a:rPr lang="en-US" sz="2000" dirty="0">
                <a:latin typeface="Times New Roman" panose="02020603050405020304" pitchFamily="18" charset="0"/>
                <a:cs typeface="Times New Roman" panose="02020603050405020304" pitchFamily="18" charset="0"/>
              </a:rPr>
              <a:t>     Ông đã kiên quyết ở lại cùng nhân dân chống quân xâm lược.</a:t>
            </a: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6" name="Line 5"/>
          <p:cNvSpPr>
            <a:spLocks noChangeShapeType="1"/>
          </p:cNvSpPr>
          <p:nvPr/>
        </p:nvSpPr>
        <p:spPr bwMode="auto">
          <a:xfrm>
            <a:off x="1828404" y="1664970"/>
            <a:ext cx="613806"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7" name="Line 6"/>
          <p:cNvSpPr>
            <a:spLocks noChangeShapeType="1"/>
          </p:cNvSpPr>
          <p:nvPr/>
        </p:nvSpPr>
        <p:spPr bwMode="auto">
          <a:xfrm flipV="1">
            <a:off x="7192868" y="2122170"/>
            <a:ext cx="1295812"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8" name="Line 7"/>
          <p:cNvSpPr>
            <a:spLocks noChangeShapeType="1"/>
          </p:cNvSpPr>
          <p:nvPr/>
        </p:nvSpPr>
        <p:spPr bwMode="auto">
          <a:xfrm>
            <a:off x="5804906" y="3021330"/>
            <a:ext cx="40920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mc:AlternateContent xmlns:mc="http://schemas.openxmlformats.org/markup-compatibility/2006" xmlns:p14="http://schemas.microsoft.com/office/powerpoint/2010/main">
        <mc:Choice Requires="p14">
          <p:contentPart p14:bwMode="auto" r:id="rId3">
            <p14:nvContentPartPr>
              <p14:cNvPr id="9" name="Ink 8"/>
              <p14:cNvContentPartPr>
                <a14:cpLocks xmlns:a14="http://schemas.microsoft.com/office/drawing/2010/main" noRot="1" noChangeAspect="1" noEditPoints="1" noChangeArrowheads="1" noChangeShapeType="1"/>
              </p14:cNvContentPartPr>
              <p14:nvPr/>
            </p14:nvContentPartPr>
            <p14:xfrm>
              <a:off x="4467941" y="1414463"/>
              <a:ext cx="45719" cy="1191"/>
            </p14:xfrm>
          </p:contentPart>
        </mc:Choice>
        <mc:Fallback xmlns="">
          <p:pic>
            <p:nvPicPr>
              <p:cNvPr id="9" name="Ink 8"/>
              <p:cNvPicPr>
                <a:picLocks noRot="1" noChangeAspect="1" noEditPoints="1" noChangeArrowheads="1" noChangeShapeType="1"/>
              </p:cNvPicPr>
              <p:nvPr/>
            </p:nvPicPr>
            <p:blipFill>
              <a:blip r:embed="rId5"/>
              <a:stretch>
                <a:fillRect/>
              </a:stretch>
            </p:blipFill>
            <p:spPr>
              <a:xfrm>
                <a:off x="2227710" y="1356104"/>
                <a:ext cx="4526181" cy="117909"/>
              </a:xfrm>
              <a:prstGeom prst="rect">
                <a:avLst/>
              </a:prstGeom>
            </p:spPr>
          </p:pic>
        </mc:Fallback>
      </mc:AlternateContent>
      <p:sp>
        <p:nvSpPr>
          <p:cNvPr id="3" name="Rectangle 2"/>
          <p:cNvSpPr/>
          <p:nvPr/>
        </p:nvSpPr>
        <p:spPr>
          <a:xfrm>
            <a:off x="1722120" y="65374"/>
            <a:ext cx="7033260" cy="400110"/>
          </a:xfrm>
          <a:prstGeom prst="rect">
            <a:avLst/>
          </a:prstGeom>
        </p:spPr>
        <p:txBody>
          <a:bodyPr wrap="square">
            <a:spAutoFit/>
          </a:bodyPr>
          <a:lstStyle/>
          <a:p>
            <a:pPr algn="ctr"/>
            <a:r>
              <a:rPr lang="en-US" sz="2000" b="1" i="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Tree>
    <p:extLst>
      <p:ext uri="{BB962C8B-B14F-4D97-AF65-F5344CB8AC3E}">
        <p14:creationId xmlns:p14="http://schemas.microsoft.com/office/powerpoint/2010/main" val="295211265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1+#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0"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423513" y="761966"/>
            <a:ext cx="8720487" cy="3837707"/>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lnSpc>
                <a:spcPct val="150000"/>
              </a:lnSpc>
            </a:pPr>
            <a:r>
              <a:rPr lang="en-US" sz="2000" dirty="0">
                <a:latin typeface="Times New Roman" panose="02020603050405020304" pitchFamily="18" charset="0"/>
                <a:cs typeface="Times New Roman" panose="02020603050405020304" pitchFamily="18" charset="0"/>
              </a:rPr>
              <a:t>    </a:t>
            </a:r>
          </a:p>
          <a:p>
            <a:pPr algn="just">
              <a:lnSpc>
                <a:spcPct val="150000"/>
              </a:lnSpc>
            </a:pPr>
            <a:r>
              <a:rPr lang="en-US" sz="2000" dirty="0">
                <a:latin typeface="Times New Roman" panose="02020603050405020304" pitchFamily="18" charset="0"/>
                <a:cs typeface="Times New Roman" panose="02020603050405020304" pitchFamily="18" charset="0"/>
              </a:rPr>
              <a:t>   Năm</a:t>
            </a:r>
            <a:r>
              <a:rPr lang="en-US" sz="2000" dirty="0">
                <a:solidFill>
                  <a:srgbClr val="FF0000"/>
                </a:solidFill>
                <a:latin typeface="Times New Roman" panose="02020603050405020304" pitchFamily="18" charset="0"/>
                <a:cs typeface="Times New Roman" panose="02020603050405020304" pitchFamily="18" charset="0"/>
              </a:rPr>
              <a:t> 1862 </a:t>
            </a:r>
            <a:r>
              <a:rPr lang="en-US" sz="2000" dirty="0">
                <a:latin typeface="Times New Roman" panose="02020603050405020304" pitchFamily="18" charset="0"/>
                <a:cs typeface="Times New Roman" panose="02020603050405020304" pitchFamily="18" charset="0"/>
              </a:rPr>
              <a:t>, giữa lúc nghĩa quân Trương Định đang giành thắng lợi, </a:t>
            </a:r>
          </a:p>
          <a:p>
            <a:pPr algn="just">
              <a:lnSpc>
                <a:spcPct val="150000"/>
              </a:lnSpc>
            </a:pPr>
            <a:r>
              <a:rPr lang="en-US" sz="2000" dirty="0">
                <a:latin typeface="Times New Roman" panose="02020603050405020304" pitchFamily="18" charset="0"/>
                <a:cs typeface="Times New Roman" panose="02020603050405020304" pitchFamily="18" charset="0"/>
              </a:rPr>
              <a:t>thì triều đình nhà Nguyễn kí hòa ước ,nhường ba tỉnh miền </a:t>
            </a:r>
            <a:r>
              <a:rPr lang="en-US" sz="2000" dirty="0">
                <a:solidFill>
                  <a:srgbClr val="FF0000"/>
                </a:solidFill>
                <a:latin typeface="Times New Roman" panose="02020603050405020304" pitchFamily="18" charset="0"/>
                <a:cs typeface="Times New Roman" panose="02020603050405020304" pitchFamily="18" charset="0"/>
              </a:rPr>
              <a:t>Đông Nam Kì </a:t>
            </a:r>
          </a:p>
          <a:p>
            <a:pPr algn="just">
              <a:lnSpc>
                <a:spcPct val="150000"/>
              </a:lnSpc>
            </a:pPr>
            <a:r>
              <a:rPr lang="en-US" sz="2000" dirty="0">
                <a:latin typeface="Times New Roman" panose="02020603050405020304" pitchFamily="18" charset="0"/>
                <a:cs typeface="Times New Roman" panose="02020603050405020304" pitchFamily="18" charset="0"/>
              </a:rPr>
              <a:t>cho thực dân Pháp,Triều đình ra lệnh cho Trương Định phải giải tán </a:t>
            </a:r>
          </a:p>
          <a:p>
            <a:pPr algn="just">
              <a:lnSpc>
                <a:spcPct val="150000"/>
              </a:lnSpc>
            </a:pPr>
            <a:r>
              <a:rPr lang="en-US" sz="2000" dirty="0">
                <a:latin typeface="Times New Roman" panose="02020603050405020304" pitchFamily="18" charset="0"/>
                <a:cs typeface="Times New Roman" panose="02020603050405020304" pitchFamily="18" charset="0"/>
              </a:rPr>
              <a:t>lực kháng chiến và đi nhận chức Lãnh binh ở </a:t>
            </a:r>
            <a:r>
              <a:rPr lang="en-US" sz="2000" dirty="0">
                <a:solidFill>
                  <a:srgbClr val="FF0000"/>
                </a:solidFill>
                <a:latin typeface="Times New Roman" panose="02020603050405020304" pitchFamily="18" charset="0"/>
                <a:cs typeface="Times New Roman" panose="02020603050405020304" pitchFamily="18" charset="0"/>
              </a:rPr>
              <a:t>An Giang</a:t>
            </a:r>
            <a:r>
              <a:rPr lang="en-US" sz="2000" dirty="0">
                <a:latin typeface="Times New Roman" panose="02020603050405020304" pitchFamily="18" charset="0"/>
                <a:cs typeface="Times New Roman" panose="02020603050405020304" pitchFamily="18" charset="0"/>
              </a:rPr>
              <a:t>.</a:t>
            </a:r>
          </a:p>
          <a:p>
            <a:pPr algn="just">
              <a:lnSpc>
                <a:spcPct val="150000"/>
              </a:lnSpc>
            </a:pPr>
            <a:r>
              <a:rPr lang="en-US" sz="2000" dirty="0">
                <a:latin typeface="Times New Roman" panose="02020603050405020304" pitchFamily="18" charset="0"/>
                <a:cs typeface="Times New Roman" panose="02020603050405020304" pitchFamily="18" charset="0"/>
              </a:rPr>
              <a:t>    Trong lúc Trương Định đang băn khoăn không biết nên đi hay nên ở,</a:t>
            </a:r>
          </a:p>
          <a:p>
            <a:pPr algn="just">
              <a:lnSpc>
                <a:spcPct val="150000"/>
              </a:lnSpc>
            </a:pPr>
            <a:r>
              <a:rPr lang="en-US" sz="2000" dirty="0">
                <a:latin typeface="Times New Roman" panose="02020603050405020304" pitchFamily="18" charset="0"/>
                <a:cs typeface="Times New Roman" panose="02020603050405020304" pitchFamily="18" charset="0"/>
              </a:rPr>
              <a:t>thì nhân dân đã suy tôn ông là:”BìnhTây Đại nguyên soái.”</a:t>
            </a:r>
          </a:p>
          <a:p>
            <a:pPr algn="just">
              <a:lnSpc>
                <a:spcPct val="150000"/>
              </a:lnSpc>
            </a:pPr>
            <a:r>
              <a:rPr lang="en-US" sz="2000" dirty="0">
                <a:latin typeface="Times New Roman" panose="02020603050405020304" pitchFamily="18" charset="0"/>
                <a:cs typeface="Times New Roman" panose="02020603050405020304" pitchFamily="18" charset="0"/>
              </a:rPr>
              <a:t>     Ông đã kiên quyết ở lại cùng nhân dân chống quân xâm lược.</a:t>
            </a:r>
          </a:p>
          <a:p>
            <a:pPr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6" name="Line 5"/>
          <p:cNvSpPr>
            <a:spLocks noChangeShapeType="1"/>
          </p:cNvSpPr>
          <p:nvPr/>
        </p:nvSpPr>
        <p:spPr bwMode="auto">
          <a:xfrm>
            <a:off x="1722120" y="1604010"/>
            <a:ext cx="613806"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7" name="Line 6"/>
          <p:cNvSpPr>
            <a:spLocks noChangeShapeType="1"/>
          </p:cNvSpPr>
          <p:nvPr/>
        </p:nvSpPr>
        <p:spPr bwMode="auto">
          <a:xfrm flipV="1">
            <a:off x="7192868" y="2122170"/>
            <a:ext cx="1295812"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8" name="Line 7"/>
          <p:cNvSpPr>
            <a:spLocks noChangeShapeType="1"/>
          </p:cNvSpPr>
          <p:nvPr/>
        </p:nvSpPr>
        <p:spPr bwMode="auto">
          <a:xfrm>
            <a:off x="5622026" y="2975610"/>
            <a:ext cx="900694"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a14:cpLocks xmlns:a14="http://schemas.microsoft.com/office/drawing/2010/main" noRot="1" noChangeAspect="1" noEditPoints="1" noChangeArrowheads="1" noChangeShapeType="1"/>
              </p14:cNvContentPartPr>
              <p14:nvPr/>
            </p14:nvContentPartPr>
            <p14:xfrm>
              <a:off x="4467941" y="1414463"/>
              <a:ext cx="45719" cy="1191"/>
            </p14:xfrm>
          </p:contentPart>
        </mc:Choice>
        <mc:Fallback xmlns="">
          <p:pic>
            <p:nvPicPr>
              <p:cNvPr id="9" name="Ink 8"/>
              <p:cNvPicPr>
                <a:picLocks noRot="1" noChangeAspect="1" noEditPoints="1" noChangeArrowheads="1" noChangeShapeType="1"/>
              </p:cNvPicPr>
              <p:nvPr/>
            </p:nvPicPr>
            <p:blipFill>
              <a:blip r:embed="rId4"/>
              <a:stretch>
                <a:fillRect/>
              </a:stretch>
            </p:blipFill>
            <p:spPr>
              <a:xfrm>
                <a:off x="0" y="-2147483648"/>
                <a:ext cx="360" cy="0"/>
              </a:xfrm>
              <a:prstGeom prst="rect">
                <a:avLst/>
              </a:prstGeom>
            </p:spPr>
          </p:pic>
        </mc:Fallback>
      </mc:AlternateContent>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Tree>
    <p:extLst>
      <p:ext uri="{BB962C8B-B14F-4D97-AF65-F5344CB8AC3E}">
        <p14:creationId xmlns:p14="http://schemas.microsoft.com/office/powerpoint/2010/main" val="3979598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784860"/>
            <a:ext cx="8393228" cy="4274820"/>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2000" dirty="0">
                <a:latin typeface="Times New Roman" panose="02020603050405020304" pitchFamily="18" charset="0"/>
                <a:cs typeface="Times New Roman" panose="02020603050405020304" pitchFamily="18" charset="0"/>
              </a:rPr>
              <a:t>   </a:t>
            </a:r>
          </a:p>
          <a:p>
            <a:pPr>
              <a:spcBef>
                <a:spcPct val="50000"/>
              </a:spcBef>
            </a:pPr>
            <a:r>
              <a:rPr lang="en-US" sz="2000" dirty="0">
                <a:latin typeface="Times New Roman" panose="02020603050405020304" pitchFamily="18" charset="0"/>
                <a:cs typeface="Times New Roman" panose="02020603050405020304" pitchFamily="18" charset="0"/>
              </a:rPr>
              <a:t>    Từ giữa năm 1929 nước ta ra đời bốn tổ chức cộng sản,nhưng lại </a:t>
            </a:r>
          </a:p>
          <a:p>
            <a:pPr>
              <a:spcBef>
                <a:spcPct val="50000"/>
              </a:spcBef>
            </a:pPr>
            <a:r>
              <a:rPr lang="en-US" sz="2000" dirty="0">
                <a:latin typeface="Times New Roman" panose="02020603050405020304" pitchFamily="18" charset="0"/>
                <a:cs typeface="Times New Roman" panose="02020603050405020304" pitchFamily="18" charset="0"/>
              </a:rPr>
              <a:t>hoạt động riêng lẻ. Để  tăng thêm sức mạnh của cách mạng cần phải </a:t>
            </a:r>
          </a:p>
          <a:p>
            <a:pPr>
              <a:spcBef>
                <a:spcPct val="50000"/>
              </a:spcBef>
            </a:pPr>
            <a:r>
              <a:rPr lang="en-US" sz="2000" dirty="0">
                <a:latin typeface="Times New Roman" panose="02020603050405020304" pitchFamily="18" charset="0"/>
                <a:cs typeface="Times New Roman" panose="02020603050405020304" pitchFamily="18" charset="0"/>
              </a:rPr>
              <a:t>hợp nhất các tổ chức cộng sản. Vào thời điểm này lãnh tụ Nguyễn Ái </a:t>
            </a:r>
          </a:p>
          <a:p>
            <a:pPr>
              <a:spcBef>
                <a:spcPct val="50000"/>
              </a:spcBef>
            </a:pPr>
            <a:r>
              <a:rPr lang="en-US" sz="2000" dirty="0">
                <a:latin typeface="Times New Roman" panose="02020603050405020304" pitchFamily="18" charset="0"/>
                <a:cs typeface="Times New Roman" panose="02020603050405020304" pitchFamily="18" charset="0"/>
              </a:rPr>
              <a:t>Quốc đang hoạt động ở Xiêm. Người đến Nhật Bản triệu tập đại biểu</a:t>
            </a:r>
          </a:p>
          <a:p>
            <a:pPr>
              <a:spcBef>
                <a:spcPct val="50000"/>
              </a:spcBef>
            </a:pPr>
            <a:r>
              <a:rPr lang="en-US" sz="2000" dirty="0">
                <a:latin typeface="Times New Roman" panose="02020603050405020304" pitchFamily="18" charset="0"/>
                <a:cs typeface="Times New Roman" panose="02020603050405020304" pitchFamily="18" charset="0"/>
              </a:rPr>
              <a:t>các tổ chức cộng sản bàn việc thống nhất lực lượng.</a:t>
            </a:r>
          </a:p>
          <a:p>
            <a:pPr>
              <a:spcBef>
                <a:spcPct val="50000"/>
              </a:spcBef>
            </a:pPr>
            <a:r>
              <a:rPr lang="en-US" sz="2000" dirty="0">
                <a:latin typeface="Times New Roman" panose="02020603050405020304" pitchFamily="18" charset="0"/>
                <a:cs typeface="Times New Roman" panose="02020603050405020304" pitchFamily="18" charset="0"/>
              </a:rPr>
              <a:t>    Đầu xuân 1931,  dưới sự chủ trì của Nguyễn Ái Quốc hội nghị hợp </a:t>
            </a:r>
          </a:p>
          <a:p>
            <a:pPr>
              <a:spcBef>
                <a:spcPct val="50000"/>
              </a:spcBef>
            </a:pPr>
            <a:r>
              <a:rPr lang="en-US" sz="2000" dirty="0">
                <a:latin typeface="Times New Roman" panose="02020603050405020304" pitchFamily="18" charset="0"/>
                <a:cs typeface="Times New Roman" panose="02020603050405020304" pitchFamily="18" charset="0"/>
              </a:rPr>
              <a:t>nhất các tổ chức cộng sản được tiến hành và lấy tên đảng là Đảng </a:t>
            </a:r>
          </a:p>
          <a:p>
            <a:pPr>
              <a:spcBef>
                <a:spcPct val="50000"/>
              </a:spcBef>
            </a:pPr>
            <a:r>
              <a:rPr lang="en-US" sz="2000" dirty="0">
                <a:latin typeface="Times New Roman" panose="02020603050405020304" pitchFamily="18" charset="0"/>
                <a:cs typeface="Times New Roman" panose="02020603050405020304" pitchFamily="18" charset="0"/>
              </a:rPr>
              <a:t>Cộng sản Việt Nam.</a:t>
            </a:r>
          </a:p>
        </p:txBody>
      </p:sp>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
        <p:nvSpPr>
          <p:cNvPr id="11" name="Line 9"/>
          <p:cNvSpPr>
            <a:spLocks noChangeShapeType="1"/>
          </p:cNvSpPr>
          <p:nvPr/>
        </p:nvSpPr>
        <p:spPr bwMode="auto">
          <a:xfrm>
            <a:off x="4937760" y="1805940"/>
            <a:ext cx="3429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4" name="Line 11"/>
          <p:cNvSpPr>
            <a:spLocks noChangeShapeType="1"/>
          </p:cNvSpPr>
          <p:nvPr/>
        </p:nvSpPr>
        <p:spPr bwMode="auto">
          <a:xfrm>
            <a:off x="2545080" y="4095750"/>
            <a:ext cx="40005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5" name="Line 12"/>
          <p:cNvSpPr>
            <a:spLocks noChangeShapeType="1"/>
          </p:cNvSpPr>
          <p:nvPr/>
        </p:nvSpPr>
        <p:spPr bwMode="auto">
          <a:xfrm>
            <a:off x="5581650" y="3181350"/>
            <a:ext cx="85725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419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1000" fill="hold"/>
                                        <p:tgtEl>
                                          <p:spTgt spid="15"/>
                                        </p:tgtEl>
                                        <p:attrNameLst>
                                          <p:attrName>ppt_x</p:attrName>
                                        </p:attrNameLst>
                                      </p:cBhvr>
                                      <p:tavLst>
                                        <p:tav tm="0">
                                          <p:val>
                                            <p:strVal val="0-#ppt_w/2"/>
                                          </p:val>
                                        </p:tav>
                                        <p:tav tm="100000">
                                          <p:val>
                                            <p:strVal val="#ppt_x"/>
                                          </p:val>
                                        </p:tav>
                                      </p:tavLst>
                                    </p:anim>
                                    <p:anim calcmode="lin" valueType="num">
                                      <p:cBhvr additive="base">
                                        <p:cTn id="14"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784860"/>
            <a:ext cx="8393228" cy="4274820"/>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2000" dirty="0">
                <a:latin typeface="Times New Roman" panose="02020603050405020304" pitchFamily="18" charset="0"/>
                <a:cs typeface="Times New Roman" panose="02020603050405020304" pitchFamily="18" charset="0"/>
              </a:rPr>
              <a:t>   </a:t>
            </a:r>
          </a:p>
          <a:p>
            <a:pPr>
              <a:spcBef>
                <a:spcPct val="50000"/>
              </a:spcBef>
            </a:pPr>
            <a:r>
              <a:rPr lang="en-US" sz="2000" dirty="0">
                <a:latin typeface="Times New Roman" panose="02020603050405020304" pitchFamily="18" charset="0"/>
                <a:cs typeface="Times New Roman" panose="02020603050405020304" pitchFamily="18" charset="0"/>
              </a:rPr>
              <a:t>    Từ giữa năm 1929 nước ta ra đời </a:t>
            </a:r>
            <a:r>
              <a:rPr lang="en-US" sz="2000" dirty="0">
                <a:solidFill>
                  <a:srgbClr val="FF0000"/>
                </a:solidFill>
                <a:latin typeface="Times New Roman" panose="02020603050405020304" pitchFamily="18" charset="0"/>
                <a:cs typeface="Times New Roman" panose="02020603050405020304" pitchFamily="18" charset="0"/>
              </a:rPr>
              <a:t>ba</a:t>
            </a:r>
            <a:r>
              <a:rPr lang="en-US" sz="2000" dirty="0">
                <a:latin typeface="Times New Roman" panose="02020603050405020304" pitchFamily="18" charset="0"/>
                <a:cs typeface="Times New Roman" panose="02020603050405020304" pitchFamily="18" charset="0"/>
              </a:rPr>
              <a:t> tổ chức cộng sản,nhưng lại </a:t>
            </a:r>
          </a:p>
          <a:p>
            <a:pPr>
              <a:spcBef>
                <a:spcPct val="50000"/>
              </a:spcBef>
            </a:pPr>
            <a:r>
              <a:rPr lang="en-US" sz="2000" dirty="0">
                <a:latin typeface="Times New Roman" panose="02020603050405020304" pitchFamily="18" charset="0"/>
                <a:cs typeface="Times New Roman" panose="02020603050405020304" pitchFamily="18" charset="0"/>
              </a:rPr>
              <a:t>hoạt động riêng lẻ. Để  tăng thêm sức mạnh của cách mạng cần phải </a:t>
            </a:r>
          </a:p>
          <a:p>
            <a:pPr>
              <a:spcBef>
                <a:spcPct val="50000"/>
              </a:spcBef>
            </a:pPr>
            <a:r>
              <a:rPr lang="en-US" sz="2000" dirty="0">
                <a:latin typeface="Times New Roman" panose="02020603050405020304" pitchFamily="18" charset="0"/>
                <a:cs typeface="Times New Roman" panose="02020603050405020304" pitchFamily="18" charset="0"/>
              </a:rPr>
              <a:t>hợp nhất các tổ chức cộng sản. Vào thời điểm này lãnh tụ Nguyễn Ái </a:t>
            </a:r>
          </a:p>
          <a:p>
            <a:pPr>
              <a:spcBef>
                <a:spcPct val="50000"/>
              </a:spcBef>
            </a:pPr>
            <a:r>
              <a:rPr lang="en-US" sz="2000" dirty="0">
                <a:latin typeface="Times New Roman" panose="02020603050405020304" pitchFamily="18" charset="0"/>
                <a:cs typeface="Times New Roman" panose="02020603050405020304" pitchFamily="18" charset="0"/>
              </a:rPr>
              <a:t>Quốc đang hoạt động ở Xiêm. Người đến </a:t>
            </a:r>
            <a:r>
              <a:rPr lang="en-US" sz="2000" dirty="0">
                <a:solidFill>
                  <a:srgbClr val="FF0000"/>
                </a:solidFill>
                <a:latin typeface="Times New Roman" panose="02020603050405020304" pitchFamily="18" charset="0"/>
                <a:cs typeface="Times New Roman" panose="02020603050405020304" pitchFamily="18" charset="0"/>
              </a:rPr>
              <a:t>Hồng Công </a:t>
            </a:r>
            <a:r>
              <a:rPr lang="en-US" sz="2000" dirty="0">
                <a:latin typeface="Times New Roman" panose="02020603050405020304" pitchFamily="18" charset="0"/>
                <a:cs typeface="Times New Roman" panose="02020603050405020304" pitchFamily="18" charset="0"/>
              </a:rPr>
              <a:t>triệu tập đại biểu</a:t>
            </a:r>
          </a:p>
          <a:p>
            <a:pPr>
              <a:spcBef>
                <a:spcPct val="50000"/>
              </a:spcBef>
            </a:pPr>
            <a:r>
              <a:rPr lang="en-US" sz="2000" dirty="0">
                <a:latin typeface="Times New Roman" panose="02020603050405020304" pitchFamily="18" charset="0"/>
                <a:cs typeface="Times New Roman" panose="02020603050405020304" pitchFamily="18" charset="0"/>
              </a:rPr>
              <a:t>các tổ chức cộng sản bàn việc thống nhất lực lượng.</a:t>
            </a:r>
          </a:p>
          <a:p>
            <a:pPr>
              <a:spcBef>
                <a:spcPct val="50000"/>
              </a:spcBef>
            </a:pPr>
            <a:r>
              <a:rPr lang="en-US" sz="2000" dirty="0">
                <a:latin typeface="Times New Roman" panose="02020603050405020304" pitchFamily="18" charset="0"/>
                <a:cs typeface="Times New Roman" panose="02020603050405020304" pitchFamily="18" charset="0"/>
              </a:rPr>
              <a:t>    Đầu xuân </a:t>
            </a:r>
            <a:r>
              <a:rPr lang="en-US" sz="2000" dirty="0">
                <a:solidFill>
                  <a:srgbClr val="FF0000"/>
                </a:solidFill>
                <a:latin typeface="Times New Roman" panose="02020603050405020304" pitchFamily="18" charset="0"/>
                <a:cs typeface="Times New Roman" panose="02020603050405020304" pitchFamily="18" charset="0"/>
              </a:rPr>
              <a:t>1930</a:t>
            </a:r>
            <a:r>
              <a:rPr lang="en-US" sz="2000" dirty="0">
                <a:latin typeface="Times New Roman" panose="02020603050405020304" pitchFamily="18" charset="0"/>
                <a:cs typeface="Times New Roman" panose="02020603050405020304" pitchFamily="18" charset="0"/>
              </a:rPr>
              <a:t>,  dưới sự chủ trì của Nguyễn Ái Quốc hội nghị hợp </a:t>
            </a:r>
          </a:p>
          <a:p>
            <a:pPr>
              <a:spcBef>
                <a:spcPct val="50000"/>
              </a:spcBef>
            </a:pPr>
            <a:r>
              <a:rPr lang="en-US" sz="2000" dirty="0">
                <a:latin typeface="Times New Roman" panose="02020603050405020304" pitchFamily="18" charset="0"/>
                <a:cs typeface="Times New Roman" panose="02020603050405020304" pitchFamily="18" charset="0"/>
              </a:rPr>
              <a:t>nhất các tổ chức cộng sản được tiến hành và lấy tên đảng là Đảng </a:t>
            </a:r>
          </a:p>
          <a:p>
            <a:pPr>
              <a:spcBef>
                <a:spcPct val="50000"/>
              </a:spcBef>
            </a:pPr>
            <a:r>
              <a:rPr lang="en-US" sz="2000" dirty="0">
                <a:latin typeface="Times New Roman" panose="02020603050405020304" pitchFamily="18" charset="0"/>
                <a:cs typeface="Times New Roman" panose="02020603050405020304" pitchFamily="18" charset="0"/>
              </a:rPr>
              <a:t>Cộng sản Việt Nam.</a:t>
            </a:r>
          </a:p>
        </p:txBody>
      </p:sp>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
        <p:nvSpPr>
          <p:cNvPr id="11" name="Line 9"/>
          <p:cNvSpPr>
            <a:spLocks noChangeShapeType="1"/>
          </p:cNvSpPr>
          <p:nvPr/>
        </p:nvSpPr>
        <p:spPr bwMode="auto">
          <a:xfrm>
            <a:off x="4861560" y="1805940"/>
            <a:ext cx="3429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4" name="Line 11"/>
          <p:cNvSpPr>
            <a:spLocks noChangeShapeType="1"/>
          </p:cNvSpPr>
          <p:nvPr/>
        </p:nvSpPr>
        <p:spPr bwMode="auto">
          <a:xfrm>
            <a:off x="2545080" y="4095750"/>
            <a:ext cx="40005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5" name="Line 12"/>
          <p:cNvSpPr>
            <a:spLocks noChangeShapeType="1"/>
          </p:cNvSpPr>
          <p:nvPr/>
        </p:nvSpPr>
        <p:spPr bwMode="auto">
          <a:xfrm>
            <a:off x="5566410" y="3181350"/>
            <a:ext cx="105537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8402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784860"/>
            <a:ext cx="8393228" cy="4274820"/>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   Ngày 2 – 9 – 1954, Hà Nội tưng bừng trong màu đỏ, già trẻ, gái trai</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 từ khắp ngả tiến về Quảng trường Nhà hát lớn.</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    Đúng 14 giờ Bác Hồ và các vị trong Chính phủ lâm thời bước lên </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lễ đài. Nhân dân vỗ tay hoan hô như sấm dậy. Bác ra hiệu im lặng và </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bắt đầu đọc tuyên ngôn Độc lập. Đọc đến nửa chừng, Bác dừng lại </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và hỏi “Tôi nói mọi người nghe rõ không”?</a:t>
            </a:r>
          </a:p>
          <a:p>
            <a:pPr>
              <a:spcBef>
                <a:spcPct val="50000"/>
              </a:spcBef>
            </a:pPr>
            <a:r>
              <a:rPr lang="en-US" sz="2000" dirty="0">
                <a:solidFill>
                  <a:srgbClr val="0000FF"/>
                </a:solidFill>
                <a:latin typeface="Times New Roman" panose="02020603050405020304" pitchFamily="18" charset="0"/>
                <a:cs typeface="Times New Roman" panose="02020603050405020304" pitchFamily="18" charset="0"/>
              </a:rPr>
              <a:t>   Hơn nửa triệu người cùng đáp, tiếng như sấm dậy: “Có”.</a:t>
            </a:r>
          </a:p>
        </p:txBody>
      </p:sp>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cs typeface="Times New Roman" panose="02020603050405020304" pitchFamily="18" charset="0"/>
              </a:rPr>
              <a:t>Tìm điểm chưa hợp lí trong mỗi câu chuyện lịch sử dưới đây?</a:t>
            </a:r>
          </a:p>
        </p:txBody>
      </p:sp>
      <p:sp>
        <p:nvSpPr>
          <p:cNvPr id="10" name="Line 21"/>
          <p:cNvSpPr>
            <a:spLocks noChangeShapeType="1"/>
          </p:cNvSpPr>
          <p:nvPr/>
        </p:nvSpPr>
        <p:spPr bwMode="auto">
          <a:xfrm>
            <a:off x="4857750" y="2251710"/>
            <a:ext cx="10858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6" name="Line 22"/>
          <p:cNvSpPr>
            <a:spLocks noChangeShapeType="1"/>
          </p:cNvSpPr>
          <p:nvPr/>
        </p:nvSpPr>
        <p:spPr bwMode="auto">
          <a:xfrm>
            <a:off x="2712720" y="4103370"/>
            <a:ext cx="10858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
        <p:nvSpPr>
          <p:cNvPr id="17" name="Line 23"/>
          <p:cNvSpPr>
            <a:spLocks noChangeShapeType="1"/>
          </p:cNvSpPr>
          <p:nvPr/>
        </p:nvSpPr>
        <p:spPr bwMode="auto">
          <a:xfrm>
            <a:off x="2705100" y="1779270"/>
            <a:ext cx="5143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52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ppt_x"/>
                                          </p:val>
                                        </p:tav>
                                        <p:tav tm="100000">
                                          <p:val>
                                            <p:strVal val="#ppt_x"/>
                                          </p:val>
                                        </p:tav>
                                      </p:tavLst>
                                    </p:anim>
                                    <p:anim calcmode="lin" valueType="num">
                                      <p:cBhvr additive="base">
                                        <p:cTn id="20"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AutoShape 4"/>
          <p:cNvSpPr>
            <a:spLocks noChangeArrowheads="1"/>
          </p:cNvSpPr>
          <p:nvPr/>
        </p:nvSpPr>
        <p:spPr bwMode="auto">
          <a:xfrm>
            <a:off x="596768" y="784860"/>
            <a:ext cx="8393228" cy="4274820"/>
          </a:xfrm>
          <a:prstGeom prst="verticalScroll">
            <a:avLst>
              <a:gd name="adj" fmla="val 12500"/>
            </a:avLst>
          </a:prstGeom>
          <a:gradFill rotWithShape="1">
            <a:gsLst>
              <a:gs pos="0">
                <a:srgbClr val="00FF00"/>
              </a:gs>
              <a:gs pos="100000">
                <a:srgbClr val="FFFF66"/>
              </a:gs>
            </a:gsLst>
            <a:lin ang="5400000" scaled="1"/>
          </a:gra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sz="2000" dirty="0">
                <a:solidFill>
                  <a:srgbClr val="0000FF"/>
                </a:solidFill>
              </a:rPr>
              <a:t>   Ngày 2 – 9 – </a:t>
            </a:r>
            <a:r>
              <a:rPr lang="en-US" sz="2000" dirty="0">
                <a:solidFill>
                  <a:srgbClr val="FF0000"/>
                </a:solidFill>
              </a:rPr>
              <a:t>1945</a:t>
            </a:r>
            <a:r>
              <a:rPr lang="en-US" sz="2000" dirty="0">
                <a:solidFill>
                  <a:srgbClr val="0000FF"/>
                </a:solidFill>
              </a:rPr>
              <a:t>, Hà Nội tưng bừng trong màu đỏ, già trẻ, gái trai</a:t>
            </a:r>
          </a:p>
          <a:p>
            <a:pPr>
              <a:spcBef>
                <a:spcPct val="50000"/>
              </a:spcBef>
            </a:pPr>
            <a:r>
              <a:rPr lang="en-US" sz="2000" dirty="0">
                <a:solidFill>
                  <a:srgbClr val="0000FF"/>
                </a:solidFill>
              </a:rPr>
              <a:t> từ khắp ngả tiến về Quảng trường </a:t>
            </a:r>
            <a:r>
              <a:rPr lang="en-US" sz="2000" dirty="0">
                <a:solidFill>
                  <a:srgbClr val="FF0000"/>
                </a:solidFill>
              </a:rPr>
              <a:t>Ba Đình.</a:t>
            </a:r>
          </a:p>
          <a:p>
            <a:pPr>
              <a:spcBef>
                <a:spcPct val="50000"/>
              </a:spcBef>
            </a:pPr>
            <a:r>
              <a:rPr lang="en-US" sz="2000" dirty="0">
                <a:solidFill>
                  <a:srgbClr val="0000FF"/>
                </a:solidFill>
              </a:rPr>
              <a:t>    Đúng 14 giờ Bác Hồ và các vị trong Chính phủ lâm thời bước lên </a:t>
            </a:r>
          </a:p>
          <a:p>
            <a:pPr>
              <a:spcBef>
                <a:spcPct val="50000"/>
              </a:spcBef>
            </a:pPr>
            <a:r>
              <a:rPr lang="en-US" sz="2000" dirty="0">
                <a:solidFill>
                  <a:srgbClr val="0000FF"/>
                </a:solidFill>
              </a:rPr>
              <a:t>lễ đài. Nhân dân vỗ tay hoan hô như sấm dậy. Bác ra hiệu im lặng và </a:t>
            </a:r>
          </a:p>
          <a:p>
            <a:pPr>
              <a:spcBef>
                <a:spcPct val="50000"/>
              </a:spcBef>
            </a:pPr>
            <a:r>
              <a:rPr lang="en-US" sz="2000" dirty="0">
                <a:solidFill>
                  <a:srgbClr val="0000FF"/>
                </a:solidFill>
              </a:rPr>
              <a:t>bắt đầu đọc tuyên ngôn Độc lập. Đọc đến nửa chừng, Bác dừng lại </a:t>
            </a:r>
          </a:p>
          <a:p>
            <a:pPr>
              <a:spcBef>
                <a:spcPct val="50000"/>
              </a:spcBef>
            </a:pPr>
            <a:r>
              <a:rPr lang="en-US" sz="2000" dirty="0">
                <a:solidFill>
                  <a:srgbClr val="0000FF"/>
                </a:solidFill>
              </a:rPr>
              <a:t>và hỏi “Tôi nói </a:t>
            </a:r>
            <a:r>
              <a:rPr lang="en-US" sz="2000" dirty="0">
                <a:solidFill>
                  <a:srgbClr val="FF0000"/>
                </a:solidFill>
              </a:rPr>
              <a:t>đồng bào </a:t>
            </a:r>
            <a:r>
              <a:rPr lang="en-US" sz="2000" dirty="0">
                <a:solidFill>
                  <a:srgbClr val="0000FF"/>
                </a:solidFill>
              </a:rPr>
              <a:t>nghe rõ không”?</a:t>
            </a:r>
          </a:p>
          <a:p>
            <a:pPr>
              <a:spcBef>
                <a:spcPct val="50000"/>
              </a:spcBef>
            </a:pPr>
            <a:r>
              <a:rPr lang="en-US" sz="2000" dirty="0">
                <a:solidFill>
                  <a:srgbClr val="0000FF"/>
                </a:solidFill>
              </a:rPr>
              <a:t>   Hơn nửa triệu người cùng đáp, tiếng như sấm dậy: “Có”.</a:t>
            </a:r>
          </a:p>
        </p:txBody>
      </p:sp>
      <p:sp>
        <p:nvSpPr>
          <p:cNvPr id="3" name="Rectangle 2"/>
          <p:cNvSpPr/>
          <p:nvPr/>
        </p:nvSpPr>
        <p:spPr>
          <a:xfrm>
            <a:off x="1722120" y="65374"/>
            <a:ext cx="7033260" cy="400110"/>
          </a:xfrm>
          <a:prstGeom prst="rect">
            <a:avLst/>
          </a:prstGeom>
        </p:spPr>
        <p:txBody>
          <a:bodyPr wrap="square">
            <a:spAutoFit/>
          </a:bodyPr>
          <a:lstStyle/>
          <a:p>
            <a:pPr algn="ctr"/>
            <a:r>
              <a:rPr lang="en-US" sz="2000" b="1" dirty="0">
                <a:solidFill>
                  <a:srgbClr val="DF0303"/>
                </a:solidFill>
                <a:latin typeface="Times New Roman" panose="02020603050405020304" pitchFamily="18" charset="0"/>
              </a:rPr>
              <a:t>Tìm điểm chưa hợp lí trong mỗi câu chuyện lịch sử dưới đây?</a:t>
            </a:r>
          </a:p>
        </p:txBody>
      </p:sp>
      <p:sp>
        <p:nvSpPr>
          <p:cNvPr id="10" name="Line 21"/>
          <p:cNvSpPr>
            <a:spLocks noChangeShapeType="1"/>
          </p:cNvSpPr>
          <p:nvPr/>
        </p:nvSpPr>
        <p:spPr bwMode="auto">
          <a:xfrm>
            <a:off x="4857750" y="2251710"/>
            <a:ext cx="79629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6" name="Line 22"/>
          <p:cNvSpPr>
            <a:spLocks noChangeShapeType="1"/>
          </p:cNvSpPr>
          <p:nvPr/>
        </p:nvSpPr>
        <p:spPr bwMode="auto">
          <a:xfrm>
            <a:off x="2712720" y="4103370"/>
            <a:ext cx="10858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17" name="Line 23"/>
          <p:cNvSpPr>
            <a:spLocks noChangeShapeType="1"/>
          </p:cNvSpPr>
          <p:nvPr/>
        </p:nvSpPr>
        <p:spPr bwMode="auto">
          <a:xfrm>
            <a:off x="2705100" y="1779270"/>
            <a:ext cx="51435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Tree>
    <p:extLst>
      <p:ext uri="{BB962C8B-B14F-4D97-AF65-F5344CB8AC3E}">
        <p14:creationId xmlns:p14="http://schemas.microsoft.com/office/powerpoint/2010/main" val="13225807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 Box 5"/>
          <p:cNvSpPr txBox="1">
            <a:spLocks noChangeArrowheads="1"/>
          </p:cNvSpPr>
          <p:nvPr/>
        </p:nvSpPr>
        <p:spPr bwMode="auto">
          <a:xfrm>
            <a:off x="497844" y="686892"/>
            <a:ext cx="8623005" cy="5381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spcBef>
                <a:spcPct val="50000"/>
              </a:spcBef>
            </a:pPr>
            <a:r>
              <a:rPr lang="en-US" sz="2400" dirty="0">
                <a:solidFill>
                  <a:schemeClr val="accent2">
                    <a:lumMod val="75000"/>
                  </a:schemeClr>
                </a:solidFill>
                <a:latin typeface="Times New Roman" panose="02020603050405020304" pitchFamily="18" charset="0"/>
                <a:cs typeface="Times New Roman" panose="02020603050405020304" pitchFamily="18" charset="0"/>
              </a:rPr>
              <a:t>   Ngày nay để tưởng nhớ đến các sự kiện lịch sử  trọng đại của đất nước, tưởng nhớ các vị anh hùng của dân tộc. Một số địa danh của đất nước đã vinh dự được mang tên các anh hùng và sự kiện lịch sử như: Thành phố Hồ Chí Minh, đường Cách mạng Tháng Tám,đường Trương Định, trường học Nguyễn Ái Quốc, trường học mang tên Phan bội Châu, Nguyễn Trường Tộ,.... </a:t>
            </a:r>
          </a:p>
          <a:p>
            <a:pPr algn="just">
              <a:lnSpc>
                <a:spcPct val="150000"/>
              </a:lnSpc>
              <a:spcBef>
                <a:spcPct val="50000"/>
              </a:spcBef>
            </a:pPr>
            <a:br>
              <a:rPr lang="en-US" sz="2400" dirty="0">
                <a:solidFill>
                  <a:schemeClr val="accent2">
                    <a:lumMod val="75000"/>
                  </a:schemeClr>
                </a:solidFill>
                <a:latin typeface="Times New Roman" panose="02020603050405020304" pitchFamily="18" charset="0"/>
                <a:cs typeface="Times New Roman" panose="02020603050405020304" pitchFamily="18" charset="0"/>
              </a:rPr>
            </a:b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a:p>
            <a:pPr algn="just">
              <a:lnSpc>
                <a:spcPct val="150000"/>
              </a:lnSpc>
              <a:spcBef>
                <a:spcPct val="50000"/>
              </a:spcBef>
            </a:pPr>
            <a:endParaRPr lang="en-US" sz="24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32248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788" y="508000"/>
            <a:ext cx="4453467" cy="3340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descr="847669056_d8f23100b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1" y="508000"/>
            <a:ext cx="4453467" cy="33401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631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38" y="561534"/>
            <a:ext cx="3486150" cy="214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500" y="2828484"/>
            <a:ext cx="3486150" cy="214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940" y="609600"/>
            <a:ext cx="3754315" cy="2145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419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airplan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 y="508000"/>
            <a:ext cx="4523740" cy="3594758"/>
          </a:xfrm>
          <a:prstGeom prst="rect">
            <a:avLst/>
          </a:prstGeom>
        </p:spPr>
      </p:pic>
      <p:pic>
        <p:nvPicPr>
          <p:cNvPr id="7" name="Picture 6">
            <a:extLst>
              <a:ext uri="{FF2B5EF4-FFF2-40B4-BE49-F238E27FC236}">
                <a16:creationId xmlns:a16="http://schemas.microsoft.com/office/drawing/2014/main" id="{8AA499A6-B0C8-482E-8EAC-6319D10EC937}"/>
              </a:ext>
            </a:extLst>
          </p:cNvPr>
          <p:cNvPicPr>
            <a:picLocks noChangeAspect="1"/>
          </p:cNvPicPr>
          <p:nvPr/>
        </p:nvPicPr>
        <p:blipFill rotWithShape="1">
          <a:blip r:embed="rId4">
            <a:extLst>
              <a:ext uri="{28A0092B-C50C-407E-A947-70E740481C1C}">
                <a14:useLocalDpi xmlns:a14="http://schemas.microsoft.com/office/drawing/2010/main" val="0"/>
              </a:ext>
            </a:extLst>
          </a:blip>
          <a:srcRect l="8007" r="7536"/>
          <a:stretch/>
        </p:blipFill>
        <p:spPr>
          <a:xfrm>
            <a:off x="5230128" y="508000"/>
            <a:ext cx="4127499" cy="3594758"/>
          </a:xfrm>
          <a:prstGeom prst="rect">
            <a:avLst/>
          </a:prstGeom>
        </p:spPr>
      </p:pic>
    </p:spTree>
    <p:extLst>
      <p:ext uri="{BB962C8B-B14F-4D97-AF65-F5344CB8AC3E}">
        <p14:creationId xmlns:p14="http://schemas.microsoft.com/office/powerpoint/2010/main" val="7357048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293" descr="2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2292" descr="2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3425" y="1841500"/>
            <a:ext cx="170815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hape 117"/>
          <p:cNvSpPr txBox="1">
            <a:spLocks/>
          </p:cNvSpPr>
          <p:nvPr/>
        </p:nvSpPr>
        <p:spPr bwMode="auto">
          <a:xfrm>
            <a:off x="990600" y="1841500"/>
            <a:ext cx="502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en-US" altLang="en-US" sz="5400" b="1" dirty="0">
                <a:solidFill>
                  <a:srgbClr val="FF0000"/>
                </a:solidFill>
                <a:latin typeface="Times New Roman" pitchFamily="18" charset="0"/>
                <a:cs typeface="Times New Roman" pitchFamily="18" charset="0"/>
              </a:rPr>
              <a:t>KHỞI ĐỘNG</a:t>
            </a:r>
            <a:endParaRPr lang="en-US" altLang="en-US" sz="4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521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4" descr="images1327834_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750" y="508000"/>
            <a:ext cx="6343650" cy="3764364"/>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2286000" y="4450834"/>
            <a:ext cx="457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b="1" dirty="0">
                <a:solidFill>
                  <a:srgbClr val="000000"/>
                </a:solidFill>
                <a:latin typeface="Times New Roman" panose="02020603050405020304" pitchFamily="18" charset="0"/>
                <a:cs typeface="Times New Roman" panose="02020603050405020304" pitchFamily="18" charset="0"/>
              </a:rPr>
              <a:t>       ĐƯỜNG CÁCH MẠNG THÁNG TÁM</a:t>
            </a:r>
          </a:p>
        </p:txBody>
      </p:sp>
    </p:spTree>
    <p:extLst>
      <p:ext uri="{BB962C8B-B14F-4D97-AF65-F5344CB8AC3E}">
        <p14:creationId xmlns:p14="http://schemas.microsoft.com/office/powerpoint/2010/main" val="1388582766"/>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4" descr="21200811529_HoChiMinhStopov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1023" y="447076"/>
            <a:ext cx="7418617" cy="360392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1961341" y="68858"/>
            <a:ext cx="59889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solidFill>
                  <a:srgbClr val="002060"/>
                </a:solidFill>
                <a:latin typeface="Times New Roman" panose="02020603050405020304" pitchFamily="18" charset="0"/>
                <a:cs typeface="Times New Roman" panose="02020603050405020304" pitchFamily="18" charset="0"/>
              </a:rPr>
              <a:t>THÀNH PHỐ MANG TÊN BÁC – THÀNH PHỐ HỒ CHÍ MINH</a:t>
            </a:r>
          </a:p>
        </p:txBody>
      </p:sp>
    </p:spTree>
    <p:extLst>
      <p:ext uri="{BB962C8B-B14F-4D97-AF65-F5344CB8AC3E}">
        <p14:creationId xmlns:p14="http://schemas.microsoft.com/office/powerpoint/2010/main" val="3135684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nền Slide Powerpoint đáng yêu nhất">
            <a:extLst>
              <a:ext uri="{FF2B5EF4-FFF2-40B4-BE49-F238E27FC236}">
                <a16:creationId xmlns:a16="http://schemas.microsoft.com/office/drawing/2014/main" id="{A6B79E23-A1E0-44E7-BEDC-6346FAD9B5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3106" b="22208"/>
          <a:stretch/>
        </p:blipFill>
        <p:spPr bwMode="auto">
          <a:xfrm>
            <a:off x="23151" y="1"/>
            <a:ext cx="9374849" cy="514349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594360" y="508000"/>
            <a:ext cx="8722895" cy="0"/>
          </a:xfrm>
          <a:prstGeom prst="line">
            <a:avLst/>
          </a:prstGeom>
          <a:ln w="25400"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 Box 4"/>
          <p:cNvSpPr txBox="1">
            <a:spLocks noChangeArrowheads="1"/>
          </p:cNvSpPr>
          <p:nvPr/>
        </p:nvSpPr>
        <p:spPr bwMode="auto">
          <a:xfrm>
            <a:off x="1520190" y="1219931"/>
            <a:ext cx="6922770" cy="131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sz="2800" b="1" i="1" dirty="0">
                <a:solidFill>
                  <a:schemeClr val="accent2">
                    <a:lumMod val="75000"/>
                  </a:schemeClr>
                </a:solidFill>
                <a:latin typeface="Times New Roman" panose="02020603050405020304" pitchFamily="18" charset="0"/>
                <a:cs typeface="Times New Roman" panose="02020603050405020304" pitchFamily="18" charset="0"/>
              </a:rPr>
              <a:t>Em thấy mình cần phải làm gì để xứng đáng với trang sử hào hùng của dân tộc ta?</a:t>
            </a:r>
          </a:p>
        </p:txBody>
      </p:sp>
      <p:sp>
        <p:nvSpPr>
          <p:cNvPr id="9" name="Text Box 7"/>
          <p:cNvSpPr txBox="1">
            <a:spLocks noChangeArrowheads="1"/>
          </p:cNvSpPr>
          <p:nvPr/>
        </p:nvSpPr>
        <p:spPr bwMode="auto">
          <a:xfrm>
            <a:off x="1520190" y="2548119"/>
            <a:ext cx="6529431" cy="131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sz="2800" b="1" i="1" dirty="0">
                <a:solidFill>
                  <a:schemeClr val="accent2">
                    <a:lumMod val="75000"/>
                  </a:schemeClr>
                </a:solidFill>
                <a:latin typeface="Times New Roman" panose="02020603050405020304" pitchFamily="18" charset="0"/>
                <a:cs typeface="Times New Roman" panose="02020603050405020304" pitchFamily="18" charset="0"/>
              </a:rPr>
              <a:t>Em học tập ở Bác Hồ kính yêu  những  đức tính gì?</a:t>
            </a:r>
          </a:p>
        </p:txBody>
      </p:sp>
      <p:sp>
        <p:nvSpPr>
          <p:cNvPr id="10" name="Rectangle 20"/>
          <p:cNvSpPr>
            <a:spLocks noChangeArrowheads="1"/>
          </p:cNvSpPr>
          <p:nvPr/>
        </p:nvSpPr>
        <p:spPr bwMode="auto">
          <a:xfrm>
            <a:off x="785259" y="1425955"/>
            <a:ext cx="6293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20000"/>
              </a:spcBef>
            </a:pPr>
            <a:r>
              <a:rPr lang="en-US" sz="2800" b="1" i="1" dirty="0">
                <a:solidFill>
                  <a:schemeClr val="accent2">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p>
        </p:txBody>
      </p:sp>
      <p:sp>
        <p:nvSpPr>
          <p:cNvPr id="15" name="Rectangle 25"/>
          <p:cNvSpPr>
            <a:spLocks noChangeArrowheads="1"/>
          </p:cNvSpPr>
          <p:nvPr/>
        </p:nvSpPr>
        <p:spPr bwMode="auto">
          <a:xfrm>
            <a:off x="854366" y="2683989"/>
            <a:ext cx="5736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i="1" dirty="0">
                <a:solidFill>
                  <a:schemeClr val="accent2">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p>
        </p:txBody>
      </p:sp>
    </p:spTree>
    <p:extLst>
      <p:ext uri="{BB962C8B-B14F-4D97-AF65-F5344CB8AC3E}">
        <p14:creationId xmlns:p14="http://schemas.microsoft.com/office/powerpoint/2010/main" val="218942764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2000"/>
                                        <p:tgtEl>
                                          <p:spTgt spid="1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anh slide\child-cartoon-illustration-cartoon-student.jpg">
            <a:extLst>
              <a:ext uri="{FF2B5EF4-FFF2-40B4-BE49-F238E27FC236}">
                <a16:creationId xmlns:a16="http://schemas.microsoft.com/office/drawing/2014/main" id="{44AC009A-0A39-4597-AF0C-B0EB1B43B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2" name="Object 7"/>
          <p:cNvGraphicFramePr>
            <a:graphicFrameLocks noChangeAspect="1"/>
          </p:cNvGraphicFramePr>
          <p:nvPr>
            <p:extLst>
              <p:ext uri="{D42A27DB-BD31-4B8C-83A1-F6EECF244321}">
                <p14:modId xmlns:p14="http://schemas.microsoft.com/office/powerpoint/2010/main" val="905343222"/>
              </p:ext>
            </p:extLst>
          </p:nvPr>
        </p:nvGraphicFramePr>
        <p:xfrm>
          <a:off x="0" y="-411673"/>
          <a:ext cx="3961772" cy="1806575"/>
        </p:xfrm>
        <a:graphic>
          <a:graphicData uri="http://schemas.openxmlformats.org/presentationml/2006/ole">
            <mc:AlternateContent xmlns:mc="http://schemas.openxmlformats.org/markup-compatibility/2006">
              <mc:Choice xmlns:v="urn:schemas-microsoft-com:vml" Requires="v">
                <p:oleObj name="CorelDRAW" r:id="rId3" imgW="1828800" imgH="755650" progId="">
                  <p:embed/>
                </p:oleObj>
              </mc:Choice>
              <mc:Fallback>
                <p:oleObj name="CorelDRAW" r:id="rId3" imgW="1828800" imgH="755650" progId="">
                  <p:embed/>
                  <p:pic>
                    <p:nvPicPr>
                      <p:cNvPr id="1536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673"/>
                        <a:ext cx="3961772" cy="1806575"/>
                      </a:xfrm>
                      <a:prstGeom prst="rect">
                        <a:avLst/>
                      </a:prstGeom>
                      <a:noFill/>
                    </p:spPr>
                  </p:pic>
                </p:oleObj>
              </mc:Fallback>
            </mc:AlternateContent>
          </a:graphicData>
        </a:graphic>
      </p:graphicFrame>
      <p:sp>
        <p:nvSpPr>
          <p:cNvPr id="3" name="TextBox 2"/>
          <p:cNvSpPr txBox="1">
            <a:spLocks noChangeArrowheads="1"/>
          </p:cNvSpPr>
          <p:nvPr/>
        </p:nvSpPr>
        <p:spPr bwMode="auto">
          <a:xfrm>
            <a:off x="2208494" y="1434916"/>
            <a:ext cx="8128000" cy="176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spcBef>
                <a:spcPct val="20000"/>
              </a:spcBef>
              <a:buFontTx/>
              <a:buChar char="-"/>
              <a:defRPr/>
            </a:pP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Hàng ngày thực hiện đúng việc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vệ</a:t>
            </a: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6">
                    <a:lumMod val="75000"/>
                  </a:schemeClr>
                </a:solidFill>
                <a:latin typeface="Times New Roman" panose="02020603050405020304" pitchFamily="18" charset="0"/>
                <a:cs typeface="Times New Roman" panose="02020603050405020304" pitchFamily="18" charset="0"/>
              </a:rPr>
              <a:t>sinh</a:t>
            </a:r>
            <a:endParaRPr lang="vi-VN" altLang="en-US" sz="2400" b="1" dirty="0">
              <a:solidFill>
                <a:schemeClr val="accent6">
                  <a:lumMod val="75000"/>
                </a:schemeClr>
              </a:solidFill>
              <a:latin typeface="Times New Roman" panose="02020603050405020304" pitchFamily="18" charset="0"/>
              <a:cs typeface="Times New Roman" panose="02020603050405020304" pitchFamily="18" charset="0"/>
            </a:endParaRPr>
          </a:p>
          <a:p>
            <a:pPr algn="just" eaLnBrk="1" hangingPunct="1">
              <a:spcBef>
                <a:spcPct val="20000"/>
              </a:spcBef>
              <a:defRPr/>
            </a:pPr>
            <a:r>
              <a:rPr lang="en-US" altLang="en-US" sz="2400" b="1" dirty="0">
                <a:solidFill>
                  <a:schemeClr val="accent6">
                    <a:lumMod val="75000"/>
                  </a:schemeClr>
                </a:solidFill>
                <a:latin typeface="Times New Roman" panose="02020603050405020304" pitchFamily="18" charset="0"/>
                <a:cs typeface="Times New Roman" panose="02020603050405020304" pitchFamily="18" charset="0"/>
              </a:rPr>
              <a:t> cá nhân phòng tránh dịch Covid-19.</a:t>
            </a:r>
            <a:endParaRPr lang="vi-VN" altLang="en-US" sz="2400" b="1" dirty="0">
              <a:solidFill>
                <a:schemeClr val="accent6">
                  <a:lumMod val="75000"/>
                </a:schemeClr>
              </a:solidFill>
              <a:latin typeface="Times New Roman" panose="02020603050405020304" pitchFamily="18" charset="0"/>
              <a:cs typeface="Times New Roman" panose="02020603050405020304" pitchFamily="18" charset="0"/>
            </a:endParaRPr>
          </a:p>
          <a:p>
            <a:pPr marL="342900" indent="-342900" algn="just" eaLnBrk="1" hangingPunct="1">
              <a:spcBef>
                <a:spcPct val="20000"/>
              </a:spcBef>
              <a:buFontTx/>
              <a:buChar char="-"/>
              <a:defRPr/>
            </a:pPr>
            <a:r>
              <a:rPr lang="en-US" sz="2400" b="1" dirty="0" err="1">
                <a:solidFill>
                  <a:schemeClr val="accent6">
                    <a:lumMod val="75000"/>
                  </a:schemeClr>
                </a:solidFill>
                <a:latin typeface="Times New Roman" panose="02020603050405020304" pitchFamily="18" charset="0"/>
                <a:cs typeface="Times New Roman" panose="02020603050405020304" pitchFamily="18" charset="0"/>
              </a:rPr>
              <a:t>Chuẩn</a:t>
            </a:r>
            <a:r>
              <a:rPr lang="en-US" sz="2400" b="1" dirty="0">
                <a:solidFill>
                  <a:schemeClr val="accent6">
                    <a:lumMod val="75000"/>
                  </a:schemeClr>
                </a:solidFill>
                <a:latin typeface="Times New Roman" panose="02020603050405020304" pitchFamily="18" charset="0"/>
                <a:cs typeface="Times New Roman" panose="02020603050405020304" pitchFamily="18" charset="0"/>
              </a:rPr>
              <a:t> bị bài 12:</a:t>
            </a:r>
            <a:endParaRPr lang="vi-VN" sz="2400" b="1" dirty="0">
              <a:solidFill>
                <a:schemeClr val="accent6">
                  <a:lumMod val="75000"/>
                </a:schemeClr>
              </a:solidFill>
              <a:latin typeface="Times New Roman" panose="02020603050405020304" pitchFamily="18" charset="0"/>
              <a:cs typeface="Times New Roman" panose="02020603050405020304" pitchFamily="18" charset="0"/>
            </a:endParaRPr>
          </a:p>
          <a:p>
            <a:pPr algn="just" eaLnBrk="1" hangingPunct="1">
              <a:spcBef>
                <a:spcPct val="20000"/>
              </a:spcBef>
              <a:defRPr/>
            </a:pPr>
            <a:r>
              <a:rPr lang="vi-VN"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a:solidFill>
                  <a:schemeClr val="accent6">
                    <a:lumMod val="75000"/>
                  </a:schemeClr>
                </a:solidFill>
                <a:latin typeface="Times New Roman" panose="02020603050405020304" pitchFamily="18" charset="0"/>
                <a:cs typeface="Times New Roman" panose="02020603050405020304" pitchFamily="18" charset="0"/>
              </a:rPr>
              <a:t> “Vượt qua tình thế hiểm nghèo”.</a:t>
            </a:r>
            <a:r>
              <a:rPr lang="en-US" sz="2400" dirty="0">
                <a:latin typeface="Times New Roman" panose="02020603050405020304" pitchFamily="18" charset="0"/>
                <a:cs typeface="Times New Roman" panose="02020603050405020304" pitchFamily="18" charset="0"/>
              </a:rPr>
              <a:t> </a:t>
            </a:r>
          </a:p>
        </p:txBody>
      </p:sp>
      <p:sp>
        <p:nvSpPr>
          <p:cNvPr id="5" name="Rectangle 4"/>
          <p:cNvSpPr/>
          <p:nvPr/>
        </p:nvSpPr>
        <p:spPr>
          <a:xfrm>
            <a:off x="1942530" y="323051"/>
            <a:ext cx="1929567" cy="700192"/>
          </a:xfrm>
          <a:prstGeom prst="rect">
            <a:avLst/>
          </a:prstGeom>
          <a:noFill/>
        </p:spPr>
        <p:txBody>
          <a:bodyPr wrap="none" lIns="68580" tIns="34290" rIns="68580" bIns="34290">
            <a:spAutoFit/>
          </a:bodyPr>
          <a:lstStyle/>
          <a:p>
            <a:pPr algn="ctr">
              <a:defRPr/>
            </a:pPr>
            <a:r>
              <a:rPr lang="en-US" sz="4100" b="1" dirty="0">
                <a:ln w="19050">
                  <a:solidFill>
                    <a:schemeClr val="tx2">
                      <a:tint val="1000"/>
                    </a:schemeClr>
                  </a:solidFill>
                  <a:prstDash val="solid"/>
                </a:ln>
                <a:solidFill>
                  <a:srgbClr val="0070C0"/>
                </a:solidFill>
                <a:effectLst>
                  <a:outerShdw blurRad="50000" dist="50800" dir="7500000" algn="tl">
                    <a:srgbClr val="000000">
                      <a:shade val="5000"/>
                      <a:alpha val="35000"/>
                    </a:srgbClr>
                  </a:outerShdw>
                </a:effectLst>
                <a:cs typeface="Arial" panose="020B0604020202020204" pitchFamily="34" charset="0"/>
              </a:rPr>
              <a:t>DẶN DÒ</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250"/>
                                        <p:tgtEl>
                                          <p:spTgt spid="3">
                                            <p:txEl>
                                              <p:pRg st="0" end="0"/>
                                            </p:txEl>
                                          </p:spTgt>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250"/>
                                        <p:tgtEl>
                                          <p:spTgt spid="3">
                                            <p:txEl>
                                              <p:pRg st="1" end="1"/>
                                            </p:txEl>
                                          </p:spTgt>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250"/>
                                        <p:tgtEl>
                                          <p:spTgt spid="3">
                                            <p:txEl>
                                              <p:pRg st="2" end="2"/>
                                            </p:txEl>
                                          </p:spTgt>
                                        </p:tgtEl>
                                      </p:cBhvr>
                                    </p:animEffect>
                                  </p:childTnLst>
                                </p:cTn>
                              </p:par>
                            </p:childTnLst>
                          </p:cTn>
                        </p:par>
                        <p:par>
                          <p:cTn id="16" fill="hold">
                            <p:stCondLst>
                              <p:cond delay="375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72B68F29-1D1D-4D06-BCE7-7279517CFF8C}"/>
              </a:ext>
            </a:extLst>
          </p:cNvPr>
          <p:cNvPicPr>
            <a:picLocks noChangeAspect="1"/>
          </p:cNvPicPr>
          <p:nvPr/>
        </p:nvPicPr>
        <p:blipFill>
          <a:blip r:embed="rId2"/>
          <a:stretch>
            <a:fillRect/>
          </a:stretch>
        </p:blipFill>
        <p:spPr>
          <a:xfrm>
            <a:off x="0" y="0"/>
            <a:ext cx="8984512" cy="5143500"/>
          </a:xfrm>
          <a:prstGeom prst="rect">
            <a:avLst/>
          </a:prstGeom>
        </p:spPr>
      </p:pic>
    </p:spTree>
    <p:extLst>
      <p:ext uri="{BB962C8B-B14F-4D97-AF65-F5344CB8AC3E}">
        <p14:creationId xmlns:p14="http://schemas.microsoft.com/office/powerpoint/2010/main" val="406755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Sky wallpaper - Hình nền bầu trời đẹp - Hình nền máy tính đẹp nhấ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486900" cy="5336382"/>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p:cNvSpPr/>
          <p:nvPr/>
        </p:nvSpPr>
        <p:spPr>
          <a:xfrm>
            <a:off x="2797394" y="3744520"/>
            <a:ext cx="2925489" cy="138782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Isosceles Triangle 6"/>
          <p:cNvSpPr/>
          <p:nvPr/>
        </p:nvSpPr>
        <p:spPr>
          <a:xfrm>
            <a:off x="2026" y="3239814"/>
            <a:ext cx="4012911" cy="1903686"/>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Box 10"/>
          <p:cNvSpPr txBox="1"/>
          <p:nvPr/>
        </p:nvSpPr>
        <p:spPr>
          <a:xfrm>
            <a:off x="1944927" y="694159"/>
            <a:ext cx="340158" cy="461665"/>
          </a:xfrm>
          <a:prstGeom prst="rect">
            <a:avLst/>
          </a:prstGeom>
          <a:noFill/>
        </p:spPr>
        <p:txBody>
          <a:bodyPr wrap="none" rtlCol="0">
            <a:spAutoFit/>
          </a:bodyPr>
          <a:lstStyle/>
          <a:p>
            <a:r>
              <a:rPr lang="en-US" sz="2400" b="1" dirty="0">
                <a:solidFill>
                  <a:schemeClr val="bg1">
                    <a:lumMod val="50000"/>
                  </a:schemeClr>
                </a:solidFill>
              </a:rPr>
              <a:t>1</a:t>
            </a:r>
          </a:p>
        </p:txBody>
      </p:sp>
      <p:sp>
        <p:nvSpPr>
          <p:cNvPr id="12" name="5-Point Star 11">
            <a:hlinkClick r:id="rId3" action="ppaction://hlinksldjump"/>
          </p:cNvPr>
          <p:cNvSpPr/>
          <p:nvPr/>
        </p:nvSpPr>
        <p:spPr>
          <a:xfrm>
            <a:off x="1770145" y="1019867"/>
            <a:ext cx="644356" cy="644356"/>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p:nvSpPr>
        <p:spPr>
          <a:xfrm>
            <a:off x="4522387" y="1210916"/>
            <a:ext cx="340158" cy="461665"/>
          </a:xfrm>
          <a:prstGeom prst="rect">
            <a:avLst/>
          </a:prstGeom>
          <a:noFill/>
        </p:spPr>
        <p:txBody>
          <a:bodyPr wrap="none" rtlCol="0">
            <a:spAutoFit/>
          </a:bodyPr>
          <a:lstStyle/>
          <a:p>
            <a:r>
              <a:rPr lang="en-US" sz="2400" b="1" dirty="0">
                <a:solidFill>
                  <a:schemeClr val="bg1">
                    <a:lumMod val="50000"/>
                  </a:schemeClr>
                </a:solidFill>
              </a:rPr>
              <a:t>2</a:t>
            </a:r>
          </a:p>
        </p:txBody>
      </p:sp>
      <p:sp>
        <p:nvSpPr>
          <p:cNvPr id="14" name="5-Point Star 13">
            <a:hlinkClick r:id="rId4" action="ppaction://hlinksldjump"/>
          </p:cNvPr>
          <p:cNvSpPr/>
          <p:nvPr/>
        </p:nvSpPr>
        <p:spPr>
          <a:xfrm>
            <a:off x="4347605" y="1536624"/>
            <a:ext cx="644356"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p:nvSpPr>
        <p:spPr>
          <a:xfrm>
            <a:off x="7744204" y="182534"/>
            <a:ext cx="340158" cy="461665"/>
          </a:xfrm>
          <a:prstGeom prst="rect">
            <a:avLst/>
          </a:prstGeom>
          <a:noFill/>
        </p:spPr>
        <p:txBody>
          <a:bodyPr wrap="none" rtlCol="0">
            <a:spAutoFit/>
          </a:bodyPr>
          <a:lstStyle/>
          <a:p>
            <a:r>
              <a:rPr lang="en-US" sz="2400" b="1" dirty="0">
                <a:solidFill>
                  <a:schemeClr val="bg1">
                    <a:lumMod val="50000"/>
                  </a:schemeClr>
                </a:solidFill>
              </a:rPr>
              <a:t>3</a:t>
            </a:r>
          </a:p>
        </p:txBody>
      </p:sp>
      <p:sp>
        <p:nvSpPr>
          <p:cNvPr id="18" name="5-Point Star 17">
            <a:hlinkClick r:id="rId5" action="ppaction://hlinksldjump"/>
          </p:cNvPr>
          <p:cNvSpPr/>
          <p:nvPr/>
        </p:nvSpPr>
        <p:spPr>
          <a:xfrm>
            <a:off x="7569422" y="508242"/>
            <a:ext cx="644356" cy="644356"/>
          </a:xfrm>
          <a:prstGeom prst="star5">
            <a:avLst>
              <a:gd name="adj" fmla="val 14119"/>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Pentagon 26"/>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dirty="0" err="1">
                <a:solidFill>
                  <a:schemeClr val="tx1"/>
                </a:solidFill>
              </a:rPr>
              <a:t>Bài</a:t>
            </a:r>
            <a:r>
              <a:rPr lang="vi-VN" sz="2100" dirty="0">
                <a:solidFill>
                  <a:schemeClr val="tx1"/>
                </a:solidFill>
              </a:rPr>
              <a:t> </a:t>
            </a:r>
            <a:r>
              <a:rPr lang="vi-VN" sz="2100" dirty="0" err="1">
                <a:solidFill>
                  <a:schemeClr val="tx1"/>
                </a:solidFill>
              </a:rPr>
              <a:t>học</a:t>
            </a:r>
            <a:endParaRPr lang="en-US" sz="2100" dirty="0">
              <a:solidFill>
                <a:schemeClr val="tx1"/>
              </a:solidFill>
            </a:endParaRPr>
          </a:p>
        </p:txBody>
      </p:sp>
      <p:sp>
        <p:nvSpPr>
          <p:cNvPr id="28" name="Rectangle 27"/>
          <p:cNvSpPr/>
          <p:nvPr/>
        </p:nvSpPr>
        <p:spPr>
          <a:xfrm>
            <a:off x="692941" y="2596155"/>
            <a:ext cx="7692362" cy="1084912"/>
          </a:xfrm>
          <a:prstGeom prst="rect">
            <a:avLst/>
          </a:prstGeom>
          <a:noFill/>
        </p:spPr>
        <p:txBody>
          <a:bodyPr wrap="none" lIns="68580" tIns="34290" rIns="68580" bIns="34290">
            <a:spAutoFit/>
          </a:bodyP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rPr>
              <a:t>NGÔI SAO MAY MẮN</a:t>
            </a: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07875" y="1399636"/>
            <a:ext cx="154856" cy="136988"/>
          </a:xfrm>
          <a:prstGeom prst="rect">
            <a:avLst/>
          </a:prstGeom>
        </p:spPr>
      </p:pic>
    </p:spTree>
    <p:extLst>
      <p:ext uri="{BB962C8B-B14F-4D97-AF65-F5344CB8AC3E}">
        <p14:creationId xmlns:p14="http://schemas.microsoft.com/office/powerpoint/2010/main" val="167566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
        <p15:prstTrans prst="curtains"/>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4.16667E-6 4.81481E-6 L -4.16667E-6 -0.07223 " pathEditMode="relative" rAng="0" ptsTypes="AA">
                                      <p:cBhvr>
                                        <p:cTn id="6" dur="250" accel="50000" decel="50000" autoRev="1" fill="hold">
                                          <p:stCondLst>
                                            <p:cond delay="0"/>
                                          </p:stCondLst>
                                        </p:cTn>
                                        <p:tgtEl>
                                          <p:spTgt spid="28"/>
                                        </p:tgtEl>
                                        <p:attrNameLst>
                                          <p:attrName>ppt_x</p:attrName>
                                          <p:attrName>ppt_y</p:attrName>
                                        </p:attrNameLst>
                                      </p:cBhvr>
                                      <p:rCtr x="0" y="-3611"/>
                                    </p:animMotion>
                                    <p:animRot by="1500000">
                                      <p:cBhvr>
                                        <p:cTn id="7" dur="125" fill="hold">
                                          <p:stCondLst>
                                            <p:cond delay="0"/>
                                          </p:stCondLst>
                                        </p:cTn>
                                        <p:tgtEl>
                                          <p:spTgt spid="28"/>
                                        </p:tgtEl>
                                        <p:attrNameLst>
                                          <p:attrName>r</p:attrName>
                                        </p:attrNameLst>
                                      </p:cBhvr>
                                    </p:animRot>
                                    <p:animRot by="-1500000">
                                      <p:cBhvr>
                                        <p:cTn id="8" dur="125" fill="hold">
                                          <p:stCondLst>
                                            <p:cond delay="125"/>
                                          </p:stCondLst>
                                        </p:cTn>
                                        <p:tgtEl>
                                          <p:spTgt spid="28"/>
                                        </p:tgtEl>
                                        <p:attrNameLst>
                                          <p:attrName>r</p:attrName>
                                        </p:attrNameLst>
                                      </p:cBhvr>
                                    </p:animRot>
                                    <p:animRot by="-1500000">
                                      <p:cBhvr>
                                        <p:cTn id="9" dur="125" fill="hold">
                                          <p:stCondLst>
                                            <p:cond delay="250"/>
                                          </p:stCondLst>
                                        </p:cTn>
                                        <p:tgtEl>
                                          <p:spTgt spid="28"/>
                                        </p:tgtEl>
                                        <p:attrNameLst>
                                          <p:attrName>r</p:attrName>
                                        </p:attrNameLst>
                                      </p:cBhvr>
                                    </p:animRot>
                                    <p:animRot by="1500000">
                                      <p:cBhvr>
                                        <p:cTn id="10" dur="125" fill="hold">
                                          <p:stCondLst>
                                            <p:cond delay="375"/>
                                          </p:stCondLst>
                                        </p:cTn>
                                        <p:tgtEl>
                                          <p:spTgt spid="28"/>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250" fill="hold"/>
                                        <p:tgtEl>
                                          <p:spTgt spid="12"/>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1000" fill="hold"/>
                                        <p:tgtEl>
                                          <p:spTgt spid="14"/>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15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23" presetClass="exit" presetSubtype="544" fill="hold" grpId="0" nodeType="clickEffect">
                                  <p:stCondLst>
                                    <p:cond delay="0"/>
                                  </p:stCondLst>
                                  <p:childTnLst>
                                    <p:anim calcmode="lin" valueType="num">
                                      <p:cBhvr>
                                        <p:cTn id="21" dur="500"/>
                                        <p:tgtEl>
                                          <p:spTgt spid="12"/>
                                        </p:tgtEl>
                                        <p:attrNameLst>
                                          <p:attrName>ppt_w</p:attrName>
                                        </p:attrNameLst>
                                      </p:cBhvr>
                                      <p:tavLst>
                                        <p:tav tm="0">
                                          <p:val>
                                            <p:strVal val="ppt_w"/>
                                          </p:val>
                                        </p:tav>
                                        <p:tav tm="100000">
                                          <p:val>
                                            <p:fltVal val="0"/>
                                          </p:val>
                                        </p:tav>
                                      </p:tavLst>
                                    </p:anim>
                                    <p:anim calcmode="lin" valueType="num">
                                      <p:cBhvr>
                                        <p:cTn id="22" dur="500"/>
                                        <p:tgtEl>
                                          <p:spTgt spid="12"/>
                                        </p:tgtEl>
                                        <p:attrNameLst>
                                          <p:attrName>ppt_h</p:attrName>
                                        </p:attrNameLst>
                                      </p:cBhvr>
                                      <p:tavLst>
                                        <p:tav tm="0">
                                          <p:val>
                                            <p:strVal val="ppt_h"/>
                                          </p:val>
                                        </p:tav>
                                        <p:tav tm="100000">
                                          <p:val>
                                            <p:fltVal val="0"/>
                                          </p:val>
                                        </p:tav>
                                      </p:tavLst>
                                    </p:anim>
                                    <p:anim calcmode="lin" valueType="num">
                                      <p:cBhvr>
                                        <p:cTn id="23" dur="500"/>
                                        <p:tgtEl>
                                          <p:spTgt spid="12"/>
                                        </p:tgtEl>
                                        <p:attrNameLst>
                                          <p:attrName>ppt_x</p:attrName>
                                        </p:attrNameLst>
                                      </p:cBhvr>
                                      <p:tavLst>
                                        <p:tav tm="0">
                                          <p:val>
                                            <p:strVal val="ppt_x"/>
                                          </p:val>
                                        </p:tav>
                                        <p:tav tm="100000">
                                          <p:val>
                                            <p:fltVal val="0.5"/>
                                          </p:val>
                                        </p:tav>
                                      </p:tavLst>
                                    </p:anim>
                                    <p:anim calcmode="lin" valueType="num">
                                      <p:cBhvr>
                                        <p:cTn id="24" dur="500"/>
                                        <p:tgtEl>
                                          <p:spTgt spid="12"/>
                                        </p:tgtEl>
                                        <p:attrNameLst>
                                          <p:attrName>ppt_y</p:attrName>
                                        </p:attrNameLst>
                                      </p:cBhvr>
                                      <p:tavLst>
                                        <p:tav tm="0">
                                          <p:val>
                                            <p:strVal val="ppt_y"/>
                                          </p:val>
                                        </p:tav>
                                        <p:tav tm="100000">
                                          <p:val>
                                            <p:fltVal val="0.5"/>
                                          </p:val>
                                        </p:tav>
                                      </p:tavLst>
                                    </p:anim>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0"/>
                                        <p:tgtEl>
                                          <p:spTgt spid="11"/>
                                        </p:tgtEl>
                                      </p:cBhvr>
                                    </p:animEffect>
                                    <p:set>
                                      <p:cBhvr>
                                        <p:cTn id="28" dur="1" fill="hold">
                                          <p:stCondLst>
                                            <p:cond delay="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3" presetClass="exit" presetSubtype="544" fill="hold" grpId="0" nodeType="clickEffect">
                                  <p:stCondLst>
                                    <p:cond delay="0"/>
                                  </p:stCondLst>
                                  <p:childTnLst>
                                    <p:anim calcmode="lin" valueType="num">
                                      <p:cBhvr>
                                        <p:cTn id="33" dur="500"/>
                                        <p:tgtEl>
                                          <p:spTgt spid="14"/>
                                        </p:tgtEl>
                                        <p:attrNameLst>
                                          <p:attrName>ppt_w</p:attrName>
                                        </p:attrNameLst>
                                      </p:cBhvr>
                                      <p:tavLst>
                                        <p:tav tm="0">
                                          <p:val>
                                            <p:strVal val="ppt_w"/>
                                          </p:val>
                                        </p:tav>
                                        <p:tav tm="100000">
                                          <p:val>
                                            <p:fltVal val="0"/>
                                          </p:val>
                                        </p:tav>
                                      </p:tavLst>
                                    </p:anim>
                                    <p:anim calcmode="lin" valueType="num">
                                      <p:cBhvr>
                                        <p:cTn id="34" dur="500"/>
                                        <p:tgtEl>
                                          <p:spTgt spid="14"/>
                                        </p:tgtEl>
                                        <p:attrNameLst>
                                          <p:attrName>ppt_h</p:attrName>
                                        </p:attrNameLst>
                                      </p:cBhvr>
                                      <p:tavLst>
                                        <p:tav tm="0">
                                          <p:val>
                                            <p:strVal val="ppt_h"/>
                                          </p:val>
                                        </p:tav>
                                        <p:tav tm="100000">
                                          <p:val>
                                            <p:fltVal val="0"/>
                                          </p:val>
                                        </p:tav>
                                      </p:tavLst>
                                    </p:anim>
                                    <p:anim calcmode="lin" valueType="num">
                                      <p:cBhvr>
                                        <p:cTn id="35" dur="500"/>
                                        <p:tgtEl>
                                          <p:spTgt spid="14"/>
                                        </p:tgtEl>
                                        <p:attrNameLst>
                                          <p:attrName>ppt_x</p:attrName>
                                        </p:attrNameLst>
                                      </p:cBhvr>
                                      <p:tavLst>
                                        <p:tav tm="0">
                                          <p:val>
                                            <p:strVal val="ppt_x"/>
                                          </p:val>
                                        </p:tav>
                                        <p:tav tm="100000">
                                          <p:val>
                                            <p:fltVal val="0.5"/>
                                          </p:val>
                                        </p:tav>
                                      </p:tavLst>
                                    </p:anim>
                                    <p:anim calcmode="lin" valueType="num">
                                      <p:cBhvr>
                                        <p:cTn id="36" dur="500"/>
                                        <p:tgtEl>
                                          <p:spTgt spid="14"/>
                                        </p:tgtEl>
                                        <p:attrNameLst>
                                          <p:attrName>ppt_y</p:attrName>
                                        </p:attrNameLst>
                                      </p:cBhvr>
                                      <p:tavLst>
                                        <p:tav tm="0">
                                          <p:val>
                                            <p:strVal val="ppt_y"/>
                                          </p:val>
                                        </p:tav>
                                        <p:tav tm="100000">
                                          <p:val>
                                            <p:fltVal val="0.5"/>
                                          </p:val>
                                        </p:tav>
                                      </p:tavLst>
                                    </p:anim>
                                    <p:set>
                                      <p:cBhvr>
                                        <p:cTn id="37" dur="1" fill="hold">
                                          <p:stCondLst>
                                            <p:cond delay="499"/>
                                          </p:stCondLst>
                                        </p:cTn>
                                        <p:tgtEl>
                                          <p:spTgt spid="14"/>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10"/>
                                        <p:tgtEl>
                                          <p:spTgt spid="13"/>
                                        </p:tgtEl>
                                      </p:cBhvr>
                                    </p:animEffect>
                                    <p:set>
                                      <p:cBhvr>
                                        <p:cTn id="40" dur="1" fill="hold">
                                          <p:stCondLst>
                                            <p:cond delay="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1" restart="whenNotActive" fill="hold" evtFilter="cancelBubble" nodeType="interactiveSeq">
                <p:stCondLst>
                  <p:cond evt="onClick" delay="0">
                    <p:tgtEl>
                      <p:spTgt spid="18"/>
                    </p:tgtEl>
                  </p:cond>
                </p:stCondLst>
                <p:endSync evt="end" delay="0">
                  <p:rtn val="all"/>
                </p:endSync>
                <p:childTnLst>
                  <p:par>
                    <p:cTn id="42" fill="hold">
                      <p:stCondLst>
                        <p:cond delay="0"/>
                      </p:stCondLst>
                      <p:childTnLst>
                        <p:par>
                          <p:cTn id="43" fill="hold">
                            <p:stCondLst>
                              <p:cond delay="0"/>
                            </p:stCondLst>
                            <p:childTnLst>
                              <p:par>
                                <p:cTn id="44" presetID="23" presetClass="exit" presetSubtype="544" fill="hold" grpId="0" nodeType="clickEffect">
                                  <p:stCondLst>
                                    <p:cond delay="0"/>
                                  </p:stCondLst>
                                  <p:childTnLst>
                                    <p:anim calcmode="lin" valueType="num">
                                      <p:cBhvr>
                                        <p:cTn id="45" dur="500"/>
                                        <p:tgtEl>
                                          <p:spTgt spid="18"/>
                                        </p:tgtEl>
                                        <p:attrNameLst>
                                          <p:attrName>ppt_w</p:attrName>
                                        </p:attrNameLst>
                                      </p:cBhvr>
                                      <p:tavLst>
                                        <p:tav tm="0">
                                          <p:val>
                                            <p:strVal val="ppt_w"/>
                                          </p:val>
                                        </p:tav>
                                        <p:tav tm="100000">
                                          <p:val>
                                            <p:fltVal val="0"/>
                                          </p:val>
                                        </p:tav>
                                      </p:tavLst>
                                    </p:anim>
                                    <p:anim calcmode="lin" valueType="num">
                                      <p:cBhvr>
                                        <p:cTn id="46" dur="500"/>
                                        <p:tgtEl>
                                          <p:spTgt spid="18"/>
                                        </p:tgtEl>
                                        <p:attrNameLst>
                                          <p:attrName>ppt_h</p:attrName>
                                        </p:attrNameLst>
                                      </p:cBhvr>
                                      <p:tavLst>
                                        <p:tav tm="0">
                                          <p:val>
                                            <p:strVal val="ppt_h"/>
                                          </p:val>
                                        </p:tav>
                                        <p:tav tm="100000">
                                          <p:val>
                                            <p:fltVal val="0"/>
                                          </p:val>
                                        </p:tav>
                                      </p:tavLst>
                                    </p:anim>
                                    <p:anim calcmode="lin" valueType="num">
                                      <p:cBhvr>
                                        <p:cTn id="47" dur="500"/>
                                        <p:tgtEl>
                                          <p:spTgt spid="18"/>
                                        </p:tgtEl>
                                        <p:attrNameLst>
                                          <p:attrName>ppt_x</p:attrName>
                                        </p:attrNameLst>
                                      </p:cBhvr>
                                      <p:tavLst>
                                        <p:tav tm="0">
                                          <p:val>
                                            <p:strVal val="ppt_x"/>
                                          </p:val>
                                        </p:tav>
                                        <p:tav tm="100000">
                                          <p:val>
                                            <p:fltVal val="0.5"/>
                                          </p:val>
                                        </p:tav>
                                      </p:tavLst>
                                    </p:anim>
                                    <p:anim calcmode="lin" valueType="num">
                                      <p:cBhvr>
                                        <p:cTn id="48" dur="500"/>
                                        <p:tgtEl>
                                          <p:spTgt spid="18"/>
                                        </p:tgtEl>
                                        <p:attrNameLst>
                                          <p:attrName>ppt_y</p:attrName>
                                        </p:attrNameLst>
                                      </p:cBhvr>
                                      <p:tavLst>
                                        <p:tav tm="0">
                                          <p:val>
                                            <p:strVal val="ppt_y"/>
                                          </p:val>
                                        </p:tav>
                                        <p:tav tm="100000">
                                          <p:val>
                                            <p:fltVal val="0.5"/>
                                          </p:val>
                                        </p:tav>
                                      </p:tavLst>
                                    </p:anim>
                                    <p:set>
                                      <p:cBhvr>
                                        <p:cTn id="49" dur="1" fill="hold">
                                          <p:stCondLst>
                                            <p:cond delay="499"/>
                                          </p:stCondLst>
                                        </p:cTn>
                                        <p:tgtEl>
                                          <p:spTgt spid="1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10"/>
                                        <p:tgtEl>
                                          <p:spTgt spid="17"/>
                                        </p:tgtEl>
                                      </p:cBhvr>
                                    </p:animEffect>
                                    <p:set>
                                      <p:cBhvr>
                                        <p:cTn id="52" dur="1" fill="hold">
                                          <p:stCondLst>
                                            <p:cond delay="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1" grpId="0"/>
      <p:bldP spid="12" grpId="0" animBg="1"/>
      <p:bldP spid="12" grpId="1" animBg="1"/>
      <p:bldP spid="13" grpId="0"/>
      <p:bldP spid="14" grpId="0" animBg="1"/>
      <p:bldP spid="14" grpId="1" animBg="1"/>
      <p:bldP spid="17" grpId="0"/>
      <p:bldP spid="18" grpId="0" animBg="1"/>
      <p:bldP spid="18" grpId="1"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latin typeface="Times New Roman" panose="02020603050405020304" pitchFamily="18" charset="0"/>
              <a:cs typeface="Times New Roman" panose="02020603050405020304" pitchFamily="18" charset="0"/>
            </a:endParaRPr>
          </a:p>
        </p:txBody>
      </p:sp>
      <p:pic>
        <p:nvPicPr>
          <p:cNvPr id="4" name="Picture 4" descr="https://i.pinimg.com/564x/82/10/a0/8210a0e0ac8193745ec1e41a6cfe5c4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26" t="2900" r="1758" b="8757"/>
          <a:stretch/>
        </p:blipFill>
        <p:spPr bwMode="auto">
          <a:xfrm>
            <a:off x="1" y="0"/>
            <a:ext cx="9144000" cy="52877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7" name="Pentagon 6">
            <a:hlinkClick r:id="rId8"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Times New Roman" panose="02020603050405020304" pitchFamily="18" charset="0"/>
                <a:cs typeface="Times New Roman" panose="02020603050405020304" pitchFamily="18" charset="0"/>
                <a:hlinkClick r:id="rId9" action="ppaction://hlinksldjump"/>
              </a:rPr>
              <a:t>TIẾP</a:t>
            </a:r>
            <a:endParaRPr lang="en-US" sz="2100" dirty="0">
              <a:solidFill>
                <a:schemeClr val="tx1"/>
              </a:solidFill>
              <a:latin typeface="Times New Roman" panose="02020603050405020304" pitchFamily="18" charset="0"/>
              <a:cs typeface="Times New Roman" panose="02020603050405020304" pitchFamily="18" charset="0"/>
            </a:endParaRPr>
          </a:p>
        </p:txBody>
      </p:sp>
      <p:sp>
        <p:nvSpPr>
          <p:cNvPr id="8" name="Snip Diagonal Corner Rectangle 7"/>
          <p:cNvSpPr/>
          <p:nvPr/>
        </p:nvSpPr>
        <p:spPr>
          <a:xfrm>
            <a:off x="1120165" y="846703"/>
            <a:ext cx="7031864" cy="1406363"/>
          </a:xfrm>
          <a:prstGeom prst="snip2DiagRect">
            <a:avLst>
              <a:gd name="adj1" fmla="val 0"/>
              <a:gd name="adj2" fmla="val 24222"/>
            </a:avLst>
          </a:prstGeom>
          <a:blipFill dpi="0" rotWithShape="1">
            <a:blip r:embed="rId10"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Em hiểu Tuyên ngôn Độc lập là gì?</a:t>
            </a:r>
          </a:p>
        </p:txBody>
      </p:sp>
      <p:sp>
        <p:nvSpPr>
          <p:cNvPr id="9" name="Rectangle 8"/>
          <p:cNvSpPr/>
          <p:nvPr/>
        </p:nvSpPr>
        <p:spPr>
          <a:xfrm>
            <a:off x="1652867" y="2876053"/>
            <a:ext cx="5966460" cy="126691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lumMod val="50000"/>
                  </a:schemeClr>
                </a:solidFill>
                <a:latin typeface="Times New Roman" panose="02020603050405020304" pitchFamily="18" charset="0"/>
                <a:cs typeface="Times New Roman" panose="02020603050405020304" pitchFamily="18" charset="0"/>
              </a:rPr>
              <a:t>Tuyên ngôn Độc lập là văn bản tuyên bố cho cả nước và thế giới biết về quyền độc lập của nước ta.</a:t>
            </a:r>
          </a:p>
        </p:txBody>
      </p:sp>
      <p:pic>
        <p:nvPicPr>
          <p:cNvPr id="11" name="j0214098.wav">
            <a:hlinkClick r:id="" action="ppaction://media"/>
            <a:extLst>
              <a:ext uri="{FF2B5EF4-FFF2-40B4-BE49-F238E27FC236}">
                <a16:creationId xmlns:a16="http://schemas.microsoft.com/office/drawing/2014/main" id="{C275107F-F958-4D8E-BF6C-590117A75212}"/>
              </a:ext>
            </a:extLst>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738336" y="3021542"/>
            <a:ext cx="812800" cy="812800"/>
          </a:xfrm>
          <a:prstGeom prst="rect">
            <a:avLst/>
          </a:prstGeom>
        </p:spPr>
      </p:pic>
    </p:spTree>
    <p:extLst>
      <p:ext uri="{BB962C8B-B14F-4D97-AF65-F5344CB8AC3E}">
        <p14:creationId xmlns:p14="http://schemas.microsoft.com/office/powerpoint/2010/main" val="79273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 presetClass="mediacall" presetSubtype="0" fill="hold" nodeType="withEffect">
                                  <p:stCondLst>
                                    <p:cond delay="0"/>
                                  </p:stCondLst>
                                  <p:childTnLst>
                                    <p:cmd type="call" cmd="playFrom(0.0)">
                                      <p:cBhvr>
                                        <p:cTn id="34" dur="4715" fill="hold"/>
                                        <p:tgtEl>
                                          <p:spTgt spid="11"/>
                                        </p:tgtEl>
                                      </p:cBhvr>
                                    </p:cmd>
                                  </p:childTnLst>
                                </p:cTn>
                              </p:par>
                            </p:childTnLst>
                          </p:cTn>
                        </p:par>
                      </p:childTnLst>
                    </p:cTn>
                  </p:par>
                </p:childTnLst>
              </p:cTn>
              <p:nextCondLst>
                <p:cond evt="onClick" delay="0">
                  <p:tgtEl>
                    <p:spTgt spid="5"/>
                  </p:tgtEl>
                </p:cond>
              </p:nextCondLst>
            </p:seq>
            <p:audio>
              <p:cMediaNode vol="80000">
                <p:cTn id="35" fill="hold" display="0">
                  <p:stCondLst>
                    <p:cond delay="indefinite"/>
                  </p:stCondLst>
                  <p:endCondLst>
                    <p:cond evt="onStopAudio" delay="0">
                      <p:tgtEl>
                        <p:sldTgt/>
                      </p:tgtEl>
                    </p:cond>
                  </p:endCondLst>
                </p:cTn>
                <p:tgtEl>
                  <p:spTgt spid="11"/>
                </p:tgtEl>
              </p:cMediaNode>
            </p:audio>
          </p:childTnLst>
        </p:cTn>
      </p:par>
    </p:tnLst>
    <p:bldLst>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pinimg.com/564x/82/10/a0/8210a0e0ac8193745ec1e41a6cfe5c4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26" t="2900" r="1758" b="8757"/>
          <a:stretch/>
        </p:blipFill>
        <p:spPr bwMode="auto">
          <a:xfrm>
            <a:off x="1" y="0"/>
            <a:ext cx="9144000" cy="52877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13" name="Pentagon 12">
            <a:hlinkClick r:id="rId8"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dirty="0">
                <a:solidFill>
                  <a:prstClr val="black"/>
                </a:solidFill>
                <a:latin typeface="Calibri" panose="020F0502020204030204"/>
                <a:hlinkClick r:id="rId9" action="ppaction://hlinksldjump"/>
              </a:rPr>
              <a:t>GO</a:t>
            </a:r>
            <a:r>
              <a:rPr lang="en-US" sz="2100" dirty="0">
                <a:solidFill>
                  <a:prstClr val="black"/>
                </a:solidFill>
                <a:latin typeface="Calibri" panose="020F0502020204030204"/>
              </a:rPr>
              <a:t> </a:t>
            </a:r>
            <a:r>
              <a:rPr lang="en-US" sz="2100" dirty="0">
                <a:solidFill>
                  <a:prstClr val="black"/>
                </a:solidFill>
                <a:latin typeface="Calibri" panose="020F0502020204030204"/>
                <a:hlinkClick r:id="rId9" action="ppaction://hlinksldjump"/>
              </a:rPr>
              <a:t>HOME</a:t>
            </a:r>
            <a:endParaRPr lang="en-US" sz="2100" dirty="0">
              <a:solidFill>
                <a:prstClr val="black"/>
              </a:solidFill>
              <a:latin typeface="Calibri" panose="020F0502020204030204"/>
            </a:endParaRPr>
          </a:p>
        </p:txBody>
      </p:sp>
      <p:sp>
        <p:nvSpPr>
          <p:cNvPr id="14" name="Snip Diagonal Corner Rectangle 13"/>
          <p:cNvSpPr/>
          <p:nvPr/>
        </p:nvSpPr>
        <p:spPr>
          <a:xfrm>
            <a:off x="1217887" y="723900"/>
            <a:ext cx="7031864" cy="1084136"/>
          </a:xfrm>
          <a:prstGeom prst="snip2DiagRect">
            <a:avLst>
              <a:gd name="adj1" fmla="val 0"/>
              <a:gd name="adj2" fmla="val 24222"/>
            </a:avLst>
          </a:prstGeom>
          <a:blipFill dpi="0" rotWithShape="1">
            <a:blip r:embed="rId10"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chemeClr val="bg1"/>
                </a:solidFill>
                <a:latin typeface="Times New Roman" panose="02020603050405020304" pitchFamily="18" charset="0"/>
                <a:cs typeface="Times New Roman" panose="02020603050405020304" pitchFamily="18" charset="0"/>
              </a:rPr>
              <a:t>2. </a:t>
            </a:r>
            <a:r>
              <a:rPr lang="en-US" sz="2400" dirty="0">
                <a:latin typeface="Times New Roman" panose="02020603050405020304" pitchFamily="18" charset="0"/>
                <a:cs typeface="Times New Roman" panose="02020603050405020304" pitchFamily="18" charset="0"/>
              </a:rPr>
              <a:t>Cuối bản "Tuyên ngôn Độc lập" Bác Hồ thay mặt nhân dân Việt Nam tuyên bố điều gì?</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217888" y="2818030"/>
            <a:ext cx="7385092" cy="126691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chemeClr val="accent6">
                    <a:lumMod val="50000"/>
                  </a:schemeClr>
                </a:solidFill>
                <a:latin typeface="Times New Roman" panose="02020603050405020304" pitchFamily="18" charset="0"/>
                <a:cs typeface="Times New Roman" panose="02020603050405020304" pitchFamily="18" charset="0"/>
              </a:rPr>
              <a:t>  Nước Việt Nam có quyền hưởng tự do và độc lập và sự thật đã thành một nước tự do độc lập. Toàn thể dân tộc Việt Nam quyết đem tất cả tinh thần và lực lượng, tính mạng và của cải để giữ vững quyền tự do, độc lập ấy.</a:t>
            </a:r>
          </a:p>
        </p:txBody>
      </p:sp>
      <p:pic>
        <p:nvPicPr>
          <p:cNvPr id="9" name="j0214098.wav">
            <a:hlinkClick r:id="" action="ppaction://media"/>
            <a:extLst>
              <a:ext uri="{FF2B5EF4-FFF2-40B4-BE49-F238E27FC236}">
                <a16:creationId xmlns:a16="http://schemas.microsoft.com/office/drawing/2014/main" id="{CFE770C2-3BE5-4469-A4FF-6CF2043637E5}"/>
              </a:ext>
            </a:extLst>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008112" y="2237473"/>
            <a:ext cx="812800" cy="812800"/>
          </a:xfrm>
          <a:prstGeom prst="rect">
            <a:avLst/>
          </a:prstGeom>
        </p:spPr>
      </p:pic>
    </p:spTree>
    <p:extLst>
      <p:ext uri="{BB962C8B-B14F-4D97-AF65-F5344CB8AC3E}">
        <p14:creationId xmlns:p14="http://schemas.microsoft.com/office/powerpoint/2010/main" val="33240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 presetClass="mediacall" presetSubtype="0" fill="hold" nodeType="withEffect">
                                  <p:stCondLst>
                                    <p:cond delay="0"/>
                                  </p:stCondLst>
                                  <p:childTnLst>
                                    <p:cmd type="call" cmd="playFrom(0.0)">
                                      <p:cBhvr>
                                        <p:cTn id="23" dur="471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nextCondLst>
                <p:cond evt="onClick" delay="0">
                  <p:tgtEl>
                    <p:spTgt spid="11"/>
                  </p:tgtEl>
                </p:cond>
              </p:nextCondLst>
            </p:seq>
            <p:audio>
              <p:cMediaNode vol="80000">
                <p:cTn id="37" fill="hold" display="0">
                  <p:stCondLst>
                    <p:cond delay="indefinite"/>
                  </p:stCondLst>
                  <p:endCondLst>
                    <p:cond evt="onStopAudio" delay="0">
                      <p:tgtEl>
                        <p:sldTgt/>
                      </p:tgtEl>
                    </p:cond>
                  </p:endCondLst>
                </p:cTn>
                <p:tgtEl>
                  <p:spTgt spid="9"/>
                </p:tgtEl>
              </p:cMediaNode>
            </p:audio>
          </p:childTnLst>
        </p:cTn>
      </p:par>
    </p:tnLst>
    <p:bldLst>
      <p:bldP spid="14" grpId="0" animBg="1"/>
      <p:bldP spid="14" grpId="1" animBg="1"/>
      <p:bldP spid="10" grpId="0" animBg="1"/>
      <p:bldP spid="1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i.pinimg.com/564x/82/10/a0/8210a0e0ac8193745ec1e41a6cfe5c49.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26" t="2900" r="1758" b="8757"/>
          <a:stretch/>
        </p:blipFill>
        <p:spPr bwMode="auto">
          <a:xfrm>
            <a:off x="1" y="0"/>
            <a:ext cx="9144000" cy="528774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862" y="3899815"/>
            <a:ext cx="990025" cy="99002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4500" y="428625"/>
            <a:ext cx="5715000" cy="4286250"/>
          </a:xfrm>
          <a:prstGeom prst="rect">
            <a:avLst/>
          </a:prstGeom>
        </p:spPr>
      </p:pic>
      <p:sp>
        <p:nvSpPr>
          <p:cNvPr id="6" name="Pentagon 5">
            <a:hlinkClick r:id="rId8" action="ppaction://hlinksldjump"/>
          </p:cNvPr>
          <p:cNvSpPr/>
          <p:nvPr/>
        </p:nvSpPr>
        <p:spPr>
          <a:xfrm flipH="1">
            <a:off x="7619326" y="4578848"/>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100" dirty="0">
                <a:solidFill>
                  <a:prstClr val="black"/>
                </a:solidFill>
                <a:latin typeface="Calibri" panose="020F0502020204030204"/>
              </a:rPr>
              <a:t>GO</a:t>
            </a:r>
            <a:r>
              <a:rPr lang="en-US" sz="2100" dirty="0">
                <a:solidFill>
                  <a:prstClr val="black"/>
                </a:solidFill>
                <a:latin typeface="Calibri" panose="020F0502020204030204"/>
                <a:hlinkClick r:id="rId9" action="ppaction://hlinksldjump"/>
              </a:rPr>
              <a:t>Slide 6</a:t>
            </a:r>
            <a:r>
              <a:rPr lang="en-US" sz="2100" dirty="0">
                <a:solidFill>
                  <a:prstClr val="black"/>
                </a:solidFill>
                <a:latin typeface="Calibri" panose="020F0502020204030204"/>
              </a:rPr>
              <a:t> HOME</a:t>
            </a:r>
          </a:p>
        </p:txBody>
      </p:sp>
      <p:sp>
        <p:nvSpPr>
          <p:cNvPr id="7" name="Snip Diagonal Corner Rectangle 6"/>
          <p:cNvSpPr/>
          <p:nvPr/>
        </p:nvSpPr>
        <p:spPr>
          <a:xfrm>
            <a:off x="838200" y="846703"/>
            <a:ext cx="7657313" cy="1406363"/>
          </a:xfrm>
          <a:prstGeom prst="snip2DiagRect">
            <a:avLst>
              <a:gd name="adj1" fmla="val 0"/>
              <a:gd name="adj2" fmla="val 24222"/>
            </a:avLst>
          </a:prstGeom>
          <a:blipFill dpi="0" rotWithShape="1">
            <a:blip r:embed="rId10"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prstClr val="white"/>
                </a:solidFill>
                <a:latin typeface="Times New Roman" panose="02020603050405020304" pitchFamily="18" charset="0"/>
                <a:cs typeface="Times New Roman" panose="02020603050405020304" pitchFamily="18" charset="0"/>
              </a:rPr>
              <a:t>3. </a:t>
            </a:r>
            <a:r>
              <a:rPr lang="en-US" sz="2400" dirty="0">
                <a:latin typeface="Times New Roman" panose="02020603050405020304" pitchFamily="18" charset="0"/>
                <a:cs typeface="Times New Roman" panose="02020603050405020304" pitchFamily="18" charset="0"/>
              </a:rPr>
              <a:t>Em hãy nêu ý nghĩa lịch sử của ngày 2/9/1945</a:t>
            </a:r>
          </a:p>
        </p:txBody>
      </p:sp>
      <p:sp>
        <p:nvSpPr>
          <p:cNvPr id="8" name="Rectangle 7"/>
          <p:cNvSpPr/>
          <p:nvPr/>
        </p:nvSpPr>
        <p:spPr>
          <a:xfrm>
            <a:off x="1104900" y="2876053"/>
            <a:ext cx="7378088"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dirty="0">
                <a:solidFill>
                  <a:schemeClr val="accent6">
                    <a:lumMod val="50000"/>
                  </a:schemeClr>
                </a:solidFill>
                <a:latin typeface="Times New Roman" panose="02020603050405020304" pitchFamily="18" charset="0"/>
                <a:cs typeface="Times New Roman" panose="02020603050405020304" pitchFamily="18" charset="0"/>
              </a:rPr>
              <a:t>Ngày 2/9/1945, Chủ tịch Hồ Chí Minh đọc bản Tuyên ngôn Độc lập, khai sinh nước Việt Nam Dân chủ Cộng hòa.</a:t>
            </a:r>
          </a:p>
        </p:txBody>
      </p:sp>
      <p:pic>
        <p:nvPicPr>
          <p:cNvPr id="10" name="j0214098.wav">
            <a:hlinkClick r:id="" action="ppaction://media"/>
            <a:extLst>
              <a:ext uri="{FF2B5EF4-FFF2-40B4-BE49-F238E27FC236}">
                <a16:creationId xmlns:a16="http://schemas.microsoft.com/office/drawing/2014/main" id="{F26A806D-637A-47B8-802F-7E26709D4308}"/>
              </a:ext>
            </a:extLst>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144000" y="2469653"/>
            <a:ext cx="812800" cy="812800"/>
          </a:xfrm>
          <a:prstGeom prst="rect">
            <a:avLst/>
          </a:prstGeom>
        </p:spPr>
      </p:pic>
    </p:spTree>
    <p:extLst>
      <p:ext uri="{BB962C8B-B14F-4D97-AF65-F5344CB8AC3E}">
        <p14:creationId xmlns:p14="http://schemas.microsoft.com/office/powerpoint/2010/main" val="231665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1" presetClass="mediacall" presetSubtype="0" fill="hold" nodeType="withEffect">
                                  <p:stCondLst>
                                    <p:cond delay="0"/>
                                  </p:stCondLst>
                                  <p:childTnLst>
                                    <p:cmd type="call" cmd="playFrom(0.0)">
                                      <p:cBhvr>
                                        <p:cTn id="18" dur="4715"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nextCondLst>
                <p:cond evt="onClick" delay="0">
                  <p:tgtEl>
                    <p:spTgt spid="3"/>
                  </p:tgtEl>
                </p:cond>
              </p:nextCondLst>
            </p:seq>
            <p:audio>
              <p:cMediaNode vol="80000">
                <p:cTn id="35" fill="hold" display="0">
                  <p:stCondLst>
                    <p:cond delay="indefinite"/>
                  </p:stCondLst>
                  <p:endCondLst>
                    <p:cond evt="onStopAudio" delay="0">
                      <p:tgtEl>
                        <p:sldTgt/>
                      </p:tgtEl>
                    </p:cond>
                  </p:endCondLst>
                </p:cTn>
                <p:tgtEl>
                  <p:spTgt spid="10"/>
                </p:tgtEl>
              </p:cMediaNode>
            </p:audio>
          </p:childTnLst>
        </p:cTn>
      </p:par>
    </p:tnLst>
    <p:bldLst>
      <p:bldP spid="7" grpId="0" animBg="1"/>
      <p:bldP spid="7" grpId="1" animBg="1"/>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Màu Phẳng San Phẳng Ngày Biểu Ngữ Của Trẻ Em, Tết Thiếu Nhi, 6 1, Bọn Trẻ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59284" y="1579187"/>
            <a:ext cx="4113595" cy="2843569"/>
          </a:xfrm>
          <a:prstGeom prst="rect">
            <a:avLst/>
          </a:prstGeom>
          <a:noFill/>
          <a:ln>
            <a:noFill/>
          </a:ln>
        </p:spPr>
        <p:txBody>
          <a:bodyPr wrap="square" lIns="38576" tIns="19289" rIns="38576" bIns="19289">
            <a:spAutoFit/>
          </a:bodyPr>
          <a:lstStyle/>
          <a:p>
            <a:pPr algn="ctr">
              <a:lnSpc>
                <a:spcPct val="150000"/>
              </a:lnSpc>
              <a:defRPr/>
            </a:pPr>
            <a:r>
              <a:rPr lang="en-US" sz="405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Chúc mừng </a:t>
            </a:r>
            <a:r>
              <a:rPr lang="en-US" sz="4050" b="1" i="1" dirty="0" err="1">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các</a:t>
            </a:r>
            <a:r>
              <a:rPr lang="en-US" sz="405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 </a:t>
            </a:r>
            <a:r>
              <a:rPr lang="vi-VN" sz="405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con</a:t>
            </a:r>
            <a:r>
              <a:rPr lang="en-US" sz="4050" b="1" i="1" dirty="0">
                <a:ln w="0">
                  <a:solidFill>
                    <a:srgbClr val="CC3399"/>
                  </a:solidFill>
                </a:ln>
                <a:solidFill>
                  <a:srgbClr val="990099"/>
                </a:solidFill>
                <a:effectLst>
                  <a:reflection blurRad="6350" stA="53000" endA="300" endPos="35500" dir="5400000" sy="-90000" algn="bl" rotWithShape="0"/>
                </a:effectLst>
                <a:latin typeface="HP001 4 hàng" panose="020B0603050302020204" pitchFamily="34" charset="0"/>
              </a:rPr>
              <a:t> đã hoàn thành trò chơi!</a:t>
            </a:r>
          </a:p>
        </p:txBody>
      </p:sp>
    </p:spTree>
    <p:extLst>
      <p:ext uri="{BB962C8B-B14F-4D97-AF65-F5344CB8AC3E}">
        <p14:creationId xmlns:p14="http://schemas.microsoft.com/office/powerpoint/2010/main" val="4068587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1312</TotalTime>
  <Words>1998</Words>
  <Application>Microsoft Office PowerPoint</Application>
  <PresentationFormat>On-screen Show (16:9)</PresentationFormat>
  <Paragraphs>207</Paragraphs>
  <Slides>44</Slides>
  <Notes>3</Notes>
  <HiddenSlides>0</HiddenSlides>
  <MMClips>3</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44</vt:i4>
      </vt:variant>
    </vt:vector>
  </HeadingPairs>
  <TitlesOfParts>
    <vt:vector size="61" baseType="lpstr">
      <vt:lpstr>等线</vt:lpstr>
      <vt:lpstr>等线 Light</vt:lpstr>
      <vt:lpstr>#9Slide03 AllRoundGothic</vt:lpstr>
      <vt:lpstr>Arial</vt:lpstr>
      <vt:lpstr>Calibri</vt:lpstr>
      <vt:lpstr>Calibri Light</vt:lpstr>
      <vt:lpstr>HP001 4 hàng</vt:lpstr>
      <vt:lpstr>inpin heiti</vt:lpstr>
      <vt:lpstr>Times New Roman</vt:lpstr>
      <vt:lpstr>UTM Azuki</vt:lpstr>
      <vt:lpstr>UTM Cookies</vt:lpstr>
      <vt:lpstr>UTM Futura Extra</vt:lpstr>
      <vt:lpstr>Office Theme</vt:lpstr>
      <vt:lpstr>1_Office Theme</vt:lpstr>
      <vt:lpstr>Office 主题​​</vt:lpstr>
      <vt:lpstr>Office 主题</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Ngọc Nguyễn</dc:creator>
  <cp:lastModifiedBy>Le Hong Linh</cp:lastModifiedBy>
  <cp:revision>303</cp:revision>
  <dcterms:created xsi:type="dcterms:W3CDTF">2016-08-29T12:27:00Z</dcterms:created>
  <dcterms:modified xsi:type="dcterms:W3CDTF">2022-11-16T07:42:09Z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1033-11.2.0.10223</vt:lpwstr>
  </property>
</Properties>
</file>