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0" r:id="rId2"/>
    <p:sldId id="287" r:id="rId3"/>
    <p:sldId id="280" r:id="rId4"/>
    <p:sldId id="281" r:id="rId5"/>
    <p:sldId id="263" r:id="rId6"/>
    <p:sldId id="264" r:id="rId7"/>
    <p:sldId id="265" r:id="rId8"/>
    <p:sldId id="269" r:id="rId9"/>
    <p:sldId id="267" r:id="rId10"/>
    <p:sldId id="283" r:id="rId11"/>
    <p:sldId id="289" r:id="rId12"/>
    <p:sldId id="288" r:id="rId13"/>
    <p:sldId id="284" r:id="rId14"/>
    <p:sldId id="266" r:id="rId15"/>
    <p:sldId id="270" r:id="rId16"/>
    <p:sldId id="285" r:id="rId17"/>
    <p:sldId id="273" r:id="rId18"/>
    <p:sldId id="272" r:id="rId19"/>
    <p:sldId id="286" r:id="rId20"/>
    <p:sldId id="279" r:id="rId21"/>
    <p:sldId id="28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95A"/>
    <a:srgbClr val="CABCA2"/>
    <a:srgbClr val="E4E4E4"/>
    <a:srgbClr val="C7B89D"/>
    <a:srgbClr val="B6A380"/>
    <a:srgbClr val="CEBEA4"/>
    <a:srgbClr val="DBD2C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18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FA658-C5A4-4182-8A65-2E7DF6572964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384BF4-E7E3-44BC-B401-B5FEB2E5883D}">
      <dgm:prSet phldrT="[Text]"/>
      <dgm:spPr/>
      <dgm:t>
        <a:bodyPr/>
        <a:lstStyle/>
        <a:p>
          <a:endParaRPr lang="en-US" dirty="0"/>
        </a:p>
      </dgm:t>
    </dgm:pt>
    <dgm:pt modelId="{E0BA5686-5BF3-43CD-946F-3A74E33169D3}" type="parTrans" cxnId="{A3DB8138-83B0-4742-81FD-04370CF3ED1F}">
      <dgm:prSet/>
      <dgm:spPr/>
      <dgm:t>
        <a:bodyPr/>
        <a:lstStyle/>
        <a:p>
          <a:endParaRPr lang="en-US"/>
        </a:p>
      </dgm:t>
    </dgm:pt>
    <dgm:pt modelId="{EF5A3431-E297-4C7A-9878-9B0DCCF77C93}" type="sibTrans" cxnId="{A3DB8138-83B0-4742-81FD-04370CF3ED1F}">
      <dgm:prSet/>
      <dgm:spPr/>
      <dgm:t>
        <a:bodyPr/>
        <a:lstStyle/>
        <a:p>
          <a:endParaRPr lang="en-US"/>
        </a:p>
      </dgm:t>
    </dgm:pt>
    <dgm:pt modelId="{B0108C10-65C1-4BF7-8669-388ED6A29EF5}">
      <dgm:prSet phldrT="[Text]"/>
      <dgm:spPr/>
      <dgm:t>
        <a:bodyPr/>
        <a:lstStyle/>
        <a:p>
          <a:endParaRPr lang="en-US" dirty="0"/>
        </a:p>
      </dgm:t>
    </dgm:pt>
    <dgm:pt modelId="{732B3C0A-F460-44D2-B78A-BD64EE0E2792}" type="parTrans" cxnId="{93FC8AF2-D8A8-4AB3-84E8-AACADEAFDCCE}">
      <dgm:prSet/>
      <dgm:spPr/>
      <dgm:t>
        <a:bodyPr/>
        <a:lstStyle/>
        <a:p>
          <a:endParaRPr lang="en-US"/>
        </a:p>
      </dgm:t>
    </dgm:pt>
    <dgm:pt modelId="{A723934C-9241-421C-AFAB-830F52294A0F}" type="sibTrans" cxnId="{93FC8AF2-D8A8-4AB3-84E8-AACADEAFDCCE}">
      <dgm:prSet/>
      <dgm:spPr/>
      <dgm:t>
        <a:bodyPr/>
        <a:lstStyle/>
        <a:p>
          <a:endParaRPr lang="en-US"/>
        </a:p>
      </dgm:t>
    </dgm:pt>
    <dgm:pt modelId="{1A53C1E6-3A55-4486-AB61-6765C87972B6}">
      <dgm:prSet phldrT="[Text]"/>
      <dgm:spPr/>
      <dgm:t>
        <a:bodyPr/>
        <a:lstStyle/>
        <a:p>
          <a:endParaRPr lang="en-US" dirty="0"/>
        </a:p>
      </dgm:t>
    </dgm:pt>
    <dgm:pt modelId="{63A3497F-540A-4CB6-908B-80A31240DFCE}" type="parTrans" cxnId="{359B7737-4B6D-4A36-8220-FDFBBA5F6BF4}">
      <dgm:prSet/>
      <dgm:spPr/>
      <dgm:t>
        <a:bodyPr/>
        <a:lstStyle/>
        <a:p>
          <a:endParaRPr lang="en-US"/>
        </a:p>
      </dgm:t>
    </dgm:pt>
    <dgm:pt modelId="{6611EDD2-C84B-4638-B353-D61C8E8DF299}" type="sibTrans" cxnId="{359B7737-4B6D-4A36-8220-FDFBBA5F6BF4}">
      <dgm:prSet/>
      <dgm:spPr/>
      <dgm:t>
        <a:bodyPr/>
        <a:lstStyle/>
        <a:p>
          <a:endParaRPr lang="en-US"/>
        </a:p>
      </dgm:t>
    </dgm:pt>
    <dgm:pt modelId="{93A39806-DA13-4ABE-9367-4792E9F3D589}">
      <dgm:prSet phldrT="[Text]"/>
      <dgm:spPr/>
      <dgm:t>
        <a:bodyPr/>
        <a:lstStyle/>
        <a:p>
          <a:endParaRPr lang="en-US" dirty="0"/>
        </a:p>
      </dgm:t>
    </dgm:pt>
    <dgm:pt modelId="{AC112D66-B1F8-4150-A6E6-FF643222B85B}" type="parTrans" cxnId="{FEEF8AC0-3A5C-4FFA-B368-C83E952ECE85}">
      <dgm:prSet/>
      <dgm:spPr/>
      <dgm:t>
        <a:bodyPr/>
        <a:lstStyle/>
        <a:p>
          <a:endParaRPr lang="en-US"/>
        </a:p>
      </dgm:t>
    </dgm:pt>
    <dgm:pt modelId="{5DC1C65C-FA39-4EF0-8836-31E4FB874304}" type="sibTrans" cxnId="{FEEF8AC0-3A5C-4FFA-B368-C83E952ECE85}">
      <dgm:prSet/>
      <dgm:spPr/>
      <dgm:t>
        <a:bodyPr/>
        <a:lstStyle/>
        <a:p>
          <a:endParaRPr lang="en-US"/>
        </a:p>
      </dgm:t>
    </dgm:pt>
    <dgm:pt modelId="{6696CFF0-DDAB-4C2D-A4DF-72C855D2526E}" type="pres">
      <dgm:prSet presAssocID="{D32FA658-C5A4-4182-8A65-2E7DF65729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D1CAE2-962B-4A5E-B614-83C1E5F7E724}" type="pres">
      <dgm:prSet presAssocID="{B6384BF4-E7E3-44BC-B401-B5FEB2E5883D}" presName="centerShape" presStyleLbl="node0" presStyleIdx="0" presStyleCnt="1"/>
      <dgm:spPr/>
    </dgm:pt>
    <dgm:pt modelId="{93FD8566-E9F6-428C-AF4D-EA46B2F5FF34}" type="pres">
      <dgm:prSet presAssocID="{732B3C0A-F460-44D2-B78A-BD64EE0E2792}" presName="parTrans" presStyleLbl="bgSibTrans2D1" presStyleIdx="0" presStyleCnt="3"/>
      <dgm:spPr/>
    </dgm:pt>
    <dgm:pt modelId="{D6CFC41D-2570-417A-AC03-8249EB0745AB}" type="pres">
      <dgm:prSet presAssocID="{B0108C10-65C1-4BF7-8669-388ED6A29EF5}" presName="node" presStyleLbl="node1" presStyleIdx="0" presStyleCnt="3" custScaleX="155254">
        <dgm:presLayoutVars>
          <dgm:bulletEnabled val="1"/>
        </dgm:presLayoutVars>
      </dgm:prSet>
      <dgm:spPr/>
    </dgm:pt>
    <dgm:pt modelId="{0C288601-FAA1-4039-9D9C-C5D1B2365A38}" type="pres">
      <dgm:prSet presAssocID="{63A3497F-540A-4CB6-908B-80A31240DFCE}" presName="parTrans" presStyleLbl="bgSibTrans2D1" presStyleIdx="1" presStyleCnt="3"/>
      <dgm:spPr/>
    </dgm:pt>
    <dgm:pt modelId="{173D4912-BE43-44DB-AD57-D62379FEE098}" type="pres">
      <dgm:prSet presAssocID="{1A53C1E6-3A55-4486-AB61-6765C87972B6}" presName="node" presStyleLbl="node1" presStyleIdx="1" presStyleCnt="3" custScaleX="184827" custScaleY="55932">
        <dgm:presLayoutVars>
          <dgm:bulletEnabled val="1"/>
        </dgm:presLayoutVars>
      </dgm:prSet>
      <dgm:spPr/>
    </dgm:pt>
    <dgm:pt modelId="{1B3D0BE2-0D9C-4293-840D-4520F05C7113}" type="pres">
      <dgm:prSet presAssocID="{AC112D66-B1F8-4150-A6E6-FF643222B85B}" presName="parTrans" presStyleLbl="bgSibTrans2D1" presStyleIdx="2" presStyleCnt="3"/>
      <dgm:spPr/>
    </dgm:pt>
    <dgm:pt modelId="{D8142A98-DA0C-4B65-B811-2DC6ADA37B53}" type="pres">
      <dgm:prSet presAssocID="{93A39806-DA13-4ABE-9367-4792E9F3D589}" presName="node" presStyleLbl="node1" presStyleIdx="2" presStyleCnt="3" custScaleX="154796">
        <dgm:presLayoutVars>
          <dgm:bulletEnabled val="1"/>
        </dgm:presLayoutVars>
      </dgm:prSet>
      <dgm:spPr/>
    </dgm:pt>
  </dgm:ptLst>
  <dgm:cxnLst>
    <dgm:cxn modelId="{2E63B402-52DC-4FAC-9B4D-C07B3E81F27B}" type="presOf" srcId="{63A3497F-540A-4CB6-908B-80A31240DFCE}" destId="{0C288601-FAA1-4039-9D9C-C5D1B2365A38}" srcOrd="0" destOrd="0" presId="urn:microsoft.com/office/officeart/2005/8/layout/radial4"/>
    <dgm:cxn modelId="{BB21EC04-E9C4-44DA-BE81-EB893777D2E4}" type="presOf" srcId="{B0108C10-65C1-4BF7-8669-388ED6A29EF5}" destId="{D6CFC41D-2570-417A-AC03-8249EB0745AB}" srcOrd="0" destOrd="0" presId="urn:microsoft.com/office/officeart/2005/8/layout/radial4"/>
    <dgm:cxn modelId="{359B7737-4B6D-4A36-8220-FDFBBA5F6BF4}" srcId="{B6384BF4-E7E3-44BC-B401-B5FEB2E5883D}" destId="{1A53C1E6-3A55-4486-AB61-6765C87972B6}" srcOrd="1" destOrd="0" parTransId="{63A3497F-540A-4CB6-908B-80A31240DFCE}" sibTransId="{6611EDD2-C84B-4638-B353-D61C8E8DF299}"/>
    <dgm:cxn modelId="{A3DB8138-83B0-4742-81FD-04370CF3ED1F}" srcId="{D32FA658-C5A4-4182-8A65-2E7DF6572964}" destId="{B6384BF4-E7E3-44BC-B401-B5FEB2E5883D}" srcOrd="0" destOrd="0" parTransId="{E0BA5686-5BF3-43CD-946F-3A74E33169D3}" sibTransId="{EF5A3431-E297-4C7A-9878-9B0DCCF77C93}"/>
    <dgm:cxn modelId="{1FB9813E-D44D-45F1-BB36-6AFD5B0300CE}" type="presOf" srcId="{93A39806-DA13-4ABE-9367-4792E9F3D589}" destId="{D8142A98-DA0C-4B65-B811-2DC6ADA37B53}" srcOrd="0" destOrd="0" presId="urn:microsoft.com/office/officeart/2005/8/layout/radial4"/>
    <dgm:cxn modelId="{8D7E5577-9A1D-4C4B-8C1D-F4525DBDD522}" type="presOf" srcId="{1A53C1E6-3A55-4486-AB61-6765C87972B6}" destId="{173D4912-BE43-44DB-AD57-D62379FEE098}" srcOrd="0" destOrd="0" presId="urn:microsoft.com/office/officeart/2005/8/layout/radial4"/>
    <dgm:cxn modelId="{35D7DB86-7048-4458-B730-AF28BBB9F3A5}" type="presOf" srcId="{B6384BF4-E7E3-44BC-B401-B5FEB2E5883D}" destId="{DAD1CAE2-962B-4A5E-B614-83C1E5F7E724}" srcOrd="0" destOrd="0" presId="urn:microsoft.com/office/officeart/2005/8/layout/radial4"/>
    <dgm:cxn modelId="{2D9B8892-19EF-47AC-97B4-5129B203C590}" type="presOf" srcId="{D32FA658-C5A4-4182-8A65-2E7DF6572964}" destId="{6696CFF0-DDAB-4C2D-A4DF-72C855D2526E}" srcOrd="0" destOrd="0" presId="urn:microsoft.com/office/officeart/2005/8/layout/radial4"/>
    <dgm:cxn modelId="{E038A9AE-00E8-4373-8C89-FE2A8B2DFA0C}" type="presOf" srcId="{AC112D66-B1F8-4150-A6E6-FF643222B85B}" destId="{1B3D0BE2-0D9C-4293-840D-4520F05C7113}" srcOrd="0" destOrd="0" presId="urn:microsoft.com/office/officeart/2005/8/layout/radial4"/>
    <dgm:cxn modelId="{FEEF8AC0-3A5C-4FFA-B368-C83E952ECE85}" srcId="{B6384BF4-E7E3-44BC-B401-B5FEB2E5883D}" destId="{93A39806-DA13-4ABE-9367-4792E9F3D589}" srcOrd="2" destOrd="0" parTransId="{AC112D66-B1F8-4150-A6E6-FF643222B85B}" sibTransId="{5DC1C65C-FA39-4EF0-8836-31E4FB874304}"/>
    <dgm:cxn modelId="{DDAE91CD-EF8C-4D49-82BB-EF161B28B3FF}" type="presOf" srcId="{732B3C0A-F460-44D2-B78A-BD64EE0E2792}" destId="{93FD8566-E9F6-428C-AF4D-EA46B2F5FF34}" srcOrd="0" destOrd="0" presId="urn:microsoft.com/office/officeart/2005/8/layout/radial4"/>
    <dgm:cxn modelId="{93FC8AF2-D8A8-4AB3-84E8-AACADEAFDCCE}" srcId="{B6384BF4-E7E3-44BC-B401-B5FEB2E5883D}" destId="{B0108C10-65C1-4BF7-8669-388ED6A29EF5}" srcOrd="0" destOrd="0" parTransId="{732B3C0A-F460-44D2-B78A-BD64EE0E2792}" sibTransId="{A723934C-9241-421C-AFAB-830F52294A0F}"/>
    <dgm:cxn modelId="{70342D27-512B-4404-9C9C-E33E7E36D5A6}" type="presParOf" srcId="{6696CFF0-DDAB-4C2D-A4DF-72C855D2526E}" destId="{DAD1CAE2-962B-4A5E-B614-83C1E5F7E724}" srcOrd="0" destOrd="0" presId="urn:microsoft.com/office/officeart/2005/8/layout/radial4"/>
    <dgm:cxn modelId="{43C0FFC4-E2A2-4F6D-98C9-AD81634E8D51}" type="presParOf" srcId="{6696CFF0-DDAB-4C2D-A4DF-72C855D2526E}" destId="{93FD8566-E9F6-428C-AF4D-EA46B2F5FF34}" srcOrd="1" destOrd="0" presId="urn:microsoft.com/office/officeart/2005/8/layout/radial4"/>
    <dgm:cxn modelId="{817A7C80-D49D-4FBE-8A25-3731B8FE3FA9}" type="presParOf" srcId="{6696CFF0-DDAB-4C2D-A4DF-72C855D2526E}" destId="{D6CFC41D-2570-417A-AC03-8249EB0745AB}" srcOrd="2" destOrd="0" presId="urn:microsoft.com/office/officeart/2005/8/layout/radial4"/>
    <dgm:cxn modelId="{2026460D-A917-47C3-91CE-150A31721678}" type="presParOf" srcId="{6696CFF0-DDAB-4C2D-A4DF-72C855D2526E}" destId="{0C288601-FAA1-4039-9D9C-C5D1B2365A38}" srcOrd="3" destOrd="0" presId="urn:microsoft.com/office/officeart/2005/8/layout/radial4"/>
    <dgm:cxn modelId="{57D8F130-4A57-4EB5-A05E-8ABB6F586CA5}" type="presParOf" srcId="{6696CFF0-DDAB-4C2D-A4DF-72C855D2526E}" destId="{173D4912-BE43-44DB-AD57-D62379FEE098}" srcOrd="4" destOrd="0" presId="urn:microsoft.com/office/officeart/2005/8/layout/radial4"/>
    <dgm:cxn modelId="{6FEEFD14-881B-48C9-B415-DAF23F69974B}" type="presParOf" srcId="{6696CFF0-DDAB-4C2D-A4DF-72C855D2526E}" destId="{1B3D0BE2-0D9C-4293-840D-4520F05C7113}" srcOrd="5" destOrd="0" presId="urn:microsoft.com/office/officeart/2005/8/layout/radial4"/>
    <dgm:cxn modelId="{95522A27-72D6-4B05-9B07-C4CAB0F3A7D3}" type="presParOf" srcId="{6696CFF0-DDAB-4C2D-A4DF-72C855D2526E}" destId="{D8142A98-DA0C-4B65-B811-2DC6ADA37B5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1CAE2-962B-4A5E-B614-83C1E5F7E724}">
      <dsp:nvSpPr>
        <dsp:cNvPr id="0" name=""/>
        <dsp:cNvSpPr/>
      </dsp:nvSpPr>
      <dsp:spPr>
        <a:xfrm>
          <a:off x="2784090" y="2967240"/>
          <a:ext cx="2565400" cy="256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159784" y="3342934"/>
        <a:ext cx="1814012" cy="1814012"/>
      </dsp:txXfrm>
    </dsp:sp>
    <dsp:sp modelId="{93FD8566-E9F6-428C-AF4D-EA46B2F5FF34}">
      <dsp:nvSpPr>
        <dsp:cNvPr id="0" name=""/>
        <dsp:cNvSpPr/>
      </dsp:nvSpPr>
      <dsp:spPr>
        <a:xfrm rot="12900000">
          <a:off x="1034653" y="2485923"/>
          <a:ext cx="2069895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CFC41D-2570-417A-AC03-8249EB0745AB}">
      <dsp:nvSpPr>
        <dsp:cNvPr id="0" name=""/>
        <dsp:cNvSpPr/>
      </dsp:nvSpPr>
      <dsp:spPr>
        <a:xfrm>
          <a:off x="-670048" y="1283019"/>
          <a:ext cx="3783741" cy="1949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-612943" y="1340124"/>
        <a:ext cx="3669531" cy="1835494"/>
      </dsp:txXfrm>
    </dsp:sp>
    <dsp:sp modelId="{0C288601-FAA1-4039-9D9C-C5D1B2365A38}">
      <dsp:nvSpPr>
        <dsp:cNvPr id="0" name=""/>
        <dsp:cNvSpPr/>
      </dsp:nvSpPr>
      <dsp:spPr>
        <a:xfrm rot="16200000">
          <a:off x="3031842" y="1446253"/>
          <a:ext cx="2069895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3D4912-BE43-44DB-AD57-D62379FEE098}">
      <dsp:nvSpPr>
        <dsp:cNvPr id="0" name=""/>
        <dsp:cNvSpPr/>
      </dsp:nvSpPr>
      <dsp:spPr>
        <a:xfrm>
          <a:off x="1814553" y="231620"/>
          <a:ext cx="4504474" cy="10905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585" tIns="108585" rIns="108585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1846493" y="263560"/>
        <a:ext cx="4440594" cy="1026628"/>
      </dsp:txXfrm>
    </dsp:sp>
    <dsp:sp modelId="{1B3D0BE2-0D9C-4293-840D-4520F05C7113}">
      <dsp:nvSpPr>
        <dsp:cNvPr id="0" name=""/>
        <dsp:cNvSpPr/>
      </dsp:nvSpPr>
      <dsp:spPr>
        <a:xfrm rot="19500000">
          <a:off x="5029032" y="2485923"/>
          <a:ext cx="2069895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142A98-DA0C-4B65-B811-2DC6ADA37B53}">
      <dsp:nvSpPr>
        <dsp:cNvPr id="0" name=""/>
        <dsp:cNvSpPr/>
      </dsp:nvSpPr>
      <dsp:spPr>
        <a:xfrm>
          <a:off x="5025469" y="1283019"/>
          <a:ext cx="3772579" cy="19497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082574" y="1340124"/>
        <a:ext cx="3658369" cy="183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C844F-8C0F-4963-8DB1-DDE027D00186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3DF4-FF39-4DBE-B529-5C10E75532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11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03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0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9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70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792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31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636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319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578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0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972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864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5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25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6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20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63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6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70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3DF4-FF39-4DBE-B529-5C10E755324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7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92197" y="-8558"/>
            <a:ext cx="1440000" cy="1440000"/>
            <a:chOff x="206484" y="-8558"/>
            <a:chExt cx="1440000" cy="1440000"/>
          </a:xfrm>
        </p:grpSpPr>
        <p:sp>
          <p:nvSpPr>
            <p:cNvPr id="4" name="饼形 3"/>
            <p:cNvSpPr/>
            <p:nvPr/>
          </p:nvSpPr>
          <p:spPr>
            <a:xfrm flipV="1">
              <a:off x="206484" y="-8558"/>
              <a:ext cx="1440000" cy="144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DBD2C1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332941" y="328610"/>
              <a:ext cx="1080000" cy="1080000"/>
            </a:xfrm>
            <a:prstGeom prst="pie">
              <a:avLst>
                <a:gd name="adj1" fmla="val 5399998"/>
                <a:gd name="adj2" fmla="val 10730655"/>
              </a:avLst>
            </a:prstGeom>
            <a:solidFill>
              <a:srgbClr val="DBD2C1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332941" y="284133"/>
              <a:ext cx="1080000" cy="1080000"/>
            </a:xfrm>
            <a:prstGeom prst="pie">
              <a:avLst>
                <a:gd name="adj1" fmla="val 10774345"/>
                <a:gd name="adj2" fmla="val 16247455"/>
              </a:avLst>
            </a:prstGeom>
            <a:solidFill>
              <a:srgbClr val="DBD2C1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 flipV="1">
              <a:off x="386484" y="171442"/>
              <a:ext cx="1080000" cy="108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CEBEA4"/>
            </a:solidFill>
            <a:ln>
              <a:solidFill>
                <a:srgbClr val="C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09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681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E4E4E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E4E4E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E4E4E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E4E4E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04954E8-5995-49E1-96C6-1E338F69B0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493" y="-826473"/>
            <a:ext cx="2380953" cy="2380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90927" y="232828"/>
            <a:ext cx="6475279" cy="6500244"/>
            <a:chOff x="4590927" y="232828"/>
            <a:chExt cx="6475279" cy="6500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rcRect r="50000" b="50000"/>
            <a:stretch>
              <a:fillRect/>
            </a:stretch>
          </p:blipFill>
          <p:spPr>
            <a:xfrm>
              <a:off x="4590927" y="232828"/>
              <a:ext cx="3245912" cy="3240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rcRect l="50000" t="50000"/>
            <a:stretch>
              <a:fillRect/>
            </a:stretch>
          </p:blipFill>
          <p:spPr>
            <a:xfrm>
              <a:off x="7970206" y="3637072"/>
              <a:ext cx="3096000" cy="3096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rcRect l="50000" b="50000"/>
            <a:stretch>
              <a:fillRect/>
            </a:stretch>
          </p:blipFill>
          <p:spPr>
            <a:xfrm>
              <a:off x="7970206" y="799974"/>
              <a:ext cx="2707870" cy="2700000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563581" y="4077076"/>
            <a:ext cx="723146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LỊCH SỬ</a:t>
            </a:r>
            <a:endParaRPr lang="zh-CN" altLang="en-US" sz="16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32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8409" y="252614"/>
            <a:ext cx="6120000" cy="6120000"/>
            <a:chOff x="206484" y="148610"/>
            <a:chExt cx="1440000" cy="1440000"/>
          </a:xfrm>
        </p:grpSpPr>
        <p:sp>
          <p:nvSpPr>
            <p:cNvPr id="4" name="饼形 3"/>
            <p:cNvSpPr/>
            <p:nvPr/>
          </p:nvSpPr>
          <p:spPr>
            <a:xfrm rot="5400000" flipV="1">
              <a:off x="206484" y="148610"/>
              <a:ext cx="1440000" cy="144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332941" y="328610"/>
              <a:ext cx="1080000" cy="1080000"/>
            </a:xfrm>
            <a:prstGeom prst="pie">
              <a:avLst>
                <a:gd name="adj1" fmla="val 5399998"/>
                <a:gd name="adj2" fmla="val 107306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332941" y="284133"/>
              <a:ext cx="1080000" cy="1080000"/>
            </a:xfrm>
            <a:prstGeom prst="pie">
              <a:avLst>
                <a:gd name="adj1" fmla="val 10774345"/>
                <a:gd name="adj2" fmla="val 162474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 rot="5400000" flipV="1">
              <a:off x="386484" y="328610"/>
              <a:ext cx="1080000" cy="108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A6895A"/>
            </a:solidFill>
            <a:ln>
              <a:solidFill>
                <a:srgbClr val="C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46734" y="2107924"/>
            <a:ext cx="880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6000" b="1" dirty="0" err="1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Đẩy</a:t>
            </a:r>
            <a:r>
              <a:rPr lang="en-US" altLang="zh-CN" sz="6000" b="1" dirty="0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lùi</a:t>
            </a:r>
            <a:r>
              <a:rPr lang="en-US" altLang="zh-CN" sz="6000" b="1" dirty="0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giặc</a:t>
            </a:r>
            <a:r>
              <a:rPr lang="en-US" altLang="zh-CN" sz="6000" b="1" dirty="0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đói</a:t>
            </a:r>
            <a:r>
              <a:rPr lang="en-US" altLang="zh-CN" sz="6000" b="1" dirty="0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6000" b="1" dirty="0" err="1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giặc</a:t>
            </a:r>
            <a:r>
              <a:rPr lang="en-US" altLang="zh-CN" sz="6000" b="1" dirty="0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9E561A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dốt</a:t>
            </a:r>
            <a:endParaRPr lang="zh-CN" altLang="en-US" sz="6000" b="1" dirty="0">
              <a:solidFill>
                <a:srgbClr val="9E561A">
                  <a:lumMod val="10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67068" y="3442270"/>
            <a:ext cx="2650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sz="5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40705" y="1558408"/>
            <a:ext cx="442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210534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QUAN SÁT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îṣļîḑé-箭头: 五边形 2"/>
          <p:cNvSpPr/>
          <p:nvPr/>
        </p:nvSpPr>
        <p:spPr bwMode="auto">
          <a:xfrm>
            <a:off x="1233398" y="2016603"/>
            <a:ext cx="4017476" cy="546905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a typeface="微软雅黑" panose="020B0503020204020204" pitchFamily="34" charset="-122"/>
              </a:rPr>
              <a:t>HÌNH 2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îṣļîḑé-箭头: 五边形 39"/>
          <p:cNvSpPr/>
          <p:nvPr/>
        </p:nvSpPr>
        <p:spPr bwMode="auto">
          <a:xfrm>
            <a:off x="7286848" y="2016603"/>
            <a:ext cx="3963043" cy="546905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</a:rPr>
              <a:t>HÌNH 3</a:t>
            </a:r>
            <a:endParaRPr lang="zh-CN" altLang="en-US" b="1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6848" y="2563508"/>
            <a:ext cx="3685952" cy="30752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33398" y="2563508"/>
            <a:ext cx="3685952" cy="307529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文本框 28"/>
          <p:cNvSpPr txBox="1"/>
          <p:nvPr/>
        </p:nvSpPr>
        <p:spPr>
          <a:xfrm>
            <a:off x="4725387" y="1345357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HÌNH CHỤP GÌ?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28"/>
          <p:cNvSpPr txBox="1"/>
          <p:nvPr/>
        </p:nvSpPr>
        <p:spPr>
          <a:xfrm>
            <a:off x="3407895" y="1331473"/>
            <a:ext cx="834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Em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hiểu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thế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nào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là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bình</a:t>
            </a: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dân</a:t>
            </a: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học</a:t>
            </a:r>
            <a:r>
              <a:rPr lang="en-US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28"/>
          <p:cNvSpPr txBox="1"/>
          <p:nvPr/>
        </p:nvSpPr>
        <p:spPr>
          <a:xfrm>
            <a:off x="2622816" y="5764071"/>
            <a:ext cx="8349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Lớp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bình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dân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học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là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lớp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dành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những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lớn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tuổi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học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ngoài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giờ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lao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87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3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文本框 208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CÂU HỎI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62" y="360219"/>
            <a:ext cx="5598079" cy="6109042"/>
          </a:xfrm>
          <a:prstGeom prst="rect">
            <a:avLst/>
          </a:prstGeom>
        </p:spPr>
      </p:pic>
      <p:sp>
        <p:nvSpPr>
          <p:cNvPr id="210" name="文本框 208"/>
          <p:cNvSpPr txBox="1"/>
          <p:nvPr/>
        </p:nvSpPr>
        <p:spPr>
          <a:xfrm>
            <a:off x="475360" y="2627222"/>
            <a:ext cx="5717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Dựa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vào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nội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dung SGK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ghi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lại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các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việc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mà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Đảng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Chính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phủ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đã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lãnh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đạo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nhân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dân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làm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để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đẩy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lùi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đói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dốt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文本框 208"/>
          <p:cNvSpPr txBox="1"/>
          <p:nvPr/>
        </p:nvSpPr>
        <p:spPr>
          <a:xfrm>
            <a:off x="475360" y="1436326"/>
            <a:ext cx="5967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Đẩy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lùi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đói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Lập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hũ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gạo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cứu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đói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”,“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ngày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đồng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tâm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dành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gạo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cho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dân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nghèo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Chia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ruộng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đất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cho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nông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dân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</a:t>
            </a:r>
          </a:p>
          <a:p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Lập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Quỹ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độc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lập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”, “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Quỹ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đảm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quốc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phòng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”, “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tuần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vàng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quyên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góp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cho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nhà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nước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文本框 208"/>
          <p:cNvSpPr txBox="1"/>
          <p:nvPr/>
        </p:nvSpPr>
        <p:spPr>
          <a:xfrm>
            <a:off x="457153" y="3064459"/>
            <a:ext cx="5717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Chống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dốt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lớp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bình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dân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học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ở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khắp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nơi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để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xóa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nạn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chữ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Xây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thêm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trường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học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文本框 208"/>
          <p:cNvSpPr txBox="1"/>
          <p:nvPr/>
        </p:nvSpPr>
        <p:spPr>
          <a:xfrm>
            <a:off x="415589" y="4443104"/>
            <a:ext cx="5717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Chống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ngoại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xâm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Ngoại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giao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khôn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khéo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để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đẩy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quân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Tưởng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nước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Hòa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hoãn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nhượng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bộ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Pháp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để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có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thời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gian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chuẩn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bị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kháng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chiến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lâu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dài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37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0" grpId="1"/>
      <p:bldP spid="211" grpId="0"/>
      <p:bldP spid="212" grpId="0"/>
      <p:bldP spid="2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8409" y="252614"/>
            <a:ext cx="6120000" cy="6120000"/>
            <a:chOff x="206484" y="148610"/>
            <a:chExt cx="1440000" cy="1440000"/>
          </a:xfrm>
        </p:grpSpPr>
        <p:sp>
          <p:nvSpPr>
            <p:cNvPr id="4" name="饼形 3"/>
            <p:cNvSpPr/>
            <p:nvPr/>
          </p:nvSpPr>
          <p:spPr>
            <a:xfrm rot="5400000" flipV="1">
              <a:off x="206484" y="148610"/>
              <a:ext cx="1440000" cy="144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332941" y="328610"/>
              <a:ext cx="1080000" cy="1080000"/>
            </a:xfrm>
            <a:prstGeom prst="pie">
              <a:avLst>
                <a:gd name="adj1" fmla="val 5399998"/>
                <a:gd name="adj2" fmla="val 107306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332941" y="284133"/>
              <a:ext cx="1080000" cy="1080000"/>
            </a:xfrm>
            <a:prstGeom prst="pie">
              <a:avLst>
                <a:gd name="adj1" fmla="val 10774345"/>
                <a:gd name="adj2" fmla="val 162474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 rot="5400000" flipV="1">
              <a:off x="386484" y="328610"/>
              <a:ext cx="1080000" cy="108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A6895A"/>
            </a:solidFill>
            <a:ln>
              <a:solidFill>
                <a:srgbClr val="C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91420" y="2381620"/>
            <a:ext cx="8551295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Ý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đẩy</a:t>
            </a: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lùi</a:t>
            </a: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giặc</a:t>
            </a: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đói</a:t>
            </a: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giặc</a:t>
            </a:r>
            <a:r>
              <a:rPr lang="en-US" altLang="zh-CN" sz="3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dốt</a:t>
            </a:r>
            <a:endParaRPr lang="zh-CN" altLang="en-US" sz="3600" b="1" dirty="0">
              <a:solidFill>
                <a:schemeClr val="accent3">
                  <a:lumMod val="10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67068" y="3442270"/>
            <a:ext cx="2650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zh-CN" altLang="en-US" sz="5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40705" y="1558408"/>
            <a:ext cx="442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08013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284744" y="1514976"/>
            <a:ext cx="4413442" cy="5343024"/>
            <a:chOff x="1284744" y="1514976"/>
            <a:chExt cx="4413442" cy="5343024"/>
          </a:xfrm>
        </p:grpSpPr>
        <p:sp>
          <p:nvSpPr>
            <p:cNvPr id="4" name="îṣļîḑé-Freeform: Shape 5"/>
            <p:cNvSpPr>
              <a:spLocks/>
            </p:cNvSpPr>
            <p:nvPr/>
          </p:nvSpPr>
          <p:spPr bwMode="auto">
            <a:xfrm>
              <a:off x="2726261" y="4235981"/>
              <a:ext cx="1708110" cy="2622019"/>
            </a:xfrm>
            <a:custGeom>
              <a:avLst/>
              <a:gdLst>
                <a:gd name="T0" fmla="*/ 258 w 725"/>
                <a:gd name="T1" fmla="*/ 1251 h 1251"/>
                <a:gd name="T2" fmla="*/ 285 w 725"/>
                <a:gd name="T3" fmla="*/ 700 h 1251"/>
                <a:gd name="T4" fmla="*/ 0 w 725"/>
                <a:gd name="T5" fmla="*/ 315 h 1251"/>
                <a:gd name="T6" fmla="*/ 46 w 725"/>
                <a:gd name="T7" fmla="*/ 273 h 1251"/>
                <a:gd name="T8" fmla="*/ 314 w 725"/>
                <a:gd name="T9" fmla="*/ 578 h 1251"/>
                <a:gd name="T10" fmla="*/ 344 w 725"/>
                <a:gd name="T11" fmla="*/ 0 h 1251"/>
                <a:gd name="T12" fmla="*/ 412 w 725"/>
                <a:gd name="T13" fmla="*/ 0 h 1251"/>
                <a:gd name="T14" fmla="*/ 440 w 725"/>
                <a:gd name="T15" fmla="*/ 377 h 1251"/>
                <a:gd name="T16" fmla="*/ 675 w 725"/>
                <a:gd name="T17" fmla="*/ 126 h 1251"/>
                <a:gd name="T18" fmla="*/ 725 w 725"/>
                <a:gd name="T19" fmla="*/ 193 h 1251"/>
                <a:gd name="T20" fmla="*/ 478 w 725"/>
                <a:gd name="T21" fmla="*/ 490 h 1251"/>
                <a:gd name="T22" fmla="*/ 461 w 725"/>
                <a:gd name="T23" fmla="*/ 788 h 1251"/>
                <a:gd name="T24" fmla="*/ 507 w 725"/>
                <a:gd name="T25" fmla="*/ 1245 h 1251"/>
                <a:gd name="T26" fmla="*/ 258 w 725"/>
                <a:gd name="T27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5" h="1251">
                  <a:moveTo>
                    <a:pt x="258" y="1251"/>
                  </a:moveTo>
                  <a:cubicBezTo>
                    <a:pt x="258" y="1251"/>
                    <a:pt x="323" y="826"/>
                    <a:pt x="285" y="70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314" y="578"/>
                    <a:pt x="314" y="578"/>
                    <a:pt x="314" y="578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40" y="377"/>
                    <a:pt x="440" y="377"/>
                    <a:pt x="440" y="377"/>
                  </a:cubicBezTo>
                  <a:cubicBezTo>
                    <a:pt x="675" y="126"/>
                    <a:pt x="675" y="126"/>
                    <a:pt x="675" y="126"/>
                  </a:cubicBezTo>
                  <a:cubicBezTo>
                    <a:pt x="725" y="193"/>
                    <a:pt x="725" y="193"/>
                    <a:pt x="725" y="193"/>
                  </a:cubicBezTo>
                  <a:cubicBezTo>
                    <a:pt x="478" y="490"/>
                    <a:pt x="478" y="490"/>
                    <a:pt x="478" y="490"/>
                  </a:cubicBezTo>
                  <a:cubicBezTo>
                    <a:pt x="478" y="490"/>
                    <a:pt x="436" y="490"/>
                    <a:pt x="461" y="788"/>
                  </a:cubicBezTo>
                  <a:cubicBezTo>
                    <a:pt x="486" y="1085"/>
                    <a:pt x="507" y="1245"/>
                    <a:pt x="507" y="1245"/>
                  </a:cubicBezTo>
                  <a:cubicBezTo>
                    <a:pt x="258" y="1251"/>
                    <a:pt x="258" y="1251"/>
                    <a:pt x="258" y="12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ṣļîḑé-Oval 16"/>
            <p:cNvSpPr>
              <a:spLocks/>
            </p:cNvSpPr>
            <p:nvPr/>
          </p:nvSpPr>
          <p:spPr bwMode="auto">
            <a:xfrm>
              <a:off x="2118523" y="1514976"/>
              <a:ext cx="2895961" cy="28959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ļîḑé-Oval 17"/>
            <p:cNvSpPr>
              <a:spLocks/>
            </p:cNvSpPr>
            <p:nvPr/>
          </p:nvSpPr>
          <p:spPr bwMode="auto">
            <a:xfrm>
              <a:off x="2341819" y="1740576"/>
              <a:ext cx="2444762" cy="24470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ṣļîḑé-Oval 14"/>
            <p:cNvSpPr>
              <a:spLocks/>
            </p:cNvSpPr>
            <p:nvPr/>
          </p:nvSpPr>
          <p:spPr bwMode="auto">
            <a:xfrm>
              <a:off x="4017700" y="3457893"/>
              <a:ext cx="1680486" cy="168278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ṣļîḑé-Oval 15"/>
            <p:cNvSpPr>
              <a:spLocks/>
            </p:cNvSpPr>
            <p:nvPr/>
          </p:nvSpPr>
          <p:spPr bwMode="auto">
            <a:xfrm>
              <a:off x="4204166" y="3642056"/>
              <a:ext cx="1309859" cy="1312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ṣļîḑé-Oval 8"/>
            <p:cNvSpPr>
              <a:spLocks/>
            </p:cNvSpPr>
            <p:nvPr/>
          </p:nvSpPr>
          <p:spPr bwMode="auto">
            <a:xfrm>
              <a:off x="1284744" y="3608473"/>
              <a:ext cx="1873741" cy="186972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ṣļîḑé-Oval 9"/>
            <p:cNvSpPr>
              <a:spLocks/>
            </p:cNvSpPr>
            <p:nvPr/>
          </p:nvSpPr>
          <p:spPr bwMode="auto">
            <a:xfrm>
              <a:off x="1455632" y="3779362"/>
              <a:ext cx="1531965" cy="1529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ṣļîḑé-Rectangle 10"/>
            <p:cNvSpPr/>
            <p:nvPr/>
          </p:nvSpPr>
          <p:spPr>
            <a:xfrm>
              <a:off x="1613762" y="4168143"/>
              <a:ext cx="1226396" cy="71574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S1</a:t>
              </a:r>
              <a:b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îṣļîḑé-Rectangle 11"/>
            <p:cNvSpPr/>
            <p:nvPr/>
          </p:nvSpPr>
          <p:spPr>
            <a:xfrm>
              <a:off x="2598615" y="2435770"/>
              <a:ext cx="1966066" cy="135702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click here to add text click here to add text 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îṣļîḑé-Rectangle 12"/>
            <p:cNvSpPr/>
            <p:nvPr/>
          </p:nvSpPr>
          <p:spPr>
            <a:xfrm>
              <a:off x="4251898" y="3850656"/>
              <a:ext cx="1213050" cy="737435"/>
            </a:xfrm>
            <a:prstGeom prst="rect">
              <a:avLst/>
            </a:prstGeom>
          </p:spPr>
          <p:txBody>
            <a:bodyPr wrap="square" anchor="ctr" anchorCtr="1">
              <a:norm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S3</a:t>
              </a:r>
              <a:b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TITLE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îṣļîḑé-Freeform: Shape 13"/>
            <p:cNvSpPr>
              <a:spLocks/>
            </p:cNvSpPr>
            <p:nvPr/>
          </p:nvSpPr>
          <p:spPr bwMode="auto">
            <a:xfrm>
              <a:off x="3300821" y="2087934"/>
              <a:ext cx="558986" cy="456753"/>
            </a:xfrm>
            <a:custGeom>
              <a:avLst/>
              <a:gdLst>
                <a:gd name="T0" fmla="*/ 85 w 186"/>
                <a:gd name="T1" fmla="*/ 122 h 152"/>
                <a:gd name="T2" fmla="*/ 80 w 186"/>
                <a:gd name="T3" fmla="*/ 118 h 152"/>
                <a:gd name="T4" fmla="*/ 77 w 186"/>
                <a:gd name="T5" fmla="*/ 119 h 152"/>
                <a:gd name="T6" fmla="*/ 52 w 186"/>
                <a:gd name="T7" fmla="*/ 144 h 152"/>
                <a:gd name="T8" fmla="*/ 51 w 186"/>
                <a:gd name="T9" fmla="*/ 147 h 152"/>
                <a:gd name="T10" fmla="*/ 55 w 186"/>
                <a:gd name="T11" fmla="*/ 152 h 152"/>
                <a:gd name="T12" fmla="*/ 58 w 186"/>
                <a:gd name="T13" fmla="*/ 150 h 152"/>
                <a:gd name="T14" fmla="*/ 83 w 186"/>
                <a:gd name="T15" fmla="*/ 125 h 152"/>
                <a:gd name="T16" fmla="*/ 85 w 186"/>
                <a:gd name="T17" fmla="*/ 122 h 152"/>
                <a:gd name="T18" fmla="*/ 59 w 186"/>
                <a:gd name="T19" fmla="*/ 122 h 152"/>
                <a:gd name="T20" fmla="*/ 55 w 186"/>
                <a:gd name="T21" fmla="*/ 118 h 152"/>
                <a:gd name="T22" fmla="*/ 52 w 186"/>
                <a:gd name="T23" fmla="*/ 119 h 152"/>
                <a:gd name="T24" fmla="*/ 27 w 186"/>
                <a:gd name="T25" fmla="*/ 144 h 152"/>
                <a:gd name="T26" fmla="*/ 26 w 186"/>
                <a:gd name="T27" fmla="*/ 147 h 152"/>
                <a:gd name="T28" fmla="*/ 30 w 186"/>
                <a:gd name="T29" fmla="*/ 152 h 152"/>
                <a:gd name="T30" fmla="*/ 33 w 186"/>
                <a:gd name="T31" fmla="*/ 150 h 152"/>
                <a:gd name="T32" fmla="*/ 58 w 186"/>
                <a:gd name="T33" fmla="*/ 125 h 152"/>
                <a:gd name="T34" fmla="*/ 59 w 186"/>
                <a:gd name="T35" fmla="*/ 122 h 152"/>
                <a:gd name="T36" fmla="*/ 161 w 186"/>
                <a:gd name="T37" fmla="*/ 43 h 152"/>
                <a:gd name="T38" fmla="*/ 161 w 186"/>
                <a:gd name="T39" fmla="*/ 42 h 152"/>
                <a:gd name="T40" fmla="*/ 135 w 186"/>
                <a:gd name="T41" fmla="*/ 17 h 152"/>
                <a:gd name="T42" fmla="*/ 119 w 186"/>
                <a:gd name="T43" fmla="*/ 23 h 152"/>
                <a:gd name="T44" fmla="*/ 76 w 186"/>
                <a:gd name="T45" fmla="*/ 0 h 152"/>
                <a:gd name="T46" fmla="*/ 26 w 186"/>
                <a:gd name="T47" fmla="*/ 43 h 152"/>
                <a:gd name="T48" fmla="*/ 0 w 186"/>
                <a:gd name="T49" fmla="*/ 76 h 152"/>
                <a:gd name="T50" fmla="*/ 34 w 186"/>
                <a:gd name="T51" fmla="*/ 109 h 152"/>
                <a:gd name="T52" fmla="*/ 152 w 186"/>
                <a:gd name="T53" fmla="*/ 109 h 152"/>
                <a:gd name="T54" fmla="*/ 186 w 186"/>
                <a:gd name="T55" fmla="*/ 76 h 152"/>
                <a:gd name="T56" fmla="*/ 161 w 186"/>
                <a:gd name="T57" fmla="*/ 43 h 152"/>
                <a:gd name="T58" fmla="*/ 152 w 186"/>
                <a:gd name="T59" fmla="*/ 101 h 152"/>
                <a:gd name="T60" fmla="*/ 34 w 186"/>
                <a:gd name="T61" fmla="*/ 101 h 152"/>
                <a:gd name="T62" fmla="*/ 9 w 186"/>
                <a:gd name="T63" fmla="*/ 76 h 152"/>
                <a:gd name="T64" fmla="*/ 28 w 186"/>
                <a:gd name="T65" fmla="*/ 51 h 152"/>
                <a:gd name="T66" fmla="*/ 35 w 186"/>
                <a:gd name="T67" fmla="*/ 44 h 152"/>
                <a:gd name="T68" fmla="*/ 76 w 186"/>
                <a:gd name="T69" fmla="*/ 8 h 152"/>
                <a:gd name="T70" fmla="*/ 107 w 186"/>
                <a:gd name="T71" fmla="*/ 23 h 152"/>
                <a:gd name="T72" fmla="*/ 117 w 186"/>
                <a:gd name="T73" fmla="*/ 31 h 152"/>
                <a:gd name="T74" fmla="*/ 119 w 186"/>
                <a:gd name="T75" fmla="*/ 31 h 152"/>
                <a:gd name="T76" fmla="*/ 124 w 186"/>
                <a:gd name="T77" fmla="*/ 29 h 152"/>
                <a:gd name="T78" fmla="*/ 135 w 186"/>
                <a:gd name="T79" fmla="*/ 25 h 152"/>
                <a:gd name="T80" fmla="*/ 152 w 186"/>
                <a:gd name="T81" fmla="*/ 42 h 152"/>
                <a:gd name="T82" fmla="*/ 152 w 186"/>
                <a:gd name="T83" fmla="*/ 43 h 152"/>
                <a:gd name="T84" fmla="*/ 158 w 186"/>
                <a:gd name="T85" fmla="*/ 51 h 152"/>
                <a:gd name="T86" fmla="*/ 177 w 186"/>
                <a:gd name="T87" fmla="*/ 76 h 152"/>
                <a:gd name="T88" fmla="*/ 152 w 186"/>
                <a:gd name="T89" fmla="*/ 101 h 152"/>
                <a:gd name="T90" fmla="*/ 131 w 186"/>
                <a:gd name="T91" fmla="*/ 118 h 152"/>
                <a:gd name="T92" fmla="*/ 128 w 186"/>
                <a:gd name="T93" fmla="*/ 119 h 152"/>
                <a:gd name="T94" fmla="*/ 103 w 186"/>
                <a:gd name="T95" fmla="*/ 144 h 152"/>
                <a:gd name="T96" fmla="*/ 102 w 186"/>
                <a:gd name="T97" fmla="*/ 147 h 152"/>
                <a:gd name="T98" fmla="*/ 106 w 186"/>
                <a:gd name="T99" fmla="*/ 152 h 152"/>
                <a:gd name="T100" fmla="*/ 109 w 186"/>
                <a:gd name="T101" fmla="*/ 150 h 152"/>
                <a:gd name="T102" fmla="*/ 134 w 186"/>
                <a:gd name="T103" fmla="*/ 125 h 152"/>
                <a:gd name="T104" fmla="*/ 135 w 186"/>
                <a:gd name="T105" fmla="*/ 122 h 152"/>
                <a:gd name="T106" fmla="*/ 131 w 186"/>
                <a:gd name="T107" fmla="*/ 118 h 152"/>
                <a:gd name="T108" fmla="*/ 110 w 186"/>
                <a:gd name="T109" fmla="*/ 122 h 152"/>
                <a:gd name="T110" fmla="*/ 106 w 186"/>
                <a:gd name="T111" fmla="*/ 118 h 152"/>
                <a:gd name="T112" fmla="*/ 103 w 186"/>
                <a:gd name="T113" fmla="*/ 119 h 152"/>
                <a:gd name="T114" fmla="*/ 77 w 186"/>
                <a:gd name="T115" fmla="*/ 144 h 152"/>
                <a:gd name="T116" fmla="*/ 76 w 186"/>
                <a:gd name="T117" fmla="*/ 147 h 152"/>
                <a:gd name="T118" fmla="*/ 80 w 186"/>
                <a:gd name="T119" fmla="*/ 152 h 152"/>
                <a:gd name="T120" fmla="*/ 83 w 186"/>
                <a:gd name="T121" fmla="*/ 150 h 152"/>
                <a:gd name="T122" fmla="*/ 109 w 186"/>
                <a:gd name="T123" fmla="*/ 125 h 152"/>
                <a:gd name="T124" fmla="*/ 110 w 186"/>
                <a:gd name="T125" fmla="*/ 1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52">
                  <a:moveTo>
                    <a:pt x="85" y="122"/>
                  </a:moveTo>
                  <a:cubicBezTo>
                    <a:pt x="85" y="120"/>
                    <a:pt x="83" y="118"/>
                    <a:pt x="80" y="118"/>
                  </a:cubicBezTo>
                  <a:cubicBezTo>
                    <a:pt x="79" y="118"/>
                    <a:pt x="78" y="118"/>
                    <a:pt x="77" y="11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1" y="145"/>
                    <a:pt x="51" y="146"/>
                    <a:pt x="51" y="147"/>
                  </a:cubicBezTo>
                  <a:cubicBezTo>
                    <a:pt x="51" y="150"/>
                    <a:pt x="53" y="152"/>
                    <a:pt x="55" y="152"/>
                  </a:cubicBezTo>
                  <a:cubicBezTo>
                    <a:pt x="56" y="152"/>
                    <a:pt x="57" y="151"/>
                    <a:pt x="58" y="150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4" y="124"/>
                    <a:pt x="85" y="123"/>
                    <a:pt x="85" y="122"/>
                  </a:cubicBezTo>
                  <a:close/>
                  <a:moveTo>
                    <a:pt x="59" y="122"/>
                  </a:moveTo>
                  <a:cubicBezTo>
                    <a:pt x="59" y="120"/>
                    <a:pt x="57" y="118"/>
                    <a:pt x="55" y="118"/>
                  </a:cubicBezTo>
                  <a:cubicBezTo>
                    <a:pt x="54" y="118"/>
                    <a:pt x="53" y="118"/>
                    <a:pt x="52" y="119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6" y="145"/>
                    <a:pt x="26" y="146"/>
                    <a:pt x="26" y="147"/>
                  </a:cubicBezTo>
                  <a:cubicBezTo>
                    <a:pt x="26" y="150"/>
                    <a:pt x="28" y="152"/>
                    <a:pt x="30" y="152"/>
                  </a:cubicBezTo>
                  <a:cubicBezTo>
                    <a:pt x="31" y="152"/>
                    <a:pt x="32" y="151"/>
                    <a:pt x="33" y="150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9" y="124"/>
                    <a:pt x="59" y="123"/>
                    <a:pt x="59" y="122"/>
                  </a:cubicBezTo>
                  <a:close/>
                  <a:moveTo>
                    <a:pt x="161" y="43"/>
                  </a:moveTo>
                  <a:cubicBezTo>
                    <a:pt x="161" y="43"/>
                    <a:pt x="161" y="42"/>
                    <a:pt x="161" y="42"/>
                  </a:cubicBezTo>
                  <a:cubicBezTo>
                    <a:pt x="161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9" y="23"/>
                  </a:cubicBezTo>
                  <a:cubicBezTo>
                    <a:pt x="110" y="9"/>
                    <a:pt x="94" y="0"/>
                    <a:pt x="76" y="0"/>
                  </a:cubicBezTo>
                  <a:cubicBezTo>
                    <a:pt x="51" y="0"/>
                    <a:pt x="30" y="18"/>
                    <a:pt x="26" y="43"/>
                  </a:cubicBezTo>
                  <a:cubicBezTo>
                    <a:pt x="11" y="46"/>
                    <a:pt x="0" y="60"/>
                    <a:pt x="0" y="76"/>
                  </a:cubicBezTo>
                  <a:cubicBezTo>
                    <a:pt x="0" y="94"/>
                    <a:pt x="15" y="109"/>
                    <a:pt x="34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71" y="109"/>
                    <a:pt x="186" y="94"/>
                    <a:pt x="186" y="76"/>
                  </a:cubicBezTo>
                  <a:cubicBezTo>
                    <a:pt x="186" y="60"/>
                    <a:pt x="175" y="47"/>
                    <a:pt x="161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9" y="90"/>
                    <a:pt x="9" y="76"/>
                  </a:cubicBezTo>
                  <a:cubicBezTo>
                    <a:pt x="9" y="64"/>
                    <a:pt x="17" y="54"/>
                    <a:pt x="28" y="51"/>
                  </a:cubicBezTo>
                  <a:cubicBezTo>
                    <a:pt x="32" y="50"/>
                    <a:pt x="34" y="47"/>
                    <a:pt x="35" y="44"/>
                  </a:cubicBezTo>
                  <a:cubicBezTo>
                    <a:pt x="38" y="24"/>
                    <a:pt x="56" y="8"/>
                    <a:pt x="76" y="8"/>
                  </a:cubicBezTo>
                  <a:cubicBezTo>
                    <a:pt x="91" y="8"/>
                    <a:pt x="100" y="11"/>
                    <a:pt x="107" y="23"/>
                  </a:cubicBezTo>
                  <a:cubicBezTo>
                    <a:pt x="109" y="25"/>
                    <a:pt x="115" y="31"/>
                    <a:pt x="117" y="31"/>
                  </a:cubicBezTo>
                  <a:cubicBezTo>
                    <a:pt x="118" y="31"/>
                    <a:pt x="119" y="31"/>
                    <a:pt x="119" y="31"/>
                  </a:cubicBezTo>
                  <a:cubicBezTo>
                    <a:pt x="121" y="31"/>
                    <a:pt x="123" y="31"/>
                    <a:pt x="124" y="29"/>
                  </a:cubicBezTo>
                  <a:cubicBezTo>
                    <a:pt x="127" y="26"/>
                    <a:pt x="131" y="25"/>
                    <a:pt x="135" y="25"/>
                  </a:cubicBezTo>
                  <a:cubicBezTo>
                    <a:pt x="145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5" y="50"/>
                    <a:pt x="158" y="51"/>
                  </a:cubicBezTo>
                  <a:cubicBezTo>
                    <a:pt x="170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  <a:moveTo>
                    <a:pt x="131" y="118"/>
                  </a:moveTo>
                  <a:cubicBezTo>
                    <a:pt x="130" y="118"/>
                    <a:pt x="129" y="118"/>
                    <a:pt x="128" y="119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102" y="145"/>
                    <a:pt x="102" y="146"/>
                    <a:pt x="102" y="147"/>
                  </a:cubicBezTo>
                  <a:cubicBezTo>
                    <a:pt x="102" y="150"/>
                    <a:pt x="103" y="152"/>
                    <a:pt x="106" y="152"/>
                  </a:cubicBezTo>
                  <a:cubicBezTo>
                    <a:pt x="107" y="152"/>
                    <a:pt x="108" y="151"/>
                    <a:pt x="109" y="150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5" y="124"/>
                    <a:pt x="135" y="123"/>
                    <a:pt x="135" y="122"/>
                  </a:cubicBezTo>
                  <a:cubicBezTo>
                    <a:pt x="135" y="120"/>
                    <a:pt x="133" y="118"/>
                    <a:pt x="131" y="118"/>
                  </a:cubicBezTo>
                  <a:close/>
                  <a:moveTo>
                    <a:pt x="110" y="122"/>
                  </a:moveTo>
                  <a:cubicBezTo>
                    <a:pt x="110" y="120"/>
                    <a:pt x="108" y="118"/>
                    <a:pt x="106" y="118"/>
                  </a:cubicBezTo>
                  <a:cubicBezTo>
                    <a:pt x="105" y="118"/>
                    <a:pt x="104" y="118"/>
                    <a:pt x="103" y="119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7" y="145"/>
                    <a:pt x="76" y="146"/>
                    <a:pt x="76" y="147"/>
                  </a:cubicBezTo>
                  <a:cubicBezTo>
                    <a:pt x="76" y="150"/>
                    <a:pt x="78" y="152"/>
                    <a:pt x="80" y="152"/>
                  </a:cubicBezTo>
                  <a:cubicBezTo>
                    <a:pt x="82" y="152"/>
                    <a:pt x="83" y="151"/>
                    <a:pt x="83" y="150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0" y="124"/>
                    <a:pt x="110" y="123"/>
                    <a:pt x="110" y="1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" name="îṣļîḑé-TextBox 22"/>
          <p:cNvSpPr txBox="1"/>
          <p:nvPr/>
        </p:nvSpPr>
        <p:spPr>
          <a:xfrm>
            <a:off x="5523683" y="2038604"/>
            <a:ext cx="5815817" cy="5060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Thảo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luận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nhóm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4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để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tìm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ra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ý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nghĩa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của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nhân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dân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ta.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Dưới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sự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lãnh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đảo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của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Đảng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và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Hồ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để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chống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lại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giặc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đói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giặc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2"/>
                </a:solidFill>
                <a:ea typeface="微软雅黑" panose="020B0503020204020204" pitchFamily="34" charset="-122"/>
              </a:rPr>
              <a:t>chết</a:t>
            </a:r>
            <a:r>
              <a:rPr lang="en-US" altLang="zh-CN" sz="28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099384" y="5213789"/>
            <a:ext cx="447486" cy="467252"/>
            <a:chOff x="6277083" y="3784512"/>
            <a:chExt cx="1093676" cy="1093676"/>
          </a:xfrm>
        </p:grpSpPr>
        <p:sp>
          <p:nvSpPr>
            <p:cNvPr id="15" name="îṣļîḑé-Oval 18"/>
            <p:cNvSpPr>
              <a:spLocks noChangeAspect="1"/>
            </p:cNvSpPr>
            <p:nvPr/>
          </p:nvSpPr>
          <p:spPr>
            <a:xfrm>
              <a:off x="6277083" y="3784512"/>
              <a:ext cx="1093676" cy="1093676"/>
            </a:xfrm>
            <a:prstGeom prst="ellipse">
              <a:avLst/>
            </a:prstGeom>
            <a:noFill/>
            <a:ln w="571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ṣļîḑé-Freeform: Shape 25"/>
            <p:cNvSpPr>
              <a:spLocks/>
            </p:cNvSpPr>
            <p:nvPr/>
          </p:nvSpPr>
          <p:spPr bwMode="auto">
            <a:xfrm>
              <a:off x="6643341" y="4150771"/>
              <a:ext cx="361160" cy="361160"/>
            </a:xfrm>
            <a:custGeom>
              <a:avLst/>
              <a:gdLst>
                <a:gd name="T0" fmla="*/ 30 w 186"/>
                <a:gd name="T1" fmla="*/ 89 h 186"/>
                <a:gd name="T2" fmla="*/ 0 w 186"/>
                <a:gd name="T3" fmla="*/ 93 h 186"/>
                <a:gd name="T4" fmla="*/ 30 w 186"/>
                <a:gd name="T5" fmla="*/ 97 h 186"/>
                <a:gd name="T6" fmla="*/ 45 w 186"/>
                <a:gd name="T7" fmla="*/ 51 h 186"/>
                <a:gd name="T8" fmla="*/ 51 w 186"/>
                <a:gd name="T9" fmla="*/ 46 h 186"/>
                <a:gd name="T10" fmla="*/ 27 w 186"/>
                <a:gd name="T11" fmla="*/ 28 h 186"/>
                <a:gd name="T12" fmla="*/ 45 w 186"/>
                <a:gd name="T13" fmla="*/ 51 h 186"/>
                <a:gd name="T14" fmla="*/ 159 w 186"/>
                <a:gd name="T15" fmla="*/ 34 h 186"/>
                <a:gd name="T16" fmla="*/ 153 w 186"/>
                <a:gd name="T17" fmla="*/ 28 h 186"/>
                <a:gd name="T18" fmla="*/ 135 w 186"/>
                <a:gd name="T19" fmla="*/ 51 h 186"/>
                <a:gd name="T20" fmla="*/ 45 w 186"/>
                <a:gd name="T21" fmla="*/ 135 h 186"/>
                <a:gd name="T22" fmla="*/ 27 w 186"/>
                <a:gd name="T23" fmla="*/ 159 h 186"/>
                <a:gd name="T24" fmla="*/ 51 w 186"/>
                <a:gd name="T25" fmla="*/ 141 h 186"/>
                <a:gd name="T26" fmla="*/ 45 w 186"/>
                <a:gd name="T27" fmla="*/ 135 h 186"/>
                <a:gd name="T28" fmla="*/ 97 w 186"/>
                <a:gd name="T29" fmla="*/ 30 h 186"/>
                <a:gd name="T30" fmla="*/ 93 w 186"/>
                <a:gd name="T31" fmla="*/ 0 h 186"/>
                <a:gd name="T32" fmla="*/ 89 w 186"/>
                <a:gd name="T33" fmla="*/ 30 h 186"/>
                <a:gd name="T34" fmla="*/ 182 w 186"/>
                <a:gd name="T35" fmla="*/ 89 h 186"/>
                <a:gd name="T36" fmla="*/ 152 w 186"/>
                <a:gd name="T37" fmla="*/ 93 h 186"/>
                <a:gd name="T38" fmla="*/ 182 w 186"/>
                <a:gd name="T39" fmla="*/ 97 h 186"/>
                <a:gd name="T40" fmla="*/ 182 w 186"/>
                <a:gd name="T41" fmla="*/ 89 h 186"/>
                <a:gd name="T42" fmla="*/ 135 w 186"/>
                <a:gd name="T43" fmla="*/ 135 h 186"/>
                <a:gd name="T44" fmla="*/ 153 w 186"/>
                <a:gd name="T45" fmla="*/ 159 h 186"/>
                <a:gd name="T46" fmla="*/ 159 w 186"/>
                <a:gd name="T47" fmla="*/ 153 h 186"/>
                <a:gd name="T48" fmla="*/ 93 w 186"/>
                <a:gd name="T49" fmla="*/ 43 h 186"/>
                <a:gd name="T50" fmla="*/ 93 w 186"/>
                <a:gd name="T51" fmla="*/ 144 h 186"/>
                <a:gd name="T52" fmla="*/ 93 w 186"/>
                <a:gd name="T53" fmla="*/ 43 h 186"/>
                <a:gd name="T54" fmla="*/ 51 w 186"/>
                <a:gd name="T55" fmla="*/ 93 h 186"/>
                <a:gd name="T56" fmla="*/ 135 w 186"/>
                <a:gd name="T57" fmla="*/ 93 h 186"/>
                <a:gd name="T58" fmla="*/ 93 w 186"/>
                <a:gd name="T59" fmla="*/ 152 h 186"/>
                <a:gd name="T60" fmla="*/ 89 w 186"/>
                <a:gd name="T61" fmla="*/ 182 h 186"/>
                <a:gd name="T62" fmla="*/ 97 w 186"/>
                <a:gd name="T63" fmla="*/ 182 h 186"/>
                <a:gd name="T64" fmla="*/ 93 w 186"/>
                <a:gd name="T65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186">
                  <a:moveTo>
                    <a:pt x="34" y="93"/>
                  </a:moveTo>
                  <a:cubicBezTo>
                    <a:pt x="34" y="91"/>
                    <a:pt x="32" y="89"/>
                    <a:pt x="30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9"/>
                    <a:pt x="0" y="91"/>
                    <a:pt x="0" y="93"/>
                  </a:cubicBezTo>
                  <a:cubicBezTo>
                    <a:pt x="0" y="96"/>
                    <a:pt x="2" y="97"/>
                    <a:pt x="4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2" y="97"/>
                    <a:pt x="34" y="96"/>
                    <a:pt x="34" y="93"/>
                  </a:cubicBezTo>
                  <a:close/>
                  <a:moveTo>
                    <a:pt x="45" y="51"/>
                  </a:moveTo>
                  <a:cubicBezTo>
                    <a:pt x="47" y="53"/>
                    <a:pt x="50" y="53"/>
                    <a:pt x="51" y="51"/>
                  </a:cubicBezTo>
                  <a:cubicBezTo>
                    <a:pt x="53" y="50"/>
                    <a:pt x="53" y="47"/>
                    <a:pt x="51" y="46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6"/>
                    <a:pt x="29" y="26"/>
                    <a:pt x="27" y="28"/>
                  </a:cubicBezTo>
                  <a:cubicBezTo>
                    <a:pt x="26" y="29"/>
                    <a:pt x="26" y="32"/>
                    <a:pt x="27" y="34"/>
                  </a:cubicBezTo>
                  <a:lnTo>
                    <a:pt x="45" y="51"/>
                  </a:lnTo>
                  <a:close/>
                  <a:moveTo>
                    <a:pt x="141" y="51"/>
                  </a:moveTo>
                  <a:cubicBezTo>
                    <a:pt x="159" y="34"/>
                    <a:pt x="159" y="34"/>
                    <a:pt x="159" y="34"/>
                  </a:cubicBezTo>
                  <a:cubicBezTo>
                    <a:pt x="160" y="32"/>
                    <a:pt x="160" y="29"/>
                    <a:pt x="159" y="28"/>
                  </a:cubicBezTo>
                  <a:cubicBezTo>
                    <a:pt x="157" y="26"/>
                    <a:pt x="154" y="26"/>
                    <a:pt x="153" y="28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3" y="47"/>
                    <a:pt x="133" y="50"/>
                    <a:pt x="135" y="51"/>
                  </a:cubicBezTo>
                  <a:cubicBezTo>
                    <a:pt x="136" y="53"/>
                    <a:pt x="139" y="53"/>
                    <a:pt x="141" y="51"/>
                  </a:cubicBezTo>
                  <a:close/>
                  <a:moveTo>
                    <a:pt x="45" y="135"/>
                  </a:moveTo>
                  <a:cubicBezTo>
                    <a:pt x="27" y="153"/>
                    <a:pt x="27" y="153"/>
                    <a:pt x="27" y="153"/>
                  </a:cubicBezTo>
                  <a:cubicBezTo>
                    <a:pt x="26" y="155"/>
                    <a:pt x="26" y="157"/>
                    <a:pt x="27" y="159"/>
                  </a:cubicBezTo>
                  <a:cubicBezTo>
                    <a:pt x="29" y="161"/>
                    <a:pt x="32" y="161"/>
                    <a:pt x="33" y="159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3" y="139"/>
                    <a:pt x="53" y="137"/>
                    <a:pt x="51" y="135"/>
                  </a:cubicBezTo>
                  <a:cubicBezTo>
                    <a:pt x="50" y="133"/>
                    <a:pt x="47" y="133"/>
                    <a:pt x="45" y="135"/>
                  </a:cubicBezTo>
                  <a:close/>
                  <a:moveTo>
                    <a:pt x="93" y="34"/>
                  </a:moveTo>
                  <a:cubicBezTo>
                    <a:pt x="95" y="34"/>
                    <a:pt x="97" y="32"/>
                    <a:pt x="97" y="3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2"/>
                    <a:pt x="95" y="0"/>
                    <a:pt x="93" y="0"/>
                  </a:cubicBezTo>
                  <a:cubicBezTo>
                    <a:pt x="91" y="0"/>
                    <a:pt x="89" y="2"/>
                    <a:pt x="89" y="5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2"/>
                    <a:pt x="91" y="34"/>
                    <a:pt x="93" y="34"/>
                  </a:cubicBezTo>
                  <a:close/>
                  <a:moveTo>
                    <a:pt x="182" y="89"/>
                  </a:moveTo>
                  <a:cubicBezTo>
                    <a:pt x="156" y="89"/>
                    <a:pt x="156" y="89"/>
                    <a:pt x="156" y="89"/>
                  </a:cubicBezTo>
                  <a:cubicBezTo>
                    <a:pt x="154" y="89"/>
                    <a:pt x="152" y="91"/>
                    <a:pt x="152" y="93"/>
                  </a:cubicBezTo>
                  <a:cubicBezTo>
                    <a:pt x="152" y="96"/>
                    <a:pt x="154" y="97"/>
                    <a:pt x="156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4" y="97"/>
                    <a:pt x="186" y="96"/>
                    <a:pt x="186" y="93"/>
                  </a:cubicBezTo>
                  <a:cubicBezTo>
                    <a:pt x="186" y="91"/>
                    <a:pt x="184" y="89"/>
                    <a:pt x="182" y="89"/>
                  </a:cubicBezTo>
                  <a:close/>
                  <a:moveTo>
                    <a:pt x="141" y="135"/>
                  </a:moveTo>
                  <a:cubicBezTo>
                    <a:pt x="139" y="133"/>
                    <a:pt x="136" y="133"/>
                    <a:pt x="135" y="135"/>
                  </a:cubicBezTo>
                  <a:cubicBezTo>
                    <a:pt x="133" y="137"/>
                    <a:pt x="133" y="139"/>
                    <a:pt x="135" y="141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4" y="161"/>
                    <a:pt x="157" y="161"/>
                    <a:pt x="159" y="159"/>
                  </a:cubicBezTo>
                  <a:cubicBezTo>
                    <a:pt x="160" y="157"/>
                    <a:pt x="160" y="155"/>
                    <a:pt x="159" y="153"/>
                  </a:cubicBezTo>
                  <a:lnTo>
                    <a:pt x="141" y="135"/>
                  </a:lnTo>
                  <a:close/>
                  <a:moveTo>
                    <a:pt x="93" y="43"/>
                  </a:moveTo>
                  <a:cubicBezTo>
                    <a:pt x="65" y="43"/>
                    <a:pt x="42" y="65"/>
                    <a:pt x="42" y="93"/>
                  </a:cubicBezTo>
                  <a:cubicBezTo>
                    <a:pt x="42" y="121"/>
                    <a:pt x="65" y="144"/>
                    <a:pt x="93" y="144"/>
                  </a:cubicBezTo>
                  <a:cubicBezTo>
                    <a:pt x="121" y="144"/>
                    <a:pt x="144" y="121"/>
                    <a:pt x="144" y="93"/>
                  </a:cubicBezTo>
                  <a:cubicBezTo>
                    <a:pt x="144" y="65"/>
                    <a:pt x="121" y="43"/>
                    <a:pt x="93" y="43"/>
                  </a:cubicBezTo>
                  <a:close/>
                  <a:moveTo>
                    <a:pt x="93" y="135"/>
                  </a:moveTo>
                  <a:cubicBezTo>
                    <a:pt x="70" y="135"/>
                    <a:pt x="51" y="117"/>
                    <a:pt x="51" y="93"/>
                  </a:cubicBezTo>
                  <a:cubicBezTo>
                    <a:pt x="51" y="70"/>
                    <a:pt x="70" y="51"/>
                    <a:pt x="93" y="51"/>
                  </a:cubicBezTo>
                  <a:cubicBezTo>
                    <a:pt x="116" y="51"/>
                    <a:pt x="135" y="70"/>
                    <a:pt x="135" y="93"/>
                  </a:cubicBezTo>
                  <a:cubicBezTo>
                    <a:pt x="135" y="117"/>
                    <a:pt x="116" y="135"/>
                    <a:pt x="93" y="135"/>
                  </a:cubicBezTo>
                  <a:close/>
                  <a:moveTo>
                    <a:pt x="93" y="152"/>
                  </a:moveTo>
                  <a:cubicBezTo>
                    <a:pt x="91" y="152"/>
                    <a:pt x="89" y="154"/>
                    <a:pt x="89" y="157"/>
                  </a:cubicBezTo>
                  <a:cubicBezTo>
                    <a:pt x="89" y="182"/>
                    <a:pt x="89" y="182"/>
                    <a:pt x="89" y="182"/>
                  </a:cubicBezTo>
                  <a:cubicBezTo>
                    <a:pt x="89" y="184"/>
                    <a:pt x="91" y="186"/>
                    <a:pt x="93" y="186"/>
                  </a:cubicBezTo>
                  <a:cubicBezTo>
                    <a:pt x="95" y="186"/>
                    <a:pt x="97" y="184"/>
                    <a:pt x="97" y="182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7" y="154"/>
                    <a:pt x="95" y="152"/>
                    <a:pt x="93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8" name="îṣļîḑé-Rectangle 31"/>
          <p:cNvSpPr/>
          <p:nvPr/>
        </p:nvSpPr>
        <p:spPr>
          <a:xfrm>
            <a:off x="5237780" y="4116052"/>
            <a:ext cx="6368040" cy="631824"/>
          </a:xfrm>
          <a:prstGeom prst="rect">
            <a:avLst/>
          </a:prstGeom>
        </p:spPr>
        <p:txBody>
          <a:bodyPr wrap="square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ea typeface="微软雅黑" panose="020B0503020204020204" pitchFamily="34" charset="-122"/>
              </a:rPr>
              <a:t>+ </a:t>
            </a:r>
            <a:r>
              <a:rPr lang="en-US" altLang="zh-CN" sz="2400" dirty="0" err="1">
                <a:ea typeface="微软雅黑" panose="020B0503020204020204" pitchFamily="34" charset="-122"/>
              </a:rPr>
              <a:t>Chỉ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một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thời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gian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ngắn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nhân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dân</a:t>
            </a:r>
            <a:r>
              <a:rPr lang="en-US" altLang="zh-CN" sz="2400" dirty="0">
                <a:ea typeface="微软雅黑" panose="020B0503020204020204" pitchFamily="34" charset="-122"/>
              </a:rPr>
              <a:t> ta </a:t>
            </a:r>
            <a:r>
              <a:rPr lang="en-US" altLang="zh-CN" sz="2400" dirty="0" err="1">
                <a:ea typeface="微软雅黑" panose="020B0503020204020204" pitchFamily="34" charset="-122"/>
              </a:rPr>
              <a:t>đã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làm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được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những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gì</a:t>
            </a:r>
            <a:r>
              <a:rPr lang="en-US" altLang="zh-CN" sz="2400" dirty="0">
                <a:ea typeface="微软雅黑" panose="020B0503020204020204" pitchFamily="34" charset="-122"/>
              </a:rPr>
              <a:t>?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îṣļîḑé-Rectangle 31"/>
          <p:cNvSpPr/>
          <p:nvPr/>
        </p:nvSpPr>
        <p:spPr>
          <a:xfrm>
            <a:off x="5397012" y="5208653"/>
            <a:ext cx="6368040" cy="631824"/>
          </a:xfrm>
          <a:prstGeom prst="rect">
            <a:avLst/>
          </a:prstGeom>
        </p:spPr>
        <p:txBody>
          <a:bodyPr wrap="square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ea typeface="微软雅黑" panose="020B0503020204020204" pitchFamily="34" charset="-122"/>
              </a:rPr>
              <a:t>+ </a:t>
            </a:r>
            <a:r>
              <a:rPr lang="en-US" altLang="zh-CN" sz="2400" dirty="0" err="1">
                <a:ea typeface="微软雅黑" panose="020B0503020204020204" pitchFamily="34" charset="-122"/>
              </a:rPr>
              <a:t>Khi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lãnh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đạo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vượt</a:t>
            </a:r>
            <a:r>
              <a:rPr lang="en-US" altLang="zh-CN" sz="2400" dirty="0">
                <a:ea typeface="微软雅黑" panose="020B0503020204020204" pitchFamily="34" charset="-122"/>
              </a:rPr>
              <a:t> qua </a:t>
            </a:r>
            <a:r>
              <a:rPr lang="en-US" altLang="zh-CN" sz="2400" dirty="0" err="1">
                <a:ea typeface="微软雅黑" panose="020B0503020204020204" pitchFamily="34" charset="-122"/>
              </a:rPr>
              <a:t>được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cơn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hiểm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nghèo</a:t>
            </a:r>
            <a:r>
              <a:rPr lang="en-US" altLang="zh-CN" sz="2400" dirty="0">
                <a:ea typeface="微软雅黑" panose="020B0503020204020204" pitchFamily="34" charset="-122"/>
              </a:rPr>
              <a:t>, </a:t>
            </a:r>
            <a:r>
              <a:rPr lang="en-US" altLang="zh-CN" sz="2400" dirty="0" err="1">
                <a:ea typeface="微软雅黑" panose="020B0503020204020204" pitchFamily="34" charset="-122"/>
              </a:rPr>
              <a:t>úy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tín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của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Chính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phủ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và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Bác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Hồ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như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thế</a:t>
            </a:r>
            <a:r>
              <a:rPr lang="en-US" altLang="zh-CN" sz="2400" dirty="0">
                <a:ea typeface="微软雅黑" panose="020B0503020204020204" pitchFamily="34" charset="-122"/>
              </a:rPr>
              <a:t> </a:t>
            </a:r>
            <a:r>
              <a:rPr lang="en-US" altLang="zh-CN" sz="2400" dirty="0" err="1">
                <a:ea typeface="微软雅黑" panose="020B0503020204020204" pitchFamily="34" charset="-122"/>
              </a:rPr>
              <a:t>nào</a:t>
            </a:r>
            <a:r>
              <a:rPr lang="en-US" altLang="zh-CN" sz="2400" dirty="0">
                <a:ea typeface="微软雅黑" panose="020B0503020204020204" pitchFamily="34" charset="-122"/>
              </a:rPr>
              <a:t>?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94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1c28427-ee74-4936-bff2-3afba4a1891e"/>
          <p:cNvGrpSpPr>
            <a:grpSpLocks noChangeAspect="1"/>
          </p:cNvGrpSpPr>
          <p:nvPr/>
        </p:nvGrpSpPr>
        <p:grpSpPr>
          <a:xfrm>
            <a:off x="859977" y="1772815"/>
            <a:ext cx="10957949" cy="4171252"/>
            <a:chOff x="4101941" y="1772815"/>
            <a:chExt cx="11025167" cy="4171252"/>
          </a:xfrm>
        </p:grpSpPr>
        <p:grpSp>
          <p:nvGrpSpPr>
            <p:cNvPr id="4" name="Group 3"/>
            <p:cNvGrpSpPr/>
            <p:nvPr/>
          </p:nvGrpSpPr>
          <p:grpSpPr>
            <a:xfrm>
              <a:off x="4101941" y="4993778"/>
              <a:ext cx="3988113" cy="947021"/>
              <a:chOff x="4101941" y="4993778"/>
              <a:chExt cx="3988113" cy="947021"/>
            </a:xfrm>
          </p:grpSpPr>
          <p:sp>
            <p:nvSpPr>
              <p:cNvPr id="42" name="ïşḻïďê-Oval 2"/>
              <p:cNvSpPr/>
              <p:nvPr/>
            </p:nvSpPr>
            <p:spPr>
              <a:xfrm>
                <a:off x="4101941" y="4993778"/>
                <a:ext cx="3988113" cy="94702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  <a:alpha val="7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3" name="ïşḻïďê-Oval 40"/>
              <p:cNvSpPr/>
              <p:nvPr/>
            </p:nvSpPr>
            <p:spPr>
              <a:xfrm>
                <a:off x="4396961" y="5061991"/>
                <a:ext cx="3398074" cy="8069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5" name="Group 1"/>
            <p:cNvGrpSpPr/>
            <p:nvPr/>
          </p:nvGrpSpPr>
          <p:grpSpPr>
            <a:xfrm>
              <a:off x="4512022" y="1772815"/>
              <a:ext cx="10615086" cy="4171252"/>
              <a:chOff x="4512022" y="1772815"/>
              <a:chExt cx="10615086" cy="4171252"/>
            </a:xfrm>
          </p:grpSpPr>
          <p:grpSp>
            <p:nvGrpSpPr>
              <p:cNvPr id="6" name="Group 30"/>
              <p:cNvGrpSpPr/>
              <p:nvPr/>
            </p:nvGrpSpPr>
            <p:grpSpPr>
              <a:xfrm>
                <a:off x="4512022" y="1772815"/>
                <a:ext cx="3167955" cy="4171252"/>
                <a:chOff x="7248526" y="1421548"/>
                <a:chExt cx="3273424" cy="4310125"/>
              </a:xfrm>
            </p:grpSpPr>
            <p:grpSp>
              <p:nvGrpSpPr>
                <p:cNvPr id="26" name="Group 31"/>
                <p:cNvGrpSpPr/>
                <p:nvPr/>
              </p:nvGrpSpPr>
              <p:grpSpPr>
                <a:xfrm>
                  <a:off x="7248526" y="1421548"/>
                  <a:ext cx="3273424" cy="4310125"/>
                  <a:chOff x="6686547" y="681591"/>
                  <a:chExt cx="4397379" cy="5790038"/>
                </a:xfrm>
              </p:grpSpPr>
              <p:sp>
                <p:nvSpPr>
                  <p:cNvPr id="31" name="ïşḻïďê-Freeform: Shape 44"/>
                  <p:cNvSpPr/>
                  <p:nvPr/>
                </p:nvSpPr>
                <p:spPr>
                  <a:xfrm>
                    <a:off x="8885238" y="3705134"/>
                    <a:ext cx="2198688" cy="2430362"/>
                  </a:xfrm>
                  <a:custGeom>
                    <a:avLst/>
                    <a:gdLst>
                      <a:gd name="connsiteX0" fmla="*/ 1457425 w 2198689"/>
                      <a:gd name="connsiteY0" fmla="*/ 0 h 2430362"/>
                      <a:gd name="connsiteX1" fmla="*/ 2198689 w 2198689"/>
                      <a:gd name="connsiteY1" fmla="*/ 0 h 2430362"/>
                      <a:gd name="connsiteX2" fmla="*/ 2198689 w 2198689"/>
                      <a:gd name="connsiteY2" fmla="*/ 1448073 h 2430362"/>
                      <a:gd name="connsiteX3" fmla="*/ 2198640 w 2198689"/>
                      <a:gd name="connsiteY3" fmla="*/ 1448073 h 2430362"/>
                      <a:gd name="connsiteX4" fmla="*/ 2198688 w 2198689"/>
                      <a:gd name="connsiteY4" fmla="*/ 1448641 h 2430362"/>
                      <a:gd name="connsiteX5" fmla="*/ 1554707 w 2198689"/>
                      <a:gd name="connsiteY5" fmla="*/ 2377536 h 2430362"/>
                      <a:gd name="connsiteX6" fmla="*/ 1457427 w 2198689"/>
                      <a:gd name="connsiteY6" fmla="*/ 2430362 h 2430362"/>
                      <a:gd name="connsiteX7" fmla="*/ 1457426 w 2198689"/>
                      <a:gd name="connsiteY7" fmla="*/ 2430362 h 2430362"/>
                      <a:gd name="connsiteX8" fmla="*/ 1457427 w 2198689"/>
                      <a:gd name="connsiteY8" fmla="*/ 2430361 h 2430362"/>
                      <a:gd name="connsiteX9" fmla="*/ 0 w 2198689"/>
                      <a:gd name="connsiteY9" fmla="*/ 1447753 h 2430362"/>
                      <a:gd name="connsiteX10" fmla="*/ 1455968 w 2198689"/>
                      <a:gd name="connsiteY10" fmla="*/ 466128 h 2430362"/>
                      <a:gd name="connsiteX11" fmla="*/ 1457425 w 2198689"/>
                      <a:gd name="connsiteY11" fmla="*/ 466919 h 2430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198689" h="2430362">
                        <a:moveTo>
                          <a:pt x="1457425" y="0"/>
                        </a:moveTo>
                        <a:lnTo>
                          <a:pt x="2198689" y="0"/>
                        </a:lnTo>
                        <a:lnTo>
                          <a:pt x="2198689" y="1448073"/>
                        </a:lnTo>
                        <a:lnTo>
                          <a:pt x="2198640" y="1448073"/>
                        </a:lnTo>
                        <a:lnTo>
                          <a:pt x="2198688" y="1448641"/>
                        </a:lnTo>
                        <a:cubicBezTo>
                          <a:pt x="2198688" y="1811397"/>
                          <a:pt x="1952592" y="2139811"/>
                          <a:pt x="1554707" y="2377536"/>
                        </a:cubicBezTo>
                        <a:lnTo>
                          <a:pt x="1457427" y="2430362"/>
                        </a:lnTo>
                        <a:lnTo>
                          <a:pt x="1457426" y="2430362"/>
                        </a:lnTo>
                        <a:lnTo>
                          <a:pt x="1457427" y="2430361"/>
                        </a:lnTo>
                        <a:lnTo>
                          <a:pt x="0" y="1447753"/>
                        </a:lnTo>
                        <a:lnTo>
                          <a:pt x="1455968" y="466128"/>
                        </a:lnTo>
                        <a:lnTo>
                          <a:pt x="1457425" y="466919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32" name="ïşḻïďê-Freeform: Shape 45"/>
                  <p:cNvSpPr>
                    <a:spLocks/>
                  </p:cNvSpPr>
                  <p:nvPr/>
                </p:nvSpPr>
                <p:spPr bwMode="auto">
                  <a:xfrm>
                    <a:off x="6686547" y="2713990"/>
                    <a:ext cx="2198691" cy="3416553"/>
                  </a:xfrm>
                  <a:custGeom>
                    <a:avLst/>
                    <a:gdLst>
                      <a:gd name="connsiteX0" fmla="*/ 0 w 2198691"/>
                      <a:gd name="connsiteY0" fmla="*/ 0 h 3416553"/>
                      <a:gd name="connsiteX1" fmla="*/ 741261 w 2198691"/>
                      <a:gd name="connsiteY1" fmla="*/ 0 h 3416553"/>
                      <a:gd name="connsiteX2" fmla="*/ 741261 w 2198691"/>
                      <a:gd name="connsiteY2" fmla="*/ 1453115 h 3416553"/>
                      <a:gd name="connsiteX3" fmla="*/ 742722 w 2198691"/>
                      <a:gd name="connsiteY3" fmla="*/ 1452321 h 3416553"/>
                      <a:gd name="connsiteX4" fmla="*/ 2198691 w 2198691"/>
                      <a:gd name="connsiteY4" fmla="*/ 2433946 h 3416553"/>
                      <a:gd name="connsiteX5" fmla="*/ 741264 w 2198691"/>
                      <a:gd name="connsiteY5" fmla="*/ 3416553 h 3416553"/>
                      <a:gd name="connsiteX6" fmla="*/ 643984 w 2198691"/>
                      <a:gd name="connsiteY6" fmla="*/ 3363728 h 3416553"/>
                      <a:gd name="connsiteX7" fmla="*/ 11355 w 2198691"/>
                      <a:gd name="connsiteY7" fmla="*/ 2569147 h 3416553"/>
                      <a:gd name="connsiteX8" fmla="*/ 8023 w 2198691"/>
                      <a:gd name="connsiteY8" fmla="*/ 2529727 h 3416553"/>
                      <a:gd name="connsiteX9" fmla="*/ 0 w 2198691"/>
                      <a:gd name="connsiteY9" fmla="*/ 2529727 h 3416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98691" h="3416553">
                        <a:moveTo>
                          <a:pt x="0" y="0"/>
                        </a:moveTo>
                        <a:lnTo>
                          <a:pt x="741261" y="0"/>
                        </a:lnTo>
                        <a:lnTo>
                          <a:pt x="741261" y="1453115"/>
                        </a:lnTo>
                        <a:lnTo>
                          <a:pt x="742722" y="1452321"/>
                        </a:lnTo>
                        <a:lnTo>
                          <a:pt x="2198691" y="2433946"/>
                        </a:lnTo>
                        <a:lnTo>
                          <a:pt x="741264" y="3416553"/>
                        </a:lnTo>
                        <a:lnTo>
                          <a:pt x="643984" y="3363728"/>
                        </a:lnTo>
                        <a:cubicBezTo>
                          <a:pt x="295836" y="3155719"/>
                          <a:pt x="63899" y="2878276"/>
                          <a:pt x="11355" y="2569147"/>
                        </a:cubicBezTo>
                        <a:lnTo>
                          <a:pt x="8023" y="2529727"/>
                        </a:lnTo>
                        <a:lnTo>
                          <a:pt x="0" y="252972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33" name="ïşḻïďê-Freeform: Shape 46"/>
                  <p:cNvSpPr/>
                  <p:nvPr/>
                </p:nvSpPr>
                <p:spPr>
                  <a:xfrm>
                    <a:off x="7427808" y="5157086"/>
                    <a:ext cx="2914856" cy="1314543"/>
                  </a:xfrm>
                  <a:custGeom>
                    <a:avLst/>
                    <a:gdLst>
                      <a:gd name="connsiteX0" fmla="*/ 1457429 w 2914856"/>
                      <a:gd name="connsiteY0" fmla="*/ 0 h 1314543"/>
                      <a:gd name="connsiteX1" fmla="*/ 1600618 w 2914856"/>
                      <a:gd name="connsiteY1" fmla="*/ 96539 h 1314543"/>
                      <a:gd name="connsiteX2" fmla="*/ 2914855 w 2914856"/>
                      <a:gd name="connsiteY2" fmla="*/ 96539 h 1314543"/>
                      <a:gd name="connsiteX3" fmla="*/ 2914855 w 2914856"/>
                      <a:gd name="connsiteY3" fmla="*/ 982608 h 1314543"/>
                      <a:gd name="connsiteX4" fmla="*/ 2914856 w 2914856"/>
                      <a:gd name="connsiteY4" fmla="*/ 982608 h 1314543"/>
                      <a:gd name="connsiteX5" fmla="*/ 2914855 w 2914856"/>
                      <a:gd name="connsiteY5" fmla="*/ 982609 h 1314543"/>
                      <a:gd name="connsiteX6" fmla="*/ 2914855 w 2914856"/>
                      <a:gd name="connsiteY6" fmla="*/ 983364 h 1314543"/>
                      <a:gd name="connsiteX7" fmla="*/ 2913464 w 2914856"/>
                      <a:gd name="connsiteY7" fmla="*/ 983364 h 1314543"/>
                      <a:gd name="connsiteX8" fmla="*/ 2855999 w 2914856"/>
                      <a:gd name="connsiteY8" fmla="*/ 1014568 h 1314543"/>
                      <a:gd name="connsiteX9" fmla="*/ 1457429 w 2914856"/>
                      <a:gd name="connsiteY9" fmla="*/ 1314543 h 1314543"/>
                      <a:gd name="connsiteX10" fmla="*/ 58859 w 2914856"/>
                      <a:gd name="connsiteY10" fmla="*/ 1014568 h 1314543"/>
                      <a:gd name="connsiteX11" fmla="*/ 1396 w 2914856"/>
                      <a:gd name="connsiteY11" fmla="*/ 983364 h 1314543"/>
                      <a:gd name="connsiteX12" fmla="*/ 0 w 2914856"/>
                      <a:gd name="connsiteY12" fmla="*/ 983364 h 1314543"/>
                      <a:gd name="connsiteX13" fmla="*/ 0 w 2914856"/>
                      <a:gd name="connsiteY13" fmla="*/ 96539 h 1314543"/>
                      <a:gd name="connsiteX14" fmla="*/ 1314240 w 2914856"/>
                      <a:gd name="connsiteY14" fmla="*/ 96539 h 1314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914856" h="1314543">
                        <a:moveTo>
                          <a:pt x="1457429" y="0"/>
                        </a:moveTo>
                        <a:lnTo>
                          <a:pt x="1600618" y="96539"/>
                        </a:lnTo>
                        <a:lnTo>
                          <a:pt x="2914855" y="96539"/>
                        </a:lnTo>
                        <a:lnTo>
                          <a:pt x="2914855" y="982608"/>
                        </a:lnTo>
                        <a:lnTo>
                          <a:pt x="2914856" y="982608"/>
                        </a:lnTo>
                        <a:lnTo>
                          <a:pt x="2914855" y="982609"/>
                        </a:lnTo>
                        <a:lnTo>
                          <a:pt x="2914855" y="983364"/>
                        </a:lnTo>
                        <a:lnTo>
                          <a:pt x="2913464" y="983364"/>
                        </a:lnTo>
                        <a:lnTo>
                          <a:pt x="2855999" y="1014568"/>
                        </a:lnTo>
                        <a:cubicBezTo>
                          <a:pt x="2475936" y="1201969"/>
                          <a:pt x="1988686" y="1314543"/>
                          <a:pt x="1457429" y="1314543"/>
                        </a:cubicBezTo>
                        <a:cubicBezTo>
                          <a:pt x="926172" y="1314543"/>
                          <a:pt x="438922" y="1201969"/>
                          <a:pt x="58859" y="1014568"/>
                        </a:cubicBezTo>
                        <a:lnTo>
                          <a:pt x="1396" y="983364"/>
                        </a:lnTo>
                        <a:lnTo>
                          <a:pt x="0" y="983364"/>
                        </a:lnTo>
                        <a:lnTo>
                          <a:pt x="0" y="96539"/>
                        </a:lnTo>
                        <a:lnTo>
                          <a:pt x="1314240" y="9653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34" name="ïşḻïďê-Parallelogram 47"/>
                  <p:cNvSpPr/>
                  <p:nvPr/>
                </p:nvSpPr>
                <p:spPr>
                  <a:xfrm rot="5400000">
                    <a:off x="7300152" y="1138815"/>
                    <a:ext cx="1712745" cy="1457427"/>
                  </a:xfrm>
                  <a:prstGeom prst="parallelogram">
                    <a:avLst>
                      <a:gd name="adj" fmla="val 67317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35" name="ïşḻïďê-Freeform: Shape 48"/>
                  <p:cNvSpPr>
                    <a:spLocks/>
                  </p:cNvSpPr>
                  <p:nvPr/>
                </p:nvSpPr>
                <p:spPr bwMode="auto">
                  <a:xfrm>
                    <a:off x="7427811" y="4271338"/>
                    <a:ext cx="2914854" cy="1314543"/>
                  </a:xfrm>
                  <a:custGeom>
                    <a:avLst/>
                    <a:gdLst>
                      <a:gd name="connsiteX0" fmla="*/ 1457427 w 2914854"/>
                      <a:gd name="connsiteY0" fmla="*/ 0 h 1314543"/>
                      <a:gd name="connsiteX1" fmla="*/ 2914854 w 2914854"/>
                      <a:gd name="connsiteY1" fmla="*/ 982608 h 1314543"/>
                      <a:gd name="connsiteX2" fmla="*/ 2855997 w 2914854"/>
                      <a:gd name="connsiteY2" fmla="*/ 1014568 h 1314543"/>
                      <a:gd name="connsiteX3" fmla="*/ 1457427 w 2914854"/>
                      <a:gd name="connsiteY3" fmla="*/ 1314543 h 1314543"/>
                      <a:gd name="connsiteX4" fmla="*/ 58857 w 2914854"/>
                      <a:gd name="connsiteY4" fmla="*/ 1014568 h 1314543"/>
                      <a:gd name="connsiteX5" fmla="*/ 0 w 2914854"/>
                      <a:gd name="connsiteY5" fmla="*/ 982607 h 1314543"/>
                      <a:gd name="connsiteX6" fmla="*/ 1457427 w 2914854"/>
                      <a:gd name="connsiteY6" fmla="*/ 0 h 1314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4854" h="1314543">
                        <a:moveTo>
                          <a:pt x="1457427" y="0"/>
                        </a:moveTo>
                        <a:lnTo>
                          <a:pt x="2914854" y="982608"/>
                        </a:lnTo>
                        <a:lnTo>
                          <a:pt x="2855997" y="1014568"/>
                        </a:lnTo>
                        <a:cubicBezTo>
                          <a:pt x="2475934" y="1201969"/>
                          <a:pt x="1988684" y="1314543"/>
                          <a:pt x="1457427" y="1314543"/>
                        </a:cubicBezTo>
                        <a:cubicBezTo>
                          <a:pt x="926170" y="1314543"/>
                          <a:pt x="438920" y="1201969"/>
                          <a:pt x="58857" y="1014568"/>
                        </a:cubicBezTo>
                        <a:lnTo>
                          <a:pt x="0" y="982607"/>
                        </a:lnTo>
                        <a:lnTo>
                          <a:pt x="145742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36" name="ïşḻïďê-Freeform: Shape 49"/>
                  <p:cNvSpPr>
                    <a:spLocks/>
                  </p:cNvSpPr>
                  <p:nvPr/>
                </p:nvSpPr>
                <p:spPr bwMode="auto">
                  <a:xfrm>
                    <a:off x="8885238" y="2805101"/>
                    <a:ext cx="2198688" cy="1964234"/>
                  </a:xfrm>
                  <a:custGeom>
                    <a:avLst/>
                    <a:gdLst>
                      <a:gd name="connsiteX0" fmla="*/ 1455968 w 2198688"/>
                      <a:gd name="connsiteY0" fmla="*/ 0 h 1964234"/>
                      <a:gd name="connsiteX1" fmla="*/ 1554707 w 2198688"/>
                      <a:gd name="connsiteY1" fmla="*/ 53618 h 1964234"/>
                      <a:gd name="connsiteX2" fmla="*/ 2198688 w 2198688"/>
                      <a:gd name="connsiteY2" fmla="*/ 982513 h 1964234"/>
                      <a:gd name="connsiteX3" fmla="*/ 1554707 w 2198688"/>
                      <a:gd name="connsiteY3" fmla="*/ 1911408 h 1964234"/>
                      <a:gd name="connsiteX4" fmla="*/ 1457427 w 2198688"/>
                      <a:gd name="connsiteY4" fmla="*/ 1964234 h 1964234"/>
                      <a:gd name="connsiteX5" fmla="*/ 1457426 w 2198688"/>
                      <a:gd name="connsiteY5" fmla="*/ 1964234 h 1964234"/>
                      <a:gd name="connsiteX6" fmla="*/ 1457427 w 2198688"/>
                      <a:gd name="connsiteY6" fmla="*/ 1964233 h 1964234"/>
                      <a:gd name="connsiteX7" fmla="*/ 0 w 2198688"/>
                      <a:gd name="connsiteY7" fmla="*/ 981625 h 1964234"/>
                      <a:gd name="connsiteX8" fmla="*/ 1455968 w 2198688"/>
                      <a:gd name="connsiteY8" fmla="*/ 0 h 1964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98688" h="1964234">
                        <a:moveTo>
                          <a:pt x="1455968" y="0"/>
                        </a:moveTo>
                        <a:lnTo>
                          <a:pt x="1554707" y="53618"/>
                        </a:lnTo>
                        <a:cubicBezTo>
                          <a:pt x="1952592" y="291343"/>
                          <a:pt x="2198688" y="619757"/>
                          <a:pt x="2198688" y="982513"/>
                        </a:cubicBezTo>
                        <a:cubicBezTo>
                          <a:pt x="2198688" y="1345269"/>
                          <a:pt x="1952592" y="1673683"/>
                          <a:pt x="1554707" y="1911408"/>
                        </a:cubicBezTo>
                        <a:lnTo>
                          <a:pt x="1457427" y="1964234"/>
                        </a:lnTo>
                        <a:lnTo>
                          <a:pt x="1457426" y="1964234"/>
                        </a:lnTo>
                        <a:lnTo>
                          <a:pt x="1457427" y="1964233"/>
                        </a:lnTo>
                        <a:lnTo>
                          <a:pt x="0" y="981625"/>
                        </a:lnTo>
                        <a:lnTo>
                          <a:pt x="145596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37" name="ïşḻïďê-Freeform: Shape 52"/>
                  <p:cNvSpPr>
                    <a:spLocks/>
                  </p:cNvSpPr>
                  <p:nvPr/>
                </p:nvSpPr>
                <p:spPr bwMode="auto">
                  <a:xfrm>
                    <a:off x="7429269" y="681591"/>
                    <a:ext cx="2913396" cy="2295377"/>
                  </a:xfrm>
                  <a:custGeom>
                    <a:avLst/>
                    <a:gdLst>
                      <a:gd name="connsiteX0" fmla="*/ 1455969 w 2913396"/>
                      <a:gd name="connsiteY0" fmla="*/ 0 h 2295377"/>
                      <a:gd name="connsiteX1" fmla="*/ 2854539 w 2913396"/>
                      <a:gd name="connsiteY1" fmla="*/ 299975 h 2295377"/>
                      <a:gd name="connsiteX2" fmla="*/ 2911937 w 2913396"/>
                      <a:gd name="connsiteY2" fmla="*/ 331143 h 2295377"/>
                      <a:gd name="connsiteX3" fmla="*/ 1455969 w 2913396"/>
                      <a:gd name="connsiteY3" fmla="*/ 1312768 h 2295377"/>
                      <a:gd name="connsiteX4" fmla="*/ 2913396 w 2913396"/>
                      <a:gd name="connsiteY4" fmla="*/ 2295376 h 2295377"/>
                      <a:gd name="connsiteX5" fmla="*/ 2913395 w 2913396"/>
                      <a:gd name="connsiteY5" fmla="*/ 2295377 h 2295377"/>
                      <a:gd name="connsiteX6" fmla="*/ 0 w 2913396"/>
                      <a:gd name="connsiteY6" fmla="*/ 331144 h 2295377"/>
                      <a:gd name="connsiteX7" fmla="*/ 57399 w 2913396"/>
                      <a:gd name="connsiteY7" fmla="*/ 299975 h 2295377"/>
                      <a:gd name="connsiteX8" fmla="*/ 1455969 w 2913396"/>
                      <a:gd name="connsiteY8" fmla="*/ 0 h 2295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13396" h="2295377">
                        <a:moveTo>
                          <a:pt x="1455969" y="0"/>
                        </a:moveTo>
                        <a:cubicBezTo>
                          <a:pt x="1987226" y="0"/>
                          <a:pt x="2474476" y="112575"/>
                          <a:pt x="2854539" y="299975"/>
                        </a:cubicBezTo>
                        <a:lnTo>
                          <a:pt x="2911937" y="331143"/>
                        </a:lnTo>
                        <a:lnTo>
                          <a:pt x="1455969" y="1312768"/>
                        </a:lnTo>
                        <a:lnTo>
                          <a:pt x="2913396" y="2295376"/>
                        </a:lnTo>
                        <a:lnTo>
                          <a:pt x="2913395" y="2295377"/>
                        </a:lnTo>
                        <a:lnTo>
                          <a:pt x="0" y="331144"/>
                        </a:lnTo>
                        <a:lnTo>
                          <a:pt x="57399" y="299975"/>
                        </a:lnTo>
                        <a:cubicBezTo>
                          <a:pt x="437462" y="112575"/>
                          <a:pt x="924712" y="0"/>
                          <a:pt x="145596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38" name="ïşḻïďê-Freeform: Shape 55"/>
                  <p:cNvSpPr>
                    <a:spLocks/>
                  </p:cNvSpPr>
                  <p:nvPr/>
                </p:nvSpPr>
                <p:spPr bwMode="auto">
                  <a:xfrm>
                    <a:off x="6686550" y="1740905"/>
                    <a:ext cx="2198688" cy="1964232"/>
                  </a:xfrm>
                  <a:custGeom>
                    <a:avLst/>
                    <a:gdLst>
                      <a:gd name="connsiteX0" fmla="*/ 742719 w 2198688"/>
                      <a:gd name="connsiteY0" fmla="*/ 0 h 1964232"/>
                      <a:gd name="connsiteX1" fmla="*/ 2198688 w 2198688"/>
                      <a:gd name="connsiteY1" fmla="*/ 981625 h 1964232"/>
                      <a:gd name="connsiteX2" fmla="*/ 741261 w 2198688"/>
                      <a:gd name="connsiteY2" fmla="*/ 1964232 h 1964232"/>
                      <a:gd name="connsiteX3" fmla="*/ 643981 w 2198688"/>
                      <a:gd name="connsiteY3" fmla="*/ 1911407 h 1964232"/>
                      <a:gd name="connsiteX4" fmla="*/ 0 w 2198688"/>
                      <a:gd name="connsiteY4" fmla="*/ 982512 h 1964232"/>
                      <a:gd name="connsiteX5" fmla="*/ 643981 w 2198688"/>
                      <a:gd name="connsiteY5" fmla="*/ 53617 h 1964232"/>
                      <a:gd name="connsiteX6" fmla="*/ 742719 w 2198688"/>
                      <a:gd name="connsiteY6" fmla="*/ 0 h 19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98688" h="1964232">
                        <a:moveTo>
                          <a:pt x="742719" y="0"/>
                        </a:moveTo>
                        <a:lnTo>
                          <a:pt x="2198688" y="981625"/>
                        </a:lnTo>
                        <a:lnTo>
                          <a:pt x="741261" y="1964232"/>
                        </a:lnTo>
                        <a:lnTo>
                          <a:pt x="643981" y="1911407"/>
                        </a:lnTo>
                        <a:cubicBezTo>
                          <a:pt x="246097" y="1673682"/>
                          <a:pt x="0" y="1345268"/>
                          <a:pt x="0" y="982512"/>
                        </a:cubicBezTo>
                        <a:cubicBezTo>
                          <a:pt x="0" y="619756"/>
                          <a:pt x="246097" y="291342"/>
                          <a:pt x="643981" y="53617"/>
                        </a:cubicBezTo>
                        <a:lnTo>
                          <a:pt x="7427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39" name="ïşḻïďê-Parallelogram 56"/>
                  <p:cNvSpPr/>
                  <p:nvPr/>
                </p:nvSpPr>
                <p:spPr>
                  <a:xfrm rot="16200000" flipV="1">
                    <a:off x="8226004" y="1670386"/>
                    <a:ext cx="2775893" cy="1457427"/>
                  </a:xfrm>
                  <a:prstGeom prst="parallelogram">
                    <a:avLst>
                      <a:gd name="adj" fmla="val 67317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40" name="ïṧḷïḓê-Parallelogram 57"/>
                  <p:cNvSpPr/>
                  <p:nvPr/>
                </p:nvSpPr>
                <p:spPr>
                  <a:xfrm rot="16200000" flipV="1">
                    <a:off x="6889938" y="3261768"/>
                    <a:ext cx="2533170" cy="1457428"/>
                  </a:xfrm>
                  <a:prstGeom prst="parallelogram">
                    <a:avLst>
                      <a:gd name="adj" fmla="val 67317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  <p:sp>
                <p:nvSpPr>
                  <p:cNvPr id="41" name="ïṧḷïḓê-Parallelogram 58"/>
                  <p:cNvSpPr/>
                  <p:nvPr/>
                </p:nvSpPr>
                <p:spPr>
                  <a:xfrm rot="5400000">
                    <a:off x="8878940" y="3793344"/>
                    <a:ext cx="1470020" cy="1457428"/>
                  </a:xfrm>
                  <a:prstGeom prst="parallelogram">
                    <a:avLst>
                      <a:gd name="adj" fmla="val 67317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000"/>
                  </a:p>
                </p:txBody>
              </p:sp>
            </p:grpSp>
            <p:sp>
              <p:nvSpPr>
                <p:cNvPr id="27" name="ïṧḷïḓê-Freeform: Shape 32"/>
                <p:cNvSpPr>
                  <a:spLocks/>
                </p:cNvSpPr>
                <p:nvPr/>
              </p:nvSpPr>
              <p:spPr bwMode="auto">
                <a:xfrm>
                  <a:off x="7663905" y="2721558"/>
                  <a:ext cx="390823" cy="390823"/>
                </a:xfrm>
                <a:custGeom>
                  <a:avLst/>
                  <a:gdLst>
                    <a:gd name="connsiteX0" fmla="*/ 56258 w 331788"/>
                    <a:gd name="connsiteY0" fmla="*/ 234950 h 331788"/>
                    <a:gd name="connsiteX1" fmla="*/ 56258 w 331788"/>
                    <a:gd name="connsiteY1" fmla="*/ 236252 h 331788"/>
                    <a:gd name="connsiteX2" fmla="*/ 52388 w 331788"/>
                    <a:gd name="connsiteY2" fmla="*/ 247968 h 331788"/>
                    <a:gd name="connsiteX3" fmla="*/ 165895 w 331788"/>
                    <a:gd name="connsiteY3" fmla="*/ 300038 h 331788"/>
                    <a:gd name="connsiteX4" fmla="*/ 279401 w 331788"/>
                    <a:gd name="connsiteY4" fmla="*/ 247968 h 331788"/>
                    <a:gd name="connsiteX5" fmla="*/ 275531 w 331788"/>
                    <a:gd name="connsiteY5" fmla="*/ 234950 h 331788"/>
                    <a:gd name="connsiteX6" fmla="*/ 165895 w 331788"/>
                    <a:gd name="connsiteY6" fmla="*/ 268796 h 331788"/>
                    <a:gd name="connsiteX7" fmla="*/ 56258 w 331788"/>
                    <a:gd name="connsiteY7" fmla="*/ 234950 h 331788"/>
                    <a:gd name="connsiteX8" fmla="*/ 54964 w 331788"/>
                    <a:gd name="connsiteY8" fmla="*/ 176212 h 331788"/>
                    <a:gd name="connsiteX9" fmla="*/ 52388 w 331788"/>
                    <a:gd name="connsiteY9" fmla="*/ 186531 h 331788"/>
                    <a:gd name="connsiteX10" fmla="*/ 165711 w 331788"/>
                    <a:gd name="connsiteY10" fmla="*/ 238125 h 331788"/>
                    <a:gd name="connsiteX11" fmla="*/ 236538 w 331788"/>
                    <a:gd name="connsiteY11" fmla="*/ 226516 h 331788"/>
                    <a:gd name="connsiteX12" fmla="*/ 206919 w 331788"/>
                    <a:gd name="connsiteY12" fmla="*/ 227806 h 331788"/>
                    <a:gd name="connsiteX13" fmla="*/ 88445 w 331788"/>
                    <a:gd name="connsiteY13" fmla="*/ 183951 h 331788"/>
                    <a:gd name="connsiteX14" fmla="*/ 54964 w 331788"/>
                    <a:gd name="connsiteY14" fmla="*/ 176212 h 331788"/>
                    <a:gd name="connsiteX15" fmla="*/ 280538 w 331788"/>
                    <a:gd name="connsiteY15" fmla="*/ 106362 h 331788"/>
                    <a:gd name="connsiteX16" fmla="*/ 248169 w 331788"/>
                    <a:gd name="connsiteY16" fmla="*/ 129630 h 331788"/>
                    <a:gd name="connsiteX17" fmla="*/ 138113 w 331788"/>
                    <a:gd name="connsiteY17" fmla="*/ 185216 h 331788"/>
                    <a:gd name="connsiteX18" fmla="*/ 206736 w 331788"/>
                    <a:gd name="connsiteY18" fmla="*/ 196850 h 331788"/>
                    <a:gd name="connsiteX19" fmla="*/ 320676 w 331788"/>
                    <a:gd name="connsiteY19" fmla="*/ 145143 h 331788"/>
                    <a:gd name="connsiteX20" fmla="*/ 280538 w 331788"/>
                    <a:gd name="connsiteY20" fmla="*/ 106362 h 331788"/>
                    <a:gd name="connsiteX21" fmla="*/ 42019 w 331788"/>
                    <a:gd name="connsiteY21" fmla="*/ 68262 h 331788"/>
                    <a:gd name="connsiteX22" fmla="*/ 11113 w 331788"/>
                    <a:gd name="connsiteY22" fmla="*/ 103448 h 331788"/>
                    <a:gd name="connsiteX23" fmla="*/ 124436 w 331788"/>
                    <a:gd name="connsiteY23" fmla="*/ 155575 h 331788"/>
                    <a:gd name="connsiteX24" fmla="*/ 195263 w 331788"/>
                    <a:gd name="connsiteY24" fmla="*/ 143847 h 331788"/>
                    <a:gd name="connsiteX25" fmla="*/ 165644 w 331788"/>
                    <a:gd name="connsiteY25" fmla="*/ 145150 h 331788"/>
                    <a:gd name="connsiteX26" fmla="*/ 42019 w 331788"/>
                    <a:gd name="connsiteY26" fmla="*/ 82597 h 331788"/>
                    <a:gd name="connsiteX27" fmla="*/ 42019 w 331788"/>
                    <a:gd name="connsiteY27" fmla="*/ 68262 h 331788"/>
                    <a:gd name="connsiteX28" fmla="*/ 155468 w 331788"/>
                    <a:gd name="connsiteY28" fmla="*/ 20637 h 331788"/>
                    <a:gd name="connsiteX29" fmla="*/ 174732 w 331788"/>
                    <a:gd name="connsiteY29" fmla="*/ 20637 h 331788"/>
                    <a:gd name="connsiteX30" fmla="*/ 174732 w 331788"/>
                    <a:gd name="connsiteY30" fmla="*/ 28404 h 331788"/>
                    <a:gd name="connsiteX31" fmla="*/ 217113 w 331788"/>
                    <a:gd name="connsiteY31" fmla="*/ 43937 h 331788"/>
                    <a:gd name="connsiteX32" fmla="*/ 190143 w 331788"/>
                    <a:gd name="connsiteY32" fmla="*/ 47820 h 331788"/>
                    <a:gd name="connsiteX33" fmla="*/ 167026 w 331788"/>
                    <a:gd name="connsiteY33" fmla="*/ 38759 h 331788"/>
                    <a:gd name="connsiteX34" fmla="*/ 152899 w 331788"/>
                    <a:gd name="connsiteY34" fmla="*/ 40054 h 331788"/>
                    <a:gd name="connsiteX35" fmla="*/ 147762 w 331788"/>
                    <a:gd name="connsiteY35" fmla="*/ 45231 h 331788"/>
                    <a:gd name="connsiteX36" fmla="*/ 152899 w 331788"/>
                    <a:gd name="connsiteY36" fmla="*/ 50409 h 331788"/>
                    <a:gd name="connsiteX37" fmla="*/ 173448 w 331788"/>
                    <a:gd name="connsiteY37" fmla="*/ 54292 h 331788"/>
                    <a:gd name="connsiteX38" fmla="*/ 200417 w 331788"/>
                    <a:gd name="connsiteY38" fmla="*/ 59470 h 331788"/>
                    <a:gd name="connsiteX39" fmla="*/ 217113 w 331788"/>
                    <a:gd name="connsiteY39" fmla="*/ 65942 h 331788"/>
                    <a:gd name="connsiteX40" fmla="*/ 222250 w 331788"/>
                    <a:gd name="connsiteY40" fmla="*/ 75003 h 331788"/>
                    <a:gd name="connsiteX41" fmla="*/ 210692 w 331788"/>
                    <a:gd name="connsiteY41" fmla="*/ 89242 h 331788"/>
                    <a:gd name="connsiteX42" fmla="*/ 174732 w 331788"/>
                    <a:gd name="connsiteY42" fmla="*/ 95714 h 331788"/>
                    <a:gd name="connsiteX43" fmla="*/ 174732 w 331788"/>
                    <a:gd name="connsiteY43" fmla="*/ 104775 h 331788"/>
                    <a:gd name="connsiteX44" fmla="*/ 155468 w 331788"/>
                    <a:gd name="connsiteY44" fmla="*/ 104775 h 331788"/>
                    <a:gd name="connsiteX45" fmla="*/ 155468 w 331788"/>
                    <a:gd name="connsiteY45" fmla="*/ 95714 h 331788"/>
                    <a:gd name="connsiteX46" fmla="*/ 107950 w 331788"/>
                    <a:gd name="connsiteY46" fmla="*/ 77592 h 331788"/>
                    <a:gd name="connsiteX47" fmla="*/ 138772 w 331788"/>
                    <a:gd name="connsiteY47" fmla="*/ 73709 h 331788"/>
                    <a:gd name="connsiteX48" fmla="*/ 165742 w 331788"/>
                    <a:gd name="connsiteY48" fmla="*/ 85359 h 331788"/>
                    <a:gd name="connsiteX49" fmla="*/ 182438 w 331788"/>
                    <a:gd name="connsiteY49" fmla="*/ 82770 h 331788"/>
                    <a:gd name="connsiteX50" fmla="*/ 187575 w 331788"/>
                    <a:gd name="connsiteY50" fmla="*/ 77592 h 331788"/>
                    <a:gd name="connsiteX51" fmla="*/ 182438 w 331788"/>
                    <a:gd name="connsiteY51" fmla="*/ 72414 h 331788"/>
                    <a:gd name="connsiteX52" fmla="*/ 159321 w 331788"/>
                    <a:gd name="connsiteY52" fmla="*/ 67237 h 331788"/>
                    <a:gd name="connsiteX53" fmla="*/ 134920 w 331788"/>
                    <a:gd name="connsiteY53" fmla="*/ 63353 h 331788"/>
                    <a:gd name="connsiteX54" fmla="*/ 119508 w 331788"/>
                    <a:gd name="connsiteY54" fmla="*/ 56881 h 331788"/>
                    <a:gd name="connsiteX55" fmla="*/ 114371 w 331788"/>
                    <a:gd name="connsiteY55" fmla="*/ 47820 h 331788"/>
                    <a:gd name="connsiteX56" fmla="*/ 124646 w 331788"/>
                    <a:gd name="connsiteY56" fmla="*/ 34876 h 331788"/>
                    <a:gd name="connsiteX57" fmla="*/ 155468 w 331788"/>
                    <a:gd name="connsiteY57" fmla="*/ 28404 h 331788"/>
                    <a:gd name="connsiteX58" fmla="*/ 155468 w 331788"/>
                    <a:gd name="connsiteY58" fmla="*/ 20637 h 331788"/>
                    <a:gd name="connsiteX59" fmla="*/ 165895 w 331788"/>
                    <a:gd name="connsiteY59" fmla="*/ 9525 h 331788"/>
                    <a:gd name="connsiteX60" fmla="*/ 52388 w 331788"/>
                    <a:gd name="connsiteY60" fmla="*/ 61913 h 331788"/>
                    <a:gd name="connsiteX61" fmla="*/ 165895 w 331788"/>
                    <a:gd name="connsiteY61" fmla="*/ 114301 h 331788"/>
                    <a:gd name="connsiteX62" fmla="*/ 279402 w 331788"/>
                    <a:gd name="connsiteY62" fmla="*/ 61913 h 331788"/>
                    <a:gd name="connsiteX63" fmla="*/ 165895 w 331788"/>
                    <a:gd name="connsiteY63" fmla="*/ 9525 h 331788"/>
                    <a:gd name="connsiteX64" fmla="*/ 165894 w 331788"/>
                    <a:gd name="connsiteY64" fmla="*/ 0 h 331788"/>
                    <a:gd name="connsiteX65" fmla="*/ 290315 w 331788"/>
                    <a:gd name="connsiteY65" fmla="*/ 62210 h 331788"/>
                    <a:gd name="connsiteX66" fmla="*/ 290315 w 331788"/>
                    <a:gd name="connsiteY66" fmla="*/ 82947 h 331788"/>
                    <a:gd name="connsiteX67" fmla="*/ 286426 w 331788"/>
                    <a:gd name="connsiteY67" fmla="*/ 97204 h 331788"/>
                    <a:gd name="connsiteX68" fmla="*/ 331788 w 331788"/>
                    <a:gd name="connsiteY68" fmla="*/ 145157 h 331788"/>
                    <a:gd name="connsiteX69" fmla="*/ 331788 w 331788"/>
                    <a:gd name="connsiteY69" fmla="*/ 165894 h 331788"/>
                    <a:gd name="connsiteX70" fmla="*/ 290315 w 331788"/>
                    <a:gd name="connsiteY70" fmla="*/ 212552 h 331788"/>
                    <a:gd name="connsiteX71" fmla="*/ 282538 w 331788"/>
                    <a:gd name="connsiteY71" fmla="*/ 228104 h 331788"/>
                    <a:gd name="connsiteX72" fmla="*/ 290315 w 331788"/>
                    <a:gd name="connsiteY72" fmla="*/ 248841 h 331788"/>
                    <a:gd name="connsiteX73" fmla="*/ 290315 w 331788"/>
                    <a:gd name="connsiteY73" fmla="*/ 269578 h 331788"/>
                    <a:gd name="connsiteX74" fmla="*/ 165894 w 331788"/>
                    <a:gd name="connsiteY74" fmla="*/ 331788 h 331788"/>
                    <a:gd name="connsiteX75" fmla="*/ 41474 w 331788"/>
                    <a:gd name="connsiteY75" fmla="*/ 269578 h 331788"/>
                    <a:gd name="connsiteX76" fmla="*/ 41474 w 331788"/>
                    <a:gd name="connsiteY76" fmla="*/ 248841 h 331788"/>
                    <a:gd name="connsiteX77" fmla="*/ 49250 w 331788"/>
                    <a:gd name="connsiteY77" fmla="*/ 228104 h 331788"/>
                    <a:gd name="connsiteX78" fmla="*/ 41474 w 331788"/>
                    <a:gd name="connsiteY78" fmla="*/ 207368 h 331788"/>
                    <a:gd name="connsiteX79" fmla="*/ 41474 w 331788"/>
                    <a:gd name="connsiteY79" fmla="*/ 186631 h 331788"/>
                    <a:gd name="connsiteX80" fmla="*/ 45362 w 331788"/>
                    <a:gd name="connsiteY80" fmla="*/ 172374 h 331788"/>
                    <a:gd name="connsiteX81" fmla="*/ 0 w 331788"/>
                    <a:gd name="connsiteY81" fmla="*/ 124421 h 331788"/>
                    <a:gd name="connsiteX82" fmla="*/ 0 w 331788"/>
                    <a:gd name="connsiteY82" fmla="*/ 103684 h 331788"/>
                    <a:gd name="connsiteX83" fmla="*/ 41474 w 331788"/>
                    <a:gd name="connsiteY83" fmla="*/ 57026 h 331788"/>
                    <a:gd name="connsiteX84" fmla="*/ 41474 w 331788"/>
                    <a:gd name="connsiteY84" fmla="*/ 62210 h 331788"/>
                    <a:gd name="connsiteX85" fmla="*/ 165894 w 331788"/>
                    <a:gd name="connsiteY85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31788" h="331788">
                      <a:moveTo>
                        <a:pt x="56258" y="234950"/>
                      </a:moveTo>
                      <a:cubicBezTo>
                        <a:pt x="56258" y="234950"/>
                        <a:pt x="56258" y="234950"/>
                        <a:pt x="56258" y="236252"/>
                      </a:cubicBezTo>
                      <a:cubicBezTo>
                        <a:pt x="53678" y="240157"/>
                        <a:pt x="52388" y="244062"/>
                        <a:pt x="52388" y="247968"/>
                      </a:cubicBezTo>
                      <a:cubicBezTo>
                        <a:pt x="52388" y="272701"/>
                        <a:pt x="98823" y="300038"/>
                        <a:pt x="165895" y="300038"/>
                      </a:cubicBezTo>
                      <a:cubicBezTo>
                        <a:pt x="232967" y="300038"/>
                        <a:pt x="279401" y="272701"/>
                        <a:pt x="279401" y="247968"/>
                      </a:cubicBezTo>
                      <a:cubicBezTo>
                        <a:pt x="279401" y="244062"/>
                        <a:pt x="278111" y="240157"/>
                        <a:pt x="275531" y="234950"/>
                      </a:cubicBezTo>
                      <a:cubicBezTo>
                        <a:pt x="254894" y="255778"/>
                        <a:pt x="213619" y="268796"/>
                        <a:pt x="165895" y="268796"/>
                      </a:cubicBezTo>
                      <a:cubicBezTo>
                        <a:pt x="118170" y="268796"/>
                        <a:pt x="76895" y="255778"/>
                        <a:pt x="56258" y="234950"/>
                      </a:cubicBezTo>
                      <a:close/>
                      <a:moveTo>
                        <a:pt x="54964" y="176212"/>
                      </a:moveTo>
                      <a:cubicBezTo>
                        <a:pt x="53676" y="180082"/>
                        <a:pt x="52388" y="182661"/>
                        <a:pt x="52388" y="186531"/>
                      </a:cubicBezTo>
                      <a:cubicBezTo>
                        <a:pt x="52388" y="211038"/>
                        <a:pt x="98747" y="238125"/>
                        <a:pt x="165711" y="238125"/>
                      </a:cubicBezTo>
                      <a:cubicBezTo>
                        <a:pt x="194042" y="238125"/>
                        <a:pt x="217222" y="232966"/>
                        <a:pt x="236538" y="226516"/>
                      </a:cubicBezTo>
                      <a:cubicBezTo>
                        <a:pt x="227524" y="226516"/>
                        <a:pt x="217222" y="227806"/>
                        <a:pt x="206919" y="227806"/>
                      </a:cubicBezTo>
                      <a:cubicBezTo>
                        <a:pt x="151546" y="227806"/>
                        <a:pt x="103899" y="209748"/>
                        <a:pt x="88445" y="183951"/>
                      </a:cubicBezTo>
                      <a:cubicBezTo>
                        <a:pt x="76855" y="182661"/>
                        <a:pt x="65266" y="178792"/>
                        <a:pt x="54964" y="176212"/>
                      </a:cubicBezTo>
                      <a:close/>
                      <a:moveTo>
                        <a:pt x="280538" y="106362"/>
                      </a:moveTo>
                      <a:cubicBezTo>
                        <a:pt x="272769" y="115411"/>
                        <a:pt x="261116" y="123167"/>
                        <a:pt x="248169" y="129630"/>
                      </a:cubicBezTo>
                      <a:cubicBezTo>
                        <a:pt x="242990" y="159362"/>
                        <a:pt x="196378" y="182631"/>
                        <a:pt x="138113" y="185216"/>
                      </a:cubicBezTo>
                      <a:cubicBezTo>
                        <a:pt x="157535" y="192972"/>
                        <a:pt x="179546" y="196850"/>
                        <a:pt x="206736" y="196850"/>
                      </a:cubicBezTo>
                      <a:cubicBezTo>
                        <a:pt x="274064" y="196850"/>
                        <a:pt x="320676" y="169704"/>
                        <a:pt x="320676" y="145143"/>
                      </a:cubicBezTo>
                      <a:cubicBezTo>
                        <a:pt x="320676" y="130923"/>
                        <a:pt x="305139" y="116704"/>
                        <a:pt x="280538" y="106362"/>
                      </a:cubicBezTo>
                      <a:close/>
                      <a:moveTo>
                        <a:pt x="42019" y="68262"/>
                      </a:moveTo>
                      <a:cubicBezTo>
                        <a:pt x="22703" y="78688"/>
                        <a:pt x="11113" y="91719"/>
                        <a:pt x="11113" y="103448"/>
                      </a:cubicBezTo>
                      <a:cubicBezTo>
                        <a:pt x="11113" y="128208"/>
                        <a:pt x="57472" y="155575"/>
                        <a:pt x="124436" y="155575"/>
                      </a:cubicBezTo>
                      <a:cubicBezTo>
                        <a:pt x="152767" y="155575"/>
                        <a:pt x="175947" y="150362"/>
                        <a:pt x="195263" y="143847"/>
                      </a:cubicBezTo>
                      <a:cubicBezTo>
                        <a:pt x="186249" y="143847"/>
                        <a:pt x="175947" y="145150"/>
                        <a:pt x="165644" y="145150"/>
                      </a:cubicBezTo>
                      <a:cubicBezTo>
                        <a:pt x="97393" y="145150"/>
                        <a:pt x="42019" y="117783"/>
                        <a:pt x="42019" y="82597"/>
                      </a:cubicBezTo>
                      <a:cubicBezTo>
                        <a:pt x="42019" y="82597"/>
                        <a:pt x="42019" y="82597"/>
                        <a:pt x="42019" y="68262"/>
                      </a:cubicBezTo>
                      <a:close/>
                      <a:moveTo>
                        <a:pt x="155468" y="20637"/>
                      </a:moveTo>
                      <a:cubicBezTo>
                        <a:pt x="174732" y="20637"/>
                        <a:pt x="174732" y="20637"/>
                        <a:pt x="174732" y="20637"/>
                      </a:cubicBezTo>
                      <a:cubicBezTo>
                        <a:pt x="174732" y="28404"/>
                        <a:pt x="174732" y="28404"/>
                        <a:pt x="174732" y="28404"/>
                      </a:cubicBezTo>
                      <a:cubicBezTo>
                        <a:pt x="196565" y="29698"/>
                        <a:pt x="210692" y="33581"/>
                        <a:pt x="217113" y="43937"/>
                      </a:cubicBezTo>
                      <a:cubicBezTo>
                        <a:pt x="190143" y="47820"/>
                        <a:pt x="190143" y="47820"/>
                        <a:pt x="190143" y="47820"/>
                      </a:cubicBezTo>
                      <a:cubicBezTo>
                        <a:pt x="185006" y="41348"/>
                        <a:pt x="177301" y="38759"/>
                        <a:pt x="167026" y="38759"/>
                      </a:cubicBezTo>
                      <a:cubicBezTo>
                        <a:pt x="160605" y="38759"/>
                        <a:pt x="156752" y="38759"/>
                        <a:pt x="152899" y="40054"/>
                      </a:cubicBezTo>
                      <a:cubicBezTo>
                        <a:pt x="150331" y="41348"/>
                        <a:pt x="147762" y="43937"/>
                        <a:pt x="147762" y="45231"/>
                      </a:cubicBezTo>
                      <a:cubicBezTo>
                        <a:pt x="147762" y="47820"/>
                        <a:pt x="150331" y="49115"/>
                        <a:pt x="152899" y="50409"/>
                      </a:cubicBezTo>
                      <a:cubicBezTo>
                        <a:pt x="156752" y="51703"/>
                        <a:pt x="163174" y="52998"/>
                        <a:pt x="173448" y="54292"/>
                      </a:cubicBezTo>
                      <a:cubicBezTo>
                        <a:pt x="185006" y="55587"/>
                        <a:pt x="193996" y="58176"/>
                        <a:pt x="200417" y="59470"/>
                      </a:cubicBezTo>
                      <a:cubicBezTo>
                        <a:pt x="206839" y="60764"/>
                        <a:pt x="213260" y="63353"/>
                        <a:pt x="217113" y="65942"/>
                      </a:cubicBezTo>
                      <a:cubicBezTo>
                        <a:pt x="220966" y="68531"/>
                        <a:pt x="222250" y="71120"/>
                        <a:pt x="222250" y="75003"/>
                      </a:cubicBezTo>
                      <a:cubicBezTo>
                        <a:pt x="222250" y="80181"/>
                        <a:pt x="218397" y="85359"/>
                        <a:pt x="210692" y="89242"/>
                      </a:cubicBezTo>
                      <a:cubicBezTo>
                        <a:pt x="201702" y="93125"/>
                        <a:pt x="190143" y="95714"/>
                        <a:pt x="174732" y="95714"/>
                      </a:cubicBezTo>
                      <a:cubicBezTo>
                        <a:pt x="174732" y="104775"/>
                        <a:pt x="174732" y="104775"/>
                        <a:pt x="174732" y="104775"/>
                      </a:cubicBezTo>
                      <a:cubicBezTo>
                        <a:pt x="155468" y="104775"/>
                        <a:pt x="155468" y="104775"/>
                        <a:pt x="155468" y="104775"/>
                      </a:cubicBezTo>
                      <a:cubicBezTo>
                        <a:pt x="155468" y="95714"/>
                        <a:pt x="155468" y="95714"/>
                        <a:pt x="155468" y="95714"/>
                      </a:cubicBezTo>
                      <a:cubicBezTo>
                        <a:pt x="129783" y="94420"/>
                        <a:pt x="114371" y="89242"/>
                        <a:pt x="107950" y="77592"/>
                      </a:cubicBezTo>
                      <a:cubicBezTo>
                        <a:pt x="138772" y="73709"/>
                        <a:pt x="138772" y="73709"/>
                        <a:pt x="138772" y="73709"/>
                      </a:cubicBezTo>
                      <a:cubicBezTo>
                        <a:pt x="141341" y="81475"/>
                        <a:pt x="150331" y="85359"/>
                        <a:pt x="165742" y="85359"/>
                      </a:cubicBezTo>
                      <a:cubicBezTo>
                        <a:pt x="173448" y="85359"/>
                        <a:pt x="178585" y="84064"/>
                        <a:pt x="182438" y="82770"/>
                      </a:cubicBezTo>
                      <a:cubicBezTo>
                        <a:pt x="186290" y="81475"/>
                        <a:pt x="187575" y="78887"/>
                        <a:pt x="187575" y="77592"/>
                      </a:cubicBezTo>
                      <a:cubicBezTo>
                        <a:pt x="187575" y="75003"/>
                        <a:pt x="186290" y="73709"/>
                        <a:pt x="182438" y="72414"/>
                      </a:cubicBezTo>
                      <a:cubicBezTo>
                        <a:pt x="178585" y="71120"/>
                        <a:pt x="170879" y="69825"/>
                        <a:pt x="159321" y="67237"/>
                      </a:cubicBezTo>
                      <a:cubicBezTo>
                        <a:pt x="149047" y="65942"/>
                        <a:pt x="140057" y="64648"/>
                        <a:pt x="134920" y="63353"/>
                      </a:cubicBezTo>
                      <a:cubicBezTo>
                        <a:pt x="128498" y="62059"/>
                        <a:pt x="123361" y="59470"/>
                        <a:pt x="119508" y="56881"/>
                      </a:cubicBezTo>
                      <a:cubicBezTo>
                        <a:pt x="115656" y="54292"/>
                        <a:pt x="114371" y="51703"/>
                        <a:pt x="114371" y="47820"/>
                      </a:cubicBezTo>
                      <a:cubicBezTo>
                        <a:pt x="114371" y="42642"/>
                        <a:pt x="116940" y="38759"/>
                        <a:pt x="124646" y="34876"/>
                      </a:cubicBezTo>
                      <a:cubicBezTo>
                        <a:pt x="131067" y="30993"/>
                        <a:pt x="141341" y="28404"/>
                        <a:pt x="155468" y="28404"/>
                      </a:cubicBezTo>
                      <a:cubicBezTo>
                        <a:pt x="155468" y="20637"/>
                        <a:pt x="155468" y="20637"/>
                        <a:pt x="155468" y="20637"/>
                      </a:cubicBezTo>
                      <a:close/>
                      <a:moveTo>
                        <a:pt x="165895" y="9525"/>
                      </a:moveTo>
                      <a:cubicBezTo>
                        <a:pt x="103207" y="9525"/>
                        <a:pt x="52388" y="32980"/>
                        <a:pt x="52388" y="61913"/>
                      </a:cubicBezTo>
                      <a:cubicBezTo>
                        <a:pt x="52388" y="90846"/>
                        <a:pt x="103207" y="114301"/>
                        <a:pt x="165895" y="114301"/>
                      </a:cubicBezTo>
                      <a:cubicBezTo>
                        <a:pt x="228583" y="114301"/>
                        <a:pt x="279402" y="90846"/>
                        <a:pt x="279402" y="61913"/>
                      </a:cubicBezTo>
                      <a:cubicBezTo>
                        <a:pt x="279402" y="32980"/>
                        <a:pt x="228583" y="9525"/>
                        <a:pt x="165895" y="9525"/>
                      </a:cubicBezTo>
                      <a:close/>
                      <a:moveTo>
                        <a:pt x="165894" y="0"/>
                      </a:moveTo>
                      <a:cubicBezTo>
                        <a:pt x="234584" y="0"/>
                        <a:pt x="290315" y="27217"/>
                        <a:pt x="290315" y="62210"/>
                      </a:cubicBezTo>
                      <a:cubicBezTo>
                        <a:pt x="290315" y="62210"/>
                        <a:pt x="290315" y="62210"/>
                        <a:pt x="290315" y="82947"/>
                      </a:cubicBezTo>
                      <a:cubicBezTo>
                        <a:pt x="290315" y="88131"/>
                        <a:pt x="289018" y="93316"/>
                        <a:pt x="286426" y="97204"/>
                      </a:cubicBezTo>
                      <a:cubicBezTo>
                        <a:pt x="313643" y="108868"/>
                        <a:pt x="331788" y="125717"/>
                        <a:pt x="331788" y="145157"/>
                      </a:cubicBezTo>
                      <a:cubicBezTo>
                        <a:pt x="331788" y="145157"/>
                        <a:pt x="331788" y="145157"/>
                        <a:pt x="331788" y="165894"/>
                      </a:cubicBezTo>
                      <a:cubicBezTo>
                        <a:pt x="331788" y="184039"/>
                        <a:pt x="314939" y="200887"/>
                        <a:pt x="290315" y="212552"/>
                      </a:cubicBezTo>
                      <a:cubicBezTo>
                        <a:pt x="289018" y="217736"/>
                        <a:pt x="286426" y="222920"/>
                        <a:pt x="282538" y="228104"/>
                      </a:cubicBezTo>
                      <a:cubicBezTo>
                        <a:pt x="287722" y="234585"/>
                        <a:pt x="290315" y="241065"/>
                        <a:pt x="290315" y="248841"/>
                      </a:cubicBezTo>
                      <a:cubicBezTo>
                        <a:pt x="290315" y="248841"/>
                        <a:pt x="290315" y="248841"/>
                        <a:pt x="290315" y="269578"/>
                      </a:cubicBezTo>
                      <a:cubicBezTo>
                        <a:pt x="290315" y="303275"/>
                        <a:pt x="234584" y="331788"/>
                        <a:pt x="165894" y="331788"/>
                      </a:cubicBezTo>
                      <a:cubicBezTo>
                        <a:pt x="97204" y="331788"/>
                        <a:pt x="41474" y="303275"/>
                        <a:pt x="41474" y="269578"/>
                      </a:cubicBezTo>
                      <a:cubicBezTo>
                        <a:pt x="41474" y="269578"/>
                        <a:pt x="41474" y="269578"/>
                        <a:pt x="41474" y="248841"/>
                      </a:cubicBezTo>
                      <a:cubicBezTo>
                        <a:pt x="41474" y="241065"/>
                        <a:pt x="44066" y="234585"/>
                        <a:pt x="49250" y="228104"/>
                      </a:cubicBezTo>
                      <a:cubicBezTo>
                        <a:pt x="44066" y="221624"/>
                        <a:pt x="41474" y="215144"/>
                        <a:pt x="41474" y="207368"/>
                      </a:cubicBezTo>
                      <a:cubicBezTo>
                        <a:pt x="41474" y="207368"/>
                        <a:pt x="41474" y="207368"/>
                        <a:pt x="41474" y="186631"/>
                      </a:cubicBezTo>
                      <a:cubicBezTo>
                        <a:pt x="41474" y="181447"/>
                        <a:pt x="42770" y="176263"/>
                        <a:pt x="45362" y="172374"/>
                      </a:cubicBezTo>
                      <a:cubicBezTo>
                        <a:pt x="18145" y="160710"/>
                        <a:pt x="0" y="143861"/>
                        <a:pt x="0" y="124421"/>
                      </a:cubicBezTo>
                      <a:cubicBezTo>
                        <a:pt x="0" y="124421"/>
                        <a:pt x="0" y="124421"/>
                        <a:pt x="0" y="103684"/>
                      </a:cubicBezTo>
                      <a:cubicBezTo>
                        <a:pt x="0" y="85539"/>
                        <a:pt x="16849" y="68691"/>
                        <a:pt x="41474" y="57026"/>
                      </a:cubicBezTo>
                      <a:cubicBezTo>
                        <a:pt x="41474" y="58322"/>
                        <a:pt x="41474" y="60914"/>
                        <a:pt x="41474" y="62210"/>
                      </a:cubicBezTo>
                      <a:cubicBezTo>
                        <a:pt x="41474" y="27217"/>
                        <a:pt x="97204" y="0"/>
                        <a:pt x="16589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28" name="ïṧḷïḓê-Freeform: Shape 34"/>
                <p:cNvSpPr>
                  <a:spLocks/>
                </p:cNvSpPr>
                <p:nvPr/>
              </p:nvSpPr>
              <p:spPr bwMode="auto">
                <a:xfrm>
                  <a:off x="8640229" y="1569003"/>
                  <a:ext cx="490015" cy="490015"/>
                </a:xfrm>
                <a:custGeom>
                  <a:avLst/>
                  <a:gdLst>
                    <a:gd name="connsiteX0" fmla="*/ 56258 w 331788"/>
                    <a:gd name="connsiteY0" fmla="*/ 234950 h 331788"/>
                    <a:gd name="connsiteX1" fmla="*/ 56258 w 331788"/>
                    <a:gd name="connsiteY1" fmla="*/ 236252 h 331788"/>
                    <a:gd name="connsiteX2" fmla="*/ 52388 w 331788"/>
                    <a:gd name="connsiteY2" fmla="*/ 247968 h 331788"/>
                    <a:gd name="connsiteX3" fmla="*/ 165895 w 331788"/>
                    <a:gd name="connsiteY3" fmla="*/ 300038 h 331788"/>
                    <a:gd name="connsiteX4" fmla="*/ 279401 w 331788"/>
                    <a:gd name="connsiteY4" fmla="*/ 247968 h 331788"/>
                    <a:gd name="connsiteX5" fmla="*/ 275531 w 331788"/>
                    <a:gd name="connsiteY5" fmla="*/ 234950 h 331788"/>
                    <a:gd name="connsiteX6" fmla="*/ 165895 w 331788"/>
                    <a:gd name="connsiteY6" fmla="*/ 268796 h 331788"/>
                    <a:gd name="connsiteX7" fmla="*/ 56258 w 331788"/>
                    <a:gd name="connsiteY7" fmla="*/ 234950 h 331788"/>
                    <a:gd name="connsiteX8" fmla="*/ 54964 w 331788"/>
                    <a:gd name="connsiteY8" fmla="*/ 176212 h 331788"/>
                    <a:gd name="connsiteX9" fmla="*/ 52388 w 331788"/>
                    <a:gd name="connsiteY9" fmla="*/ 186531 h 331788"/>
                    <a:gd name="connsiteX10" fmla="*/ 165711 w 331788"/>
                    <a:gd name="connsiteY10" fmla="*/ 238125 h 331788"/>
                    <a:gd name="connsiteX11" fmla="*/ 236538 w 331788"/>
                    <a:gd name="connsiteY11" fmla="*/ 226516 h 331788"/>
                    <a:gd name="connsiteX12" fmla="*/ 206919 w 331788"/>
                    <a:gd name="connsiteY12" fmla="*/ 227806 h 331788"/>
                    <a:gd name="connsiteX13" fmla="*/ 88445 w 331788"/>
                    <a:gd name="connsiteY13" fmla="*/ 183951 h 331788"/>
                    <a:gd name="connsiteX14" fmla="*/ 54964 w 331788"/>
                    <a:gd name="connsiteY14" fmla="*/ 176212 h 331788"/>
                    <a:gd name="connsiteX15" fmla="*/ 280538 w 331788"/>
                    <a:gd name="connsiteY15" fmla="*/ 106362 h 331788"/>
                    <a:gd name="connsiteX16" fmla="*/ 248169 w 331788"/>
                    <a:gd name="connsiteY16" fmla="*/ 129630 h 331788"/>
                    <a:gd name="connsiteX17" fmla="*/ 138113 w 331788"/>
                    <a:gd name="connsiteY17" fmla="*/ 185216 h 331788"/>
                    <a:gd name="connsiteX18" fmla="*/ 206736 w 331788"/>
                    <a:gd name="connsiteY18" fmla="*/ 196850 h 331788"/>
                    <a:gd name="connsiteX19" fmla="*/ 320676 w 331788"/>
                    <a:gd name="connsiteY19" fmla="*/ 145143 h 331788"/>
                    <a:gd name="connsiteX20" fmla="*/ 280538 w 331788"/>
                    <a:gd name="connsiteY20" fmla="*/ 106362 h 331788"/>
                    <a:gd name="connsiteX21" fmla="*/ 42019 w 331788"/>
                    <a:gd name="connsiteY21" fmla="*/ 68262 h 331788"/>
                    <a:gd name="connsiteX22" fmla="*/ 11113 w 331788"/>
                    <a:gd name="connsiteY22" fmla="*/ 103448 h 331788"/>
                    <a:gd name="connsiteX23" fmla="*/ 124436 w 331788"/>
                    <a:gd name="connsiteY23" fmla="*/ 155575 h 331788"/>
                    <a:gd name="connsiteX24" fmla="*/ 195263 w 331788"/>
                    <a:gd name="connsiteY24" fmla="*/ 143847 h 331788"/>
                    <a:gd name="connsiteX25" fmla="*/ 165644 w 331788"/>
                    <a:gd name="connsiteY25" fmla="*/ 145150 h 331788"/>
                    <a:gd name="connsiteX26" fmla="*/ 42019 w 331788"/>
                    <a:gd name="connsiteY26" fmla="*/ 82597 h 331788"/>
                    <a:gd name="connsiteX27" fmla="*/ 42019 w 331788"/>
                    <a:gd name="connsiteY27" fmla="*/ 68262 h 331788"/>
                    <a:gd name="connsiteX28" fmla="*/ 155468 w 331788"/>
                    <a:gd name="connsiteY28" fmla="*/ 20637 h 331788"/>
                    <a:gd name="connsiteX29" fmla="*/ 174732 w 331788"/>
                    <a:gd name="connsiteY29" fmla="*/ 20637 h 331788"/>
                    <a:gd name="connsiteX30" fmla="*/ 174732 w 331788"/>
                    <a:gd name="connsiteY30" fmla="*/ 28404 h 331788"/>
                    <a:gd name="connsiteX31" fmla="*/ 217113 w 331788"/>
                    <a:gd name="connsiteY31" fmla="*/ 43937 h 331788"/>
                    <a:gd name="connsiteX32" fmla="*/ 190143 w 331788"/>
                    <a:gd name="connsiteY32" fmla="*/ 47820 h 331788"/>
                    <a:gd name="connsiteX33" fmla="*/ 167026 w 331788"/>
                    <a:gd name="connsiteY33" fmla="*/ 38759 h 331788"/>
                    <a:gd name="connsiteX34" fmla="*/ 152899 w 331788"/>
                    <a:gd name="connsiteY34" fmla="*/ 40054 h 331788"/>
                    <a:gd name="connsiteX35" fmla="*/ 147762 w 331788"/>
                    <a:gd name="connsiteY35" fmla="*/ 45231 h 331788"/>
                    <a:gd name="connsiteX36" fmla="*/ 152899 w 331788"/>
                    <a:gd name="connsiteY36" fmla="*/ 50409 h 331788"/>
                    <a:gd name="connsiteX37" fmla="*/ 173448 w 331788"/>
                    <a:gd name="connsiteY37" fmla="*/ 54292 h 331788"/>
                    <a:gd name="connsiteX38" fmla="*/ 200417 w 331788"/>
                    <a:gd name="connsiteY38" fmla="*/ 59470 h 331788"/>
                    <a:gd name="connsiteX39" fmla="*/ 217113 w 331788"/>
                    <a:gd name="connsiteY39" fmla="*/ 65942 h 331788"/>
                    <a:gd name="connsiteX40" fmla="*/ 222250 w 331788"/>
                    <a:gd name="connsiteY40" fmla="*/ 75003 h 331788"/>
                    <a:gd name="connsiteX41" fmla="*/ 210692 w 331788"/>
                    <a:gd name="connsiteY41" fmla="*/ 89242 h 331788"/>
                    <a:gd name="connsiteX42" fmla="*/ 174732 w 331788"/>
                    <a:gd name="connsiteY42" fmla="*/ 95714 h 331788"/>
                    <a:gd name="connsiteX43" fmla="*/ 174732 w 331788"/>
                    <a:gd name="connsiteY43" fmla="*/ 104775 h 331788"/>
                    <a:gd name="connsiteX44" fmla="*/ 155468 w 331788"/>
                    <a:gd name="connsiteY44" fmla="*/ 104775 h 331788"/>
                    <a:gd name="connsiteX45" fmla="*/ 155468 w 331788"/>
                    <a:gd name="connsiteY45" fmla="*/ 95714 h 331788"/>
                    <a:gd name="connsiteX46" fmla="*/ 107950 w 331788"/>
                    <a:gd name="connsiteY46" fmla="*/ 77592 h 331788"/>
                    <a:gd name="connsiteX47" fmla="*/ 138772 w 331788"/>
                    <a:gd name="connsiteY47" fmla="*/ 73709 h 331788"/>
                    <a:gd name="connsiteX48" fmla="*/ 165742 w 331788"/>
                    <a:gd name="connsiteY48" fmla="*/ 85359 h 331788"/>
                    <a:gd name="connsiteX49" fmla="*/ 182438 w 331788"/>
                    <a:gd name="connsiteY49" fmla="*/ 82770 h 331788"/>
                    <a:gd name="connsiteX50" fmla="*/ 187575 w 331788"/>
                    <a:gd name="connsiteY50" fmla="*/ 77592 h 331788"/>
                    <a:gd name="connsiteX51" fmla="*/ 182438 w 331788"/>
                    <a:gd name="connsiteY51" fmla="*/ 72414 h 331788"/>
                    <a:gd name="connsiteX52" fmla="*/ 159321 w 331788"/>
                    <a:gd name="connsiteY52" fmla="*/ 67237 h 331788"/>
                    <a:gd name="connsiteX53" fmla="*/ 134920 w 331788"/>
                    <a:gd name="connsiteY53" fmla="*/ 63353 h 331788"/>
                    <a:gd name="connsiteX54" fmla="*/ 119508 w 331788"/>
                    <a:gd name="connsiteY54" fmla="*/ 56881 h 331788"/>
                    <a:gd name="connsiteX55" fmla="*/ 114371 w 331788"/>
                    <a:gd name="connsiteY55" fmla="*/ 47820 h 331788"/>
                    <a:gd name="connsiteX56" fmla="*/ 124646 w 331788"/>
                    <a:gd name="connsiteY56" fmla="*/ 34876 h 331788"/>
                    <a:gd name="connsiteX57" fmla="*/ 155468 w 331788"/>
                    <a:gd name="connsiteY57" fmla="*/ 28404 h 331788"/>
                    <a:gd name="connsiteX58" fmla="*/ 155468 w 331788"/>
                    <a:gd name="connsiteY58" fmla="*/ 20637 h 331788"/>
                    <a:gd name="connsiteX59" fmla="*/ 165895 w 331788"/>
                    <a:gd name="connsiteY59" fmla="*/ 9525 h 331788"/>
                    <a:gd name="connsiteX60" fmla="*/ 52388 w 331788"/>
                    <a:gd name="connsiteY60" fmla="*/ 61913 h 331788"/>
                    <a:gd name="connsiteX61" fmla="*/ 165895 w 331788"/>
                    <a:gd name="connsiteY61" fmla="*/ 114301 h 331788"/>
                    <a:gd name="connsiteX62" fmla="*/ 279402 w 331788"/>
                    <a:gd name="connsiteY62" fmla="*/ 61913 h 331788"/>
                    <a:gd name="connsiteX63" fmla="*/ 165895 w 331788"/>
                    <a:gd name="connsiteY63" fmla="*/ 9525 h 331788"/>
                    <a:gd name="connsiteX64" fmla="*/ 165894 w 331788"/>
                    <a:gd name="connsiteY64" fmla="*/ 0 h 331788"/>
                    <a:gd name="connsiteX65" fmla="*/ 290315 w 331788"/>
                    <a:gd name="connsiteY65" fmla="*/ 62210 h 331788"/>
                    <a:gd name="connsiteX66" fmla="*/ 290315 w 331788"/>
                    <a:gd name="connsiteY66" fmla="*/ 82947 h 331788"/>
                    <a:gd name="connsiteX67" fmla="*/ 286426 w 331788"/>
                    <a:gd name="connsiteY67" fmla="*/ 97204 h 331788"/>
                    <a:gd name="connsiteX68" fmla="*/ 331788 w 331788"/>
                    <a:gd name="connsiteY68" fmla="*/ 145157 h 331788"/>
                    <a:gd name="connsiteX69" fmla="*/ 331788 w 331788"/>
                    <a:gd name="connsiteY69" fmla="*/ 165894 h 331788"/>
                    <a:gd name="connsiteX70" fmla="*/ 290315 w 331788"/>
                    <a:gd name="connsiteY70" fmla="*/ 212552 h 331788"/>
                    <a:gd name="connsiteX71" fmla="*/ 282538 w 331788"/>
                    <a:gd name="connsiteY71" fmla="*/ 228104 h 331788"/>
                    <a:gd name="connsiteX72" fmla="*/ 290315 w 331788"/>
                    <a:gd name="connsiteY72" fmla="*/ 248841 h 331788"/>
                    <a:gd name="connsiteX73" fmla="*/ 290315 w 331788"/>
                    <a:gd name="connsiteY73" fmla="*/ 269578 h 331788"/>
                    <a:gd name="connsiteX74" fmla="*/ 165894 w 331788"/>
                    <a:gd name="connsiteY74" fmla="*/ 331788 h 331788"/>
                    <a:gd name="connsiteX75" fmla="*/ 41474 w 331788"/>
                    <a:gd name="connsiteY75" fmla="*/ 269578 h 331788"/>
                    <a:gd name="connsiteX76" fmla="*/ 41474 w 331788"/>
                    <a:gd name="connsiteY76" fmla="*/ 248841 h 331788"/>
                    <a:gd name="connsiteX77" fmla="*/ 49250 w 331788"/>
                    <a:gd name="connsiteY77" fmla="*/ 228104 h 331788"/>
                    <a:gd name="connsiteX78" fmla="*/ 41474 w 331788"/>
                    <a:gd name="connsiteY78" fmla="*/ 207368 h 331788"/>
                    <a:gd name="connsiteX79" fmla="*/ 41474 w 331788"/>
                    <a:gd name="connsiteY79" fmla="*/ 186631 h 331788"/>
                    <a:gd name="connsiteX80" fmla="*/ 45362 w 331788"/>
                    <a:gd name="connsiteY80" fmla="*/ 172374 h 331788"/>
                    <a:gd name="connsiteX81" fmla="*/ 0 w 331788"/>
                    <a:gd name="connsiteY81" fmla="*/ 124421 h 331788"/>
                    <a:gd name="connsiteX82" fmla="*/ 0 w 331788"/>
                    <a:gd name="connsiteY82" fmla="*/ 103684 h 331788"/>
                    <a:gd name="connsiteX83" fmla="*/ 41474 w 331788"/>
                    <a:gd name="connsiteY83" fmla="*/ 57026 h 331788"/>
                    <a:gd name="connsiteX84" fmla="*/ 41474 w 331788"/>
                    <a:gd name="connsiteY84" fmla="*/ 62210 h 331788"/>
                    <a:gd name="connsiteX85" fmla="*/ 165894 w 331788"/>
                    <a:gd name="connsiteY85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31788" h="331788">
                      <a:moveTo>
                        <a:pt x="56258" y="234950"/>
                      </a:moveTo>
                      <a:cubicBezTo>
                        <a:pt x="56258" y="234950"/>
                        <a:pt x="56258" y="234950"/>
                        <a:pt x="56258" y="236252"/>
                      </a:cubicBezTo>
                      <a:cubicBezTo>
                        <a:pt x="53678" y="240157"/>
                        <a:pt x="52388" y="244062"/>
                        <a:pt x="52388" y="247968"/>
                      </a:cubicBezTo>
                      <a:cubicBezTo>
                        <a:pt x="52388" y="272701"/>
                        <a:pt x="98823" y="300038"/>
                        <a:pt x="165895" y="300038"/>
                      </a:cubicBezTo>
                      <a:cubicBezTo>
                        <a:pt x="232967" y="300038"/>
                        <a:pt x="279401" y="272701"/>
                        <a:pt x="279401" y="247968"/>
                      </a:cubicBezTo>
                      <a:cubicBezTo>
                        <a:pt x="279401" y="244062"/>
                        <a:pt x="278111" y="240157"/>
                        <a:pt x="275531" y="234950"/>
                      </a:cubicBezTo>
                      <a:cubicBezTo>
                        <a:pt x="254894" y="255778"/>
                        <a:pt x="213619" y="268796"/>
                        <a:pt x="165895" y="268796"/>
                      </a:cubicBezTo>
                      <a:cubicBezTo>
                        <a:pt x="118170" y="268796"/>
                        <a:pt x="76895" y="255778"/>
                        <a:pt x="56258" y="234950"/>
                      </a:cubicBezTo>
                      <a:close/>
                      <a:moveTo>
                        <a:pt x="54964" y="176212"/>
                      </a:moveTo>
                      <a:cubicBezTo>
                        <a:pt x="53676" y="180082"/>
                        <a:pt x="52388" y="182661"/>
                        <a:pt x="52388" y="186531"/>
                      </a:cubicBezTo>
                      <a:cubicBezTo>
                        <a:pt x="52388" y="211038"/>
                        <a:pt x="98747" y="238125"/>
                        <a:pt x="165711" y="238125"/>
                      </a:cubicBezTo>
                      <a:cubicBezTo>
                        <a:pt x="194042" y="238125"/>
                        <a:pt x="217222" y="232966"/>
                        <a:pt x="236538" y="226516"/>
                      </a:cubicBezTo>
                      <a:cubicBezTo>
                        <a:pt x="227524" y="226516"/>
                        <a:pt x="217222" y="227806"/>
                        <a:pt x="206919" y="227806"/>
                      </a:cubicBezTo>
                      <a:cubicBezTo>
                        <a:pt x="151546" y="227806"/>
                        <a:pt x="103899" y="209748"/>
                        <a:pt x="88445" y="183951"/>
                      </a:cubicBezTo>
                      <a:cubicBezTo>
                        <a:pt x="76855" y="182661"/>
                        <a:pt x="65266" y="178792"/>
                        <a:pt x="54964" y="176212"/>
                      </a:cubicBezTo>
                      <a:close/>
                      <a:moveTo>
                        <a:pt x="280538" y="106362"/>
                      </a:moveTo>
                      <a:cubicBezTo>
                        <a:pt x="272769" y="115411"/>
                        <a:pt x="261116" y="123167"/>
                        <a:pt x="248169" y="129630"/>
                      </a:cubicBezTo>
                      <a:cubicBezTo>
                        <a:pt x="242990" y="159362"/>
                        <a:pt x="196378" y="182631"/>
                        <a:pt x="138113" y="185216"/>
                      </a:cubicBezTo>
                      <a:cubicBezTo>
                        <a:pt x="157535" y="192972"/>
                        <a:pt x="179546" y="196850"/>
                        <a:pt x="206736" y="196850"/>
                      </a:cubicBezTo>
                      <a:cubicBezTo>
                        <a:pt x="274064" y="196850"/>
                        <a:pt x="320676" y="169704"/>
                        <a:pt x="320676" y="145143"/>
                      </a:cubicBezTo>
                      <a:cubicBezTo>
                        <a:pt x="320676" y="130923"/>
                        <a:pt x="305139" y="116704"/>
                        <a:pt x="280538" y="106362"/>
                      </a:cubicBezTo>
                      <a:close/>
                      <a:moveTo>
                        <a:pt x="42019" y="68262"/>
                      </a:moveTo>
                      <a:cubicBezTo>
                        <a:pt x="22703" y="78688"/>
                        <a:pt x="11113" y="91719"/>
                        <a:pt x="11113" y="103448"/>
                      </a:cubicBezTo>
                      <a:cubicBezTo>
                        <a:pt x="11113" y="128208"/>
                        <a:pt x="57472" y="155575"/>
                        <a:pt x="124436" y="155575"/>
                      </a:cubicBezTo>
                      <a:cubicBezTo>
                        <a:pt x="152767" y="155575"/>
                        <a:pt x="175947" y="150362"/>
                        <a:pt x="195263" y="143847"/>
                      </a:cubicBezTo>
                      <a:cubicBezTo>
                        <a:pt x="186249" y="143847"/>
                        <a:pt x="175947" y="145150"/>
                        <a:pt x="165644" y="145150"/>
                      </a:cubicBezTo>
                      <a:cubicBezTo>
                        <a:pt x="97393" y="145150"/>
                        <a:pt x="42019" y="117783"/>
                        <a:pt x="42019" y="82597"/>
                      </a:cubicBezTo>
                      <a:cubicBezTo>
                        <a:pt x="42019" y="82597"/>
                        <a:pt x="42019" y="82597"/>
                        <a:pt x="42019" y="68262"/>
                      </a:cubicBezTo>
                      <a:close/>
                      <a:moveTo>
                        <a:pt x="155468" y="20637"/>
                      </a:moveTo>
                      <a:cubicBezTo>
                        <a:pt x="174732" y="20637"/>
                        <a:pt x="174732" y="20637"/>
                        <a:pt x="174732" y="20637"/>
                      </a:cubicBezTo>
                      <a:cubicBezTo>
                        <a:pt x="174732" y="28404"/>
                        <a:pt x="174732" y="28404"/>
                        <a:pt x="174732" y="28404"/>
                      </a:cubicBezTo>
                      <a:cubicBezTo>
                        <a:pt x="196565" y="29698"/>
                        <a:pt x="210692" y="33581"/>
                        <a:pt x="217113" y="43937"/>
                      </a:cubicBezTo>
                      <a:cubicBezTo>
                        <a:pt x="190143" y="47820"/>
                        <a:pt x="190143" y="47820"/>
                        <a:pt x="190143" y="47820"/>
                      </a:cubicBezTo>
                      <a:cubicBezTo>
                        <a:pt x="185006" y="41348"/>
                        <a:pt x="177301" y="38759"/>
                        <a:pt x="167026" y="38759"/>
                      </a:cubicBezTo>
                      <a:cubicBezTo>
                        <a:pt x="160605" y="38759"/>
                        <a:pt x="156752" y="38759"/>
                        <a:pt x="152899" y="40054"/>
                      </a:cubicBezTo>
                      <a:cubicBezTo>
                        <a:pt x="150331" y="41348"/>
                        <a:pt x="147762" y="43937"/>
                        <a:pt x="147762" y="45231"/>
                      </a:cubicBezTo>
                      <a:cubicBezTo>
                        <a:pt x="147762" y="47820"/>
                        <a:pt x="150331" y="49115"/>
                        <a:pt x="152899" y="50409"/>
                      </a:cubicBezTo>
                      <a:cubicBezTo>
                        <a:pt x="156752" y="51703"/>
                        <a:pt x="163174" y="52998"/>
                        <a:pt x="173448" y="54292"/>
                      </a:cubicBezTo>
                      <a:cubicBezTo>
                        <a:pt x="185006" y="55587"/>
                        <a:pt x="193996" y="58176"/>
                        <a:pt x="200417" y="59470"/>
                      </a:cubicBezTo>
                      <a:cubicBezTo>
                        <a:pt x="206839" y="60764"/>
                        <a:pt x="213260" y="63353"/>
                        <a:pt x="217113" y="65942"/>
                      </a:cubicBezTo>
                      <a:cubicBezTo>
                        <a:pt x="220966" y="68531"/>
                        <a:pt x="222250" y="71120"/>
                        <a:pt x="222250" y="75003"/>
                      </a:cubicBezTo>
                      <a:cubicBezTo>
                        <a:pt x="222250" y="80181"/>
                        <a:pt x="218397" y="85359"/>
                        <a:pt x="210692" y="89242"/>
                      </a:cubicBezTo>
                      <a:cubicBezTo>
                        <a:pt x="201702" y="93125"/>
                        <a:pt x="190143" y="95714"/>
                        <a:pt x="174732" y="95714"/>
                      </a:cubicBezTo>
                      <a:cubicBezTo>
                        <a:pt x="174732" y="104775"/>
                        <a:pt x="174732" y="104775"/>
                        <a:pt x="174732" y="104775"/>
                      </a:cubicBezTo>
                      <a:cubicBezTo>
                        <a:pt x="155468" y="104775"/>
                        <a:pt x="155468" y="104775"/>
                        <a:pt x="155468" y="104775"/>
                      </a:cubicBezTo>
                      <a:cubicBezTo>
                        <a:pt x="155468" y="95714"/>
                        <a:pt x="155468" y="95714"/>
                        <a:pt x="155468" y="95714"/>
                      </a:cubicBezTo>
                      <a:cubicBezTo>
                        <a:pt x="129783" y="94420"/>
                        <a:pt x="114371" y="89242"/>
                        <a:pt x="107950" y="77592"/>
                      </a:cubicBezTo>
                      <a:cubicBezTo>
                        <a:pt x="138772" y="73709"/>
                        <a:pt x="138772" y="73709"/>
                        <a:pt x="138772" y="73709"/>
                      </a:cubicBezTo>
                      <a:cubicBezTo>
                        <a:pt x="141341" y="81475"/>
                        <a:pt x="150331" y="85359"/>
                        <a:pt x="165742" y="85359"/>
                      </a:cubicBezTo>
                      <a:cubicBezTo>
                        <a:pt x="173448" y="85359"/>
                        <a:pt x="178585" y="84064"/>
                        <a:pt x="182438" y="82770"/>
                      </a:cubicBezTo>
                      <a:cubicBezTo>
                        <a:pt x="186290" y="81475"/>
                        <a:pt x="187575" y="78887"/>
                        <a:pt x="187575" y="77592"/>
                      </a:cubicBezTo>
                      <a:cubicBezTo>
                        <a:pt x="187575" y="75003"/>
                        <a:pt x="186290" y="73709"/>
                        <a:pt x="182438" y="72414"/>
                      </a:cubicBezTo>
                      <a:cubicBezTo>
                        <a:pt x="178585" y="71120"/>
                        <a:pt x="170879" y="69825"/>
                        <a:pt x="159321" y="67237"/>
                      </a:cubicBezTo>
                      <a:cubicBezTo>
                        <a:pt x="149047" y="65942"/>
                        <a:pt x="140057" y="64648"/>
                        <a:pt x="134920" y="63353"/>
                      </a:cubicBezTo>
                      <a:cubicBezTo>
                        <a:pt x="128498" y="62059"/>
                        <a:pt x="123361" y="59470"/>
                        <a:pt x="119508" y="56881"/>
                      </a:cubicBezTo>
                      <a:cubicBezTo>
                        <a:pt x="115656" y="54292"/>
                        <a:pt x="114371" y="51703"/>
                        <a:pt x="114371" y="47820"/>
                      </a:cubicBezTo>
                      <a:cubicBezTo>
                        <a:pt x="114371" y="42642"/>
                        <a:pt x="116940" y="38759"/>
                        <a:pt x="124646" y="34876"/>
                      </a:cubicBezTo>
                      <a:cubicBezTo>
                        <a:pt x="131067" y="30993"/>
                        <a:pt x="141341" y="28404"/>
                        <a:pt x="155468" y="28404"/>
                      </a:cubicBezTo>
                      <a:cubicBezTo>
                        <a:pt x="155468" y="20637"/>
                        <a:pt x="155468" y="20637"/>
                        <a:pt x="155468" y="20637"/>
                      </a:cubicBezTo>
                      <a:close/>
                      <a:moveTo>
                        <a:pt x="165895" y="9525"/>
                      </a:moveTo>
                      <a:cubicBezTo>
                        <a:pt x="103207" y="9525"/>
                        <a:pt x="52388" y="32980"/>
                        <a:pt x="52388" y="61913"/>
                      </a:cubicBezTo>
                      <a:cubicBezTo>
                        <a:pt x="52388" y="90846"/>
                        <a:pt x="103207" y="114301"/>
                        <a:pt x="165895" y="114301"/>
                      </a:cubicBezTo>
                      <a:cubicBezTo>
                        <a:pt x="228583" y="114301"/>
                        <a:pt x="279402" y="90846"/>
                        <a:pt x="279402" y="61913"/>
                      </a:cubicBezTo>
                      <a:cubicBezTo>
                        <a:pt x="279402" y="32980"/>
                        <a:pt x="228583" y="9525"/>
                        <a:pt x="165895" y="9525"/>
                      </a:cubicBezTo>
                      <a:close/>
                      <a:moveTo>
                        <a:pt x="165894" y="0"/>
                      </a:moveTo>
                      <a:cubicBezTo>
                        <a:pt x="234584" y="0"/>
                        <a:pt x="290315" y="27217"/>
                        <a:pt x="290315" y="62210"/>
                      </a:cubicBezTo>
                      <a:cubicBezTo>
                        <a:pt x="290315" y="62210"/>
                        <a:pt x="290315" y="62210"/>
                        <a:pt x="290315" y="82947"/>
                      </a:cubicBezTo>
                      <a:cubicBezTo>
                        <a:pt x="290315" y="88131"/>
                        <a:pt x="289018" y="93316"/>
                        <a:pt x="286426" y="97204"/>
                      </a:cubicBezTo>
                      <a:cubicBezTo>
                        <a:pt x="313643" y="108868"/>
                        <a:pt x="331788" y="125717"/>
                        <a:pt x="331788" y="145157"/>
                      </a:cubicBezTo>
                      <a:cubicBezTo>
                        <a:pt x="331788" y="145157"/>
                        <a:pt x="331788" y="145157"/>
                        <a:pt x="331788" y="165894"/>
                      </a:cubicBezTo>
                      <a:cubicBezTo>
                        <a:pt x="331788" y="184039"/>
                        <a:pt x="314939" y="200887"/>
                        <a:pt x="290315" y="212552"/>
                      </a:cubicBezTo>
                      <a:cubicBezTo>
                        <a:pt x="289018" y="217736"/>
                        <a:pt x="286426" y="222920"/>
                        <a:pt x="282538" y="228104"/>
                      </a:cubicBezTo>
                      <a:cubicBezTo>
                        <a:pt x="287722" y="234585"/>
                        <a:pt x="290315" y="241065"/>
                        <a:pt x="290315" y="248841"/>
                      </a:cubicBezTo>
                      <a:cubicBezTo>
                        <a:pt x="290315" y="248841"/>
                        <a:pt x="290315" y="248841"/>
                        <a:pt x="290315" y="269578"/>
                      </a:cubicBezTo>
                      <a:cubicBezTo>
                        <a:pt x="290315" y="303275"/>
                        <a:pt x="234584" y="331788"/>
                        <a:pt x="165894" y="331788"/>
                      </a:cubicBezTo>
                      <a:cubicBezTo>
                        <a:pt x="97204" y="331788"/>
                        <a:pt x="41474" y="303275"/>
                        <a:pt x="41474" y="269578"/>
                      </a:cubicBezTo>
                      <a:cubicBezTo>
                        <a:pt x="41474" y="269578"/>
                        <a:pt x="41474" y="269578"/>
                        <a:pt x="41474" y="248841"/>
                      </a:cubicBezTo>
                      <a:cubicBezTo>
                        <a:pt x="41474" y="241065"/>
                        <a:pt x="44066" y="234585"/>
                        <a:pt x="49250" y="228104"/>
                      </a:cubicBezTo>
                      <a:cubicBezTo>
                        <a:pt x="44066" y="221624"/>
                        <a:pt x="41474" y="215144"/>
                        <a:pt x="41474" y="207368"/>
                      </a:cubicBezTo>
                      <a:cubicBezTo>
                        <a:pt x="41474" y="207368"/>
                        <a:pt x="41474" y="207368"/>
                        <a:pt x="41474" y="186631"/>
                      </a:cubicBezTo>
                      <a:cubicBezTo>
                        <a:pt x="41474" y="181447"/>
                        <a:pt x="42770" y="176263"/>
                        <a:pt x="45362" y="172374"/>
                      </a:cubicBezTo>
                      <a:cubicBezTo>
                        <a:pt x="18145" y="160710"/>
                        <a:pt x="0" y="143861"/>
                        <a:pt x="0" y="124421"/>
                      </a:cubicBezTo>
                      <a:cubicBezTo>
                        <a:pt x="0" y="124421"/>
                        <a:pt x="0" y="124421"/>
                        <a:pt x="0" y="103684"/>
                      </a:cubicBezTo>
                      <a:cubicBezTo>
                        <a:pt x="0" y="85539"/>
                        <a:pt x="16849" y="68691"/>
                        <a:pt x="41474" y="57026"/>
                      </a:cubicBezTo>
                      <a:cubicBezTo>
                        <a:pt x="41474" y="58322"/>
                        <a:pt x="41474" y="60914"/>
                        <a:pt x="41474" y="62210"/>
                      </a:cubicBezTo>
                      <a:cubicBezTo>
                        <a:pt x="41474" y="27217"/>
                        <a:pt x="97204" y="0"/>
                        <a:pt x="16589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29" name="ïṧḷïḓê-Freeform: Shape 37"/>
                <p:cNvSpPr>
                  <a:spLocks/>
                </p:cNvSpPr>
                <p:nvPr/>
              </p:nvSpPr>
              <p:spPr bwMode="auto">
                <a:xfrm>
                  <a:off x="8772210" y="4385159"/>
                  <a:ext cx="419820" cy="419820"/>
                </a:xfrm>
                <a:custGeom>
                  <a:avLst/>
                  <a:gdLst>
                    <a:gd name="connsiteX0" fmla="*/ 56258 w 331788"/>
                    <a:gd name="connsiteY0" fmla="*/ 234950 h 331788"/>
                    <a:gd name="connsiteX1" fmla="*/ 56258 w 331788"/>
                    <a:gd name="connsiteY1" fmla="*/ 236252 h 331788"/>
                    <a:gd name="connsiteX2" fmla="*/ 52388 w 331788"/>
                    <a:gd name="connsiteY2" fmla="*/ 247968 h 331788"/>
                    <a:gd name="connsiteX3" fmla="*/ 165895 w 331788"/>
                    <a:gd name="connsiteY3" fmla="*/ 300038 h 331788"/>
                    <a:gd name="connsiteX4" fmla="*/ 279401 w 331788"/>
                    <a:gd name="connsiteY4" fmla="*/ 247968 h 331788"/>
                    <a:gd name="connsiteX5" fmla="*/ 275531 w 331788"/>
                    <a:gd name="connsiteY5" fmla="*/ 234950 h 331788"/>
                    <a:gd name="connsiteX6" fmla="*/ 165895 w 331788"/>
                    <a:gd name="connsiteY6" fmla="*/ 268796 h 331788"/>
                    <a:gd name="connsiteX7" fmla="*/ 56258 w 331788"/>
                    <a:gd name="connsiteY7" fmla="*/ 234950 h 331788"/>
                    <a:gd name="connsiteX8" fmla="*/ 54964 w 331788"/>
                    <a:gd name="connsiteY8" fmla="*/ 176212 h 331788"/>
                    <a:gd name="connsiteX9" fmla="*/ 52388 w 331788"/>
                    <a:gd name="connsiteY9" fmla="*/ 186531 h 331788"/>
                    <a:gd name="connsiteX10" fmla="*/ 165711 w 331788"/>
                    <a:gd name="connsiteY10" fmla="*/ 238125 h 331788"/>
                    <a:gd name="connsiteX11" fmla="*/ 236538 w 331788"/>
                    <a:gd name="connsiteY11" fmla="*/ 226516 h 331788"/>
                    <a:gd name="connsiteX12" fmla="*/ 206919 w 331788"/>
                    <a:gd name="connsiteY12" fmla="*/ 227806 h 331788"/>
                    <a:gd name="connsiteX13" fmla="*/ 88445 w 331788"/>
                    <a:gd name="connsiteY13" fmla="*/ 183951 h 331788"/>
                    <a:gd name="connsiteX14" fmla="*/ 54964 w 331788"/>
                    <a:gd name="connsiteY14" fmla="*/ 176212 h 331788"/>
                    <a:gd name="connsiteX15" fmla="*/ 280538 w 331788"/>
                    <a:gd name="connsiteY15" fmla="*/ 106362 h 331788"/>
                    <a:gd name="connsiteX16" fmla="*/ 248169 w 331788"/>
                    <a:gd name="connsiteY16" fmla="*/ 129630 h 331788"/>
                    <a:gd name="connsiteX17" fmla="*/ 138113 w 331788"/>
                    <a:gd name="connsiteY17" fmla="*/ 185216 h 331788"/>
                    <a:gd name="connsiteX18" fmla="*/ 206736 w 331788"/>
                    <a:gd name="connsiteY18" fmla="*/ 196850 h 331788"/>
                    <a:gd name="connsiteX19" fmla="*/ 320676 w 331788"/>
                    <a:gd name="connsiteY19" fmla="*/ 145143 h 331788"/>
                    <a:gd name="connsiteX20" fmla="*/ 280538 w 331788"/>
                    <a:gd name="connsiteY20" fmla="*/ 106362 h 331788"/>
                    <a:gd name="connsiteX21" fmla="*/ 42019 w 331788"/>
                    <a:gd name="connsiteY21" fmla="*/ 68262 h 331788"/>
                    <a:gd name="connsiteX22" fmla="*/ 11113 w 331788"/>
                    <a:gd name="connsiteY22" fmla="*/ 103448 h 331788"/>
                    <a:gd name="connsiteX23" fmla="*/ 124436 w 331788"/>
                    <a:gd name="connsiteY23" fmla="*/ 155575 h 331788"/>
                    <a:gd name="connsiteX24" fmla="*/ 195263 w 331788"/>
                    <a:gd name="connsiteY24" fmla="*/ 143847 h 331788"/>
                    <a:gd name="connsiteX25" fmla="*/ 165644 w 331788"/>
                    <a:gd name="connsiteY25" fmla="*/ 145150 h 331788"/>
                    <a:gd name="connsiteX26" fmla="*/ 42019 w 331788"/>
                    <a:gd name="connsiteY26" fmla="*/ 82597 h 331788"/>
                    <a:gd name="connsiteX27" fmla="*/ 42019 w 331788"/>
                    <a:gd name="connsiteY27" fmla="*/ 68262 h 331788"/>
                    <a:gd name="connsiteX28" fmla="*/ 155468 w 331788"/>
                    <a:gd name="connsiteY28" fmla="*/ 20637 h 331788"/>
                    <a:gd name="connsiteX29" fmla="*/ 174732 w 331788"/>
                    <a:gd name="connsiteY29" fmla="*/ 20637 h 331788"/>
                    <a:gd name="connsiteX30" fmla="*/ 174732 w 331788"/>
                    <a:gd name="connsiteY30" fmla="*/ 28404 h 331788"/>
                    <a:gd name="connsiteX31" fmla="*/ 217113 w 331788"/>
                    <a:gd name="connsiteY31" fmla="*/ 43937 h 331788"/>
                    <a:gd name="connsiteX32" fmla="*/ 190143 w 331788"/>
                    <a:gd name="connsiteY32" fmla="*/ 47820 h 331788"/>
                    <a:gd name="connsiteX33" fmla="*/ 167026 w 331788"/>
                    <a:gd name="connsiteY33" fmla="*/ 38759 h 331788"/>
                    <a:gd name="connsiteX34" fmla="*/ 152899 w 331788"/>
                    <a:gd name="connsiteY34" fmla="*/ 40054 h 331788"/>
                    <a:gd name="connsiteX35" fmla="*/ 147762 w 331788"/>
                    <a:gd name="connsiteY35" fmla="*/ 45231 h 331788"/>
                    <a:gd name="connsiteX36" fmla="*/ 152899 w 331788"/>
                    <a:gd name="connsiteY36" fmla="*/ 50409 h 331788"/>
                    <a:gd name="connsiteX37" fmla="*/ 173448 w 331788"/>
                    <a:gd name="connsiteY37" fmla="*/ 54292 h 331788"/>
                    <a:gd name="connsiteX38" fmla="*/ 200417 w 331788"/>
                    <a:gd name="connsiteY38" fmla="*/ 59470 h 331788"/>
                    <a:gd name="connsiteX39" fmla="*/ 217113 w 331788"/>
                    <a:gd name="connsiteY39" fmla="*/ 65942 h 331788"/>
                    <a:gd name="connsiteX40" fmla="*/ 222250 w 331788"/>
                    <a:gd name="connsiteY40" fmla="*/ 75003 h 331788"/>
                    <a:gd name="connsiteX41" fmla="*/ 210692 w 331788"/>
                    <a:gd name="connsiteY41" fmla="*/ 89242 h 331788"/>
                    <a:gd name="connsiteX42" fmla="*/ 174732 w 331788"/>
                    <a:gd name="connsiteY42" fmla="*/ 95714 h 331788"/>
                    <a:gd name="connsiteX43" fmla="*/ 174732 w 331788"/>
                    <a:gd name="connsiteY43" fmla="*/ 104775 h 331788"/>
                    <a:gd name="connsiteX44" fmla="*/ 155468 w 331788"/>
                    <a:gd name="connsiteY44" fmla="*/ 104775 h 331788"/>
                    <a:gd name="connsiteX45" fmla="*/ 155468 w 331788"/>
                    <a:gd name="connsiteY45" fmla="*/ 95714 h 331788"/>
                    <a:gd name="connsiteX46" fmla="*/ 107950 w 331788"/>
                    <a:gd name="connsiteY46" fmla="*/ 77592 h 331788"/>
                    <a:gd name="connsiteX47" fmla="*/ 138772 w 331788"/>
                    <a:gd name="connsiteY47" fmla="*/ 73709 h 331788"/>
                    <a:gd name="connsiteX48" fmla="*/ 165742 w 331788"/>
                    <a:gd name="connsiteY48" fmla="*/ 85359 h 331788"/>
                    <a:gd name="connsiteX49" fmla="*/ 182438 w 331788"/>
                    <a:gd name="connsiteY49" fmla="*/ 82770 h 331788"/>
                    <a:gd name="connsiteX50" fmla="*/ 187575 w 331788"/>
                    <a:gd name="connsiteY50" fmla="*/ 77592 h 331788"/>
                    <a:gd name="connsiteX51" fmla="*/ 182438 w 331788"/>
                    <a:gd name="connsiteY51" fmla="*/ 72414 h 331788"/>
                    <a:gd name="connsiteX52" fmla="*/ 159321 w 331788"/>
                    <a:gd name="connsiteY52" fmla="*/ 67237 h 331788"/>
                    <a:gd name="connsiteX53" fmla="*/ 134920 w 331788"/>
                    <a:gd name="connsiteY53" fmla="*/ 63353 h 331788"/>
                    <a:gd name="connsiteX54" fmla="*/ 119508 w 331788"/>
                    <a:gd name="connsiteY54" fmla="*/ 56881 h 331788"/>
                    <a:gd name="connsiteX55" fmla="*/ 114371 w 331788"/>
                    <a:gd name="connsiteY55" fmla="*/ 47820 h 331788"/>
                    <a:gd name="connsiteX56" fmla="*/ 124646 w 331788"/>
                    <a:gd name="connsiteY56" fmla="*/ 34876 h 331788"/>
                    <a:gd name="connsiteX57" fmla="*/ 155468 w 331788"/>
                    <a:gd name="connsiteY57" fmla="*/ 28404 h 331788"/>
                    <a:gd name="connsiteX58" fmla="*/ 155468 w 331788"/>
                    <a:gd name="connsiteY58" fmla="*/ 20637 h 331788"/>
                    <a:gd name="connsiteX59" fmla="*/ 165895 w 331788"/>
                    <a:gd name="connsiteY59" fmla="*/ 9525 h 331788"/>
                    <a:gd name="connsiteX60" fmla="*/ 52388 w 331788"/>
                    <a:gd name="connsiteY60" fmla="*/ 61913 h 331788"/>
                    <a:gd name="connsiteX61" fmla="*/ 165895 w 331788"/>
                    <a:gd name="connsiteY61" fmla="*/ 114301 h 331788"/>
                    <a:gd name="connsiteX62" fmla="*/ 279402 w 331788"/>
                    <a:gd name="connsiteY62" fmla="*/ 61913 h 331788"/>
                    <a:gd name="connsiteX63" fmla="*/ 165895 w 331788"/>
                    <a:gd name="connsiteY63" fmla="*/ 9525 h 331788"/>
                    <a:gd name="connsiteX64" fmla="*/ 165894 w 331788"/>
                    <a:gd name="connsiteY64" fmla="*/ 0 h 331788"/>
                    <a:gd name="connsiteX65" fmla="*/ 290315 w 331788"/>
                    <a:gd name="connsiteY65" fmla="*/ 62210 h 331788"/>
                    <a:gd name="connsiteX66" fmla="*/ 290315 w 331788"/>
                    <a:gd name="connsiteY66" fmla="*/ 82947 h 331788"/>
                    <a:gd name="connsiteX67" fmla="*/ 286426 w 331788"/>
                    <a:gd name="connsiteY67" fmla="*/ 97204 h 331788"/>
                    <a:gd name="connsiteX68" fmla="*/ 331788 w 331788"/>
                    <a:gd name="connsiteY68" fmla="*/ 145157 h 331788"/>
                    <a:gd name="connsiteX69" fmla="*/ 331788 w 331788"/>
                    <a:gd name="connsiteY69" fmla="*/ 165894 h 331788"/>
                    <a:gd name="connsiteX70" fmla="*/ 290315 w 331788"/>
                    <a:gd name="connsiteY70" fmla="*/ 212552 h 331788"/>
                    <a:gd name="connsiteX71" fmla="*/ 282538 w 331788"/>
                    <a:gd name="connsiteY71" fmla="*/ 228104 h 331788"/>
                    <a:gd name="connsiteX72" fmla="*/ 290315 w 331788"/>
                    <a:gd name="connsiteY72" fmla="*/ 248841 h 331788"/>
                    <a:gd name="connsiteX73" fmla="*/ 290315 w 331788"/>
                    <a:gd name="connsiteY73" fmla="*/ 269578 h 331788"/>
                    <a:gd name="connsiteX74" fmla="*/ 165894 w 331788"/>
                    <a:gd name="connsiteY74" fmla="*/ 331788 h 331788"/>
                    <a:gd name="connsiteX75" fmla="*/ 41474 w 331788"/>
                    <a:gd name="connsiteY75" fmla="*/ 269578 h 331788"/>
                    <a:gd name="connsiteX76" fmla="*/ 41474 w 331788"/>
                    <a:gd name="connsiteY76" fmla="*/ 248841 h 331788"/>
                    <a:gd name="connsiteX77" fmla="*/ 49250 w 331788"/>
                    <a:gd name="connsiteY77" fmla="*/ 228104 h 331788"/>
                    <a:gd name="connsiteX78" fmla="*/ 41474 w 331788"/>
                    <a:gd name="connsiteY78" fmla="*/ 207368 h 331788"/>
                    <a:gd name="connsiteX79" fmla="*/ 41474 w 331788"/>
                    <a:gd name="connsiteY79" fmla="*/ 186631 h 331788"/>
                    <a:gd name="connsiteX80" fmla="*/ 45362 w 331788"/>
                    <a:gd name="connsiteY80" fmla="*/ 172374 h 331788"/>
                    <a:gd name="connsiteX81" fmla="*/ 0 w 331788"/>
                    <a:gd name="connsiteY81" fmla="*/ 124421 h 331788"/>
                    <a:gd name="connsiteX82" fmla="*/ 0 w 331788"/>
                    <a:gd name="connsiteY82" fmla="*/ 103684 h 331788"/>
                    <a:gd name="connsiteX83" fmla="*/ 41474 w 331788"/>
                    <a:gd name="connsiteY83" fmla="*/ 57026 h 331788"/>
                    <a:gd name="connsiteX84" fmla="*/ 41474 w 331788"/>
                    <a:gd name="connsiteY84" fmla="*/ 62210 h 331788"/>
                    <a:gd name="connsiteX85" fmla="*/ 165894 w 331788"/>
                    <a:gd name="connsiteY85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31788" h="331788">
                      <a:moveTo>
                        <a:pt x="56258" y="234950"/>
                      </a:moveTo>
                      <a:cubicBezTo>
                        <a:pt x="56258" y="234950"/>
                        <a:pt x="56258" y="234950"/>
                        <a:pt x="56258" y="236252"/>
                      </a:cubicBezTo>
                      <a:cubicBezTo>
                        <a:pt x="53678" y="240157"/>
                        <a:pt x="52388" y="244062"/>
                        <a:pt x="52388" y="247968"/>
                      </a:cubicBezTo>
                      <a:cubicBezTo>
                        <a:pt x="52388" y="272701"/>
                        <a:pt x="98823" y="300038"/>
                        <a:pt x="165895" y="300038"/>
                      </a:cubicBezTo>
                      <a:cubicBezTo>
                        <a:pt x="232967" y="300038"/>
                        <a:pt x="279401" y="272701"/>
                        <a:pt x="279401" y="247968"/>
                      </a:cubicBezTo>
                      <a:cubicBezTo>
                        <a:pt x="279401" y="244062"/>
                        <a:pt x="278111" y="240157"/>
                        <a:pt x="275531" y="234950"/>
                      </a:cubicBezTo>
                      <a:cubicBezTo>
                        <a:pt x="254894" y="255778"/>
                        <a:pt x="213619" y="268796"/>
                        <a:pt x="165895" y="268796"/>
                      </a:cubicBezTo>
                      <a:cubicBezTo>
                        <a:pt x="118170" y="268796"/>
                        <a:pt x="76895" y="255778"/>
                        <a:pt x="56258" y="234950"/>
                      </a:cubicBezTo>
                      <a:close/>
                      <a:moveTo>
                        <a:pt x="54964" y="176212"/>
                      </a:moveTo>
                      <a:cubicBezTo>
                        <a:pt x="53676" y="180082"/>
                        <a:pt x="52388" y="182661"/>
                        <a:pt x="52388" y="186531"/>
                      </a:cubicBezTo>
                      <a:cubicBezTo>
                        <a:pt x="52388" y="211038"/>
                        <a:pt x="98747" y="238125"/>
                        <a:pt x="165711" y="238125"/>
                      </a:cubicBezTo>
                      <a:cubicBezTo>
                        <a:pt x="194042" y="238125"/>
                        <a:pt x="217222" y="232966"/>
                        <a:pt x="236538" y="226516"/>
                      </a:cubicBezTo>
                      <a:cubicBezTo>
                        <a:pt x="227524" y="226516"/>
                        <a:pt x="217222" y="227806"/>
                        <a:pt x="206919" y="227806"/>
                      </a:cubicBezTo>
                      <a:cubicBezTo>
                        <a:pt x="151546" y="227806"/>
                        <a:pt x="103899" y="209748"/>
                        <a:pt x="88445" y="183951"/>
                      </a:cubicBezTo>
                      <a:cubicBezTo>
                        <a:pt x="76855" y="182661"/>
                        <a:pt x="65266" y="178792"/>
                        <a:pt x="54964" y="176212"/>
                      </a:cubicBezTo>
                      <a:close/>
                      <a:moveTo>
                        <a:pt x="280538" y="106362"/>
                      </a:moveTo>
                      <a:cubicBezTo>
                        <a:pt x="272769" y="115411"/>
                        <a:pt x="261116" y="123167"/>
                        <a:pt x="248169" y="129630"/>
                      </a:cubicBezTo>
                      <a:cubicBezTo>
                        <a:pt x="242990" y="159362"/>
                        <a:pt x="196378" y="182631"/>
                        <a:pt x="138113" y="185216"/>
                      </a:cubicBezTo>
                      <a:cubicBezTo>
                        <a:pt x="157535" y="192972"/>
                        <a:pt x="179546" y="196850"/>
                        <a:pt x="206736" y="196850"/>
                      </a:cubicBezTo>
                      <a:cubicBezTo>
                        <a:pt x="274064" y="196850"/>
                        <a:pt x="320676" y="169704"/>
                        <a:pt x="320676" y="145143"/>
                      </a:cubicBezTo>
                      <a:cubicBezTo>
                        <a:pt x="320676" y="130923"/>
                        <a:pt x="305139" y="116704"/>
                        <a:pt x="280538" y="106362"/>
                      </a:cubicBezTo>
                      <a:close/>
                      <a:moveTo>
                        <a:pt x="42019" y="68262"/>
                      </a:moveTo>
                      <a:cubicBezTo>
                        <a:pt x="22703" y="78688"/>
                        <a:pt x="11113" y="91719"/>
                        <a:pt x="11113" y="103448"/>
                      </a:cubicBezTo>
                      <a:cubicBezTo>
                        <a:pt x="11113" y="128208"/>
                        <a:pt x="57472" y="155575"/>
                        <a:pt x="124436" y="155575"/>
                      </a:cubicBezTo>
                      <a:cubicBezTo>
                        <a:pt x="152767" y="155575"/>
                        <a:pt x="175947" y="150362"/>
                        <a:pt x="195263" y="143847"/>
                      </a:cubicBezTo>
                      <a:cubicBezTo>
                        <a:pt x="186249" y="143847"/>
                        <a:pt x="175947" y="145150"/>
                        <a:pt x="165644" y="145150"/>
                      </a:cubicBezTo>
                      <a:cubicBezTo>
                        <a:pt x="97393" y="145150"/>
                        <a:pt x="42019" y="117783"/>
                        <a:pt x="42019" y="82597"/>
                      </a:cubicBezTo>
                      <a:cubicBezTo>
                        <a:pt x="42019" y="82597"/>
                        <a:pt x="42019" y="82597"/>
                        <a:pt x="42019" y="68262"/>
                      </a:cubicBezTo>
                      <a:close/>
                      <a:moveTo>
                        <a:pt x="155468" y="20637"/>
                      </a:moveTo>
                      <a:cubicBezTo>
                        <a:pt x="174732" y="20637"/>
                        <a:pt x="174732" y="20637"/>
                        <a:pt x="174732" y="20637"/>
                      </a:cubicBezTo>
                      <a:cubicBezTo>
                        <a:pt x="174732" y="28404"/>
                        <a:pt x="174732" y="28404"/>
                        <a:pt x="174732" y="28404"/>
                      </a:cubicBezTo>
                      <a:cubicBezTo>
                        <a:pt x="196565" y="29698"/>
                        <a:pt x="210692" y="33581"/>
                        <a:pt x="217113" y="43937"/>
                      </a:cubicBezTo>
                      <a:cubicBezTo>
                        <a:pt x="190143" y="47820"/>
                        <a:pt x="190143" y="47820"/>
                        <a:pt x="190143" y="47820"/>
                      </a:cubicBezTo>
                      <a:cubicBezTo>
                        <a:pt x="185006" y="41348"/>
                        <a:pt x="177301" y="38759"/>
                        <a:pt x="167026" y="38759"/>
                      </a:cubicBezTo>
                      <a:cubicBezTo>
                        <a:pt x="160605" y="38759"/>
                        <a:pt x="156752" y="38759"/>
                        <a:pt x="152899" y="40054"/>
                      </a:cubicBezTo>
                      <a:cubicBezTo>
                        <a:pt x="150331" y="41348"/>
                        <a:pt x="147762" y="43937"/>
                        <a:pt x="147762" y="45231"/>
                      </a:cubicBezTo>
                      <a:cubicBezTo>
                        <a:pt x="147762" y="47820"/>
                        <a:pt x="150331" y="49115"/>
                        <a:pt x="152899" y="50409"/>
                      </a:cubicBezTo>
                      <a:cubicBezTo>
                        <a:pt x="156752" y="51703"/>
                        <a:pt x="163174" y="52998"/>
                        <a:pt x="173448" y="54292"/>
                      </a:cubicBezTo>
                      <a:cubicBezTo>
                        <a:pt x="185006" y="55587"/>
                        <a:pt x="193996" y="58176"/>
                        <a:pt x="200417" y="59470"/>
                      </a:cubicBezTo>
                      <a:cubicBezTo>
                        <a:pt x="206839" y="60764"/>
                        <a:pt x="213260" y="63353"/>
                        <a:pt x="217113" y="65942"/>
                      </a:cubicBezTo>
                      <a:cubicBezTo>
                        <a:pt x="220966" y="68531"/>
                        <a:pt x="222250" y="71120"/>
                        <a:pt x="222250" y="75003"/>
                      </a:cubicBezTo>
                      <a:cubicBezTo>
                        <a:pt x="222250" y="80181"/>
                        <a:pt x="218397" y="85359"/>
                        <a:pt x="210692" y="89242"/>
                      </a:cubicBezTo>
                      <a:cubicBezTo>
                        <a:pt x="201702" y="93125"/>
                        <a:pt x="190143" y="95714"/>
                        <a:pt x="174732" y="95714"/>
                      </a:cubicBezTo>
                      <a:cubicBezTo>
                        <a:pt x="174732" y="104775"/>
                        <a:pt x="174732" y="104775"/>
                        <a:pt x="174732" y="104775"/>
                      </a:cubicBezTo>
                      <a:cubicBezTo>
                        <a:pt x="155468" y="104775"/>
                        <a:pt x="155468" y="104775"/>
                        <a:pt x="155468" y="104775"/>
                      </a:cubicBezTo>
                      <a:cubicBezTo>
                        <a:pt x="155468" y="95714"/>
                        <a:pt x="155468" y="95714"/>
                        <a:pt x="155468" y="95714"/>
                      </a:cubicBezTo>
                      <a:cubicBezTo>
                        <a:pt x="129783" y="94420"/>
                        <a:pt x="114371" y="89242"/>
                        <a:pt x="107950" y="77592"/>
                      </a:cubicBezTo>
                      <a:cubicBezTo>
                        <a:pt x="138772" y="73709"/>
                        <a:pt x="138772" y="73709"/>
                        <a:pt x="138772" y="73709"/>
                      </a:cubicBezTo>
                      <a:cubicBezTo>
                        <a:pt x="141341" y="81475"/>
                        <a:pt x="150331" y="85359"/>
                        <a:pt x="165742" y="85359"/>
                      </a:cubicBezTo>
                      <a:cubicBezTo>
                        <a:pt x="173448" y="85359"/>
                        <a:pt x="178585" y="84064"/>
                        <a:pt x="182438" y="82770"/>
                      </a:cubicBezTo>
                      <a:cubicBezTo>
                        <a:pt x="186290" y="81475"/>
                        <a:pt x="187575" y="78887"/>
                        <a:pt x="187575" y="77592"/>
                      </a:cubicBezTo>
                      <a:cubicBezTo>
                        <a:pt x="187575" y="75003"/>
                        <a:pt x="186290" y="73709"/>
                        <a:pt x="182438" y="72414"/>
                      </a:cubicBezTo>
                      <a:cubicBezTo>
                        <a:pt x="178585" y="71120"/>
                        <a:pt x="170879" y="69825"/>
                        <a:pt x="159321" y="67237"/>
                      </a:cubicBezTo>
                      <a:cubicBezTo>
                        <a:pt x="149047" y="65942"/>
                        <a:pt x="140057" y="64648"/>
                        <a:pt x="134920" y="63353"/>
                      </a:cubicBezTo>
                      <a:cubicBezTo>
                        <a:pt x="128498" y="62059"/>
                        <a:pt x="123361" y="59470"/>
                        <a:pt x="119508" y="56881"/>
                      </a:cubicBezTo>
                      <a:cubicBezTo>
                        <a:pt x="115656" y="54292"/>
                        <a:pt x="114371" y="51703"/>
                        <a:pt x="114371" y="47820"/>
                      </a:cubicBezTo>
                      <a:cubicBezTo>
                        <a:pt x="114371" y="42642"/>
                        <a:pt x="116940" y="38759"/>
                        <a:pt x="124646" y="34876"/>
                      </a:cubicBezTo>
                      <a:cubicBezTo>
                        <a:pt x="131067" y="30993"/>
                        <a:pt x="141341" y="28404"/>
                        <a:pt x="155468" y="28404"/>
                      </a:cubicBezTo>
                      <a:cubicBezTo>
                        <a:pt x="155468" y="20637"/>
                        <a:pt x="155468" y="20637"/>
                        <a:pt x="155468" y="20637"/>
                      </a:cubicBezTo>
                      <a:close/>
                      <a:moveTo>
                        <a:pt x="165895" y="9525"/>
                      </a:moveTo>
                      <a:cubicBezTo>
                        <a:pt x="103207" y="9525"/>
                        <a:pt x="52388" y="32980"/>
                        <a:pt x="52388" y="61913"/>
                      </a:cubicBezTo>
                      <a:cubicBezTo>
                        <a:pt x="52388" y="90846"/>
                        <a:pt x="103207" y="114301"/>
                        <a:pt x="165895" y="114301"/>
                      </a:cubicBezTo>
                      <a:cubicBezTo>
                        <a:pt x="228583" y="114301"/>
                        <a:pt x="279402" y="90846"/>
                        <a:pt x="279402" y="61913"/>
                      </a:cubicBezTo>
                      <a:cubicBezTo>
                        <a:pt x="279402" y="32980"/>
                        <a:pt x="228583" y="9525"/>
                        <a:pt x="165895" y="9525"/>
                      </a:cubicBezTo>
                      <a:close/>
                      <a:moveTo>
                        <a:pt x="165894" y="0"/>
                      </a:moveTo>
                      <a:cubicBezTo>
                        <a:pt x="234584" y="0"/>
                        <a:pt x="290315" y="27217"/>
                        <a:pt x="290315" y="62210"/>
                      </a:cubicBezTo>
                      <a:cubicBezTo>
                        <a:pt x="290315" y="62210"/>
                        <a:pt x="290315" y="62210"/>
                        <a:pt x="290315" y="82947"/>
                      </a:cubicBezTo>
                      <a:cubicBezTo>
                        <a:pt x="290315" y="88131"/>
                        <a:pt x="289018" y="93316"/>
                        <a:pt x="286426" y="97204"/>
                      </a:cubicBezTo>
                      <a:cubicBezTo>
                        <a:pt x="313643" y="108868"/>
                        <a:pt x="331788" y="125717"/>
                        <a:pt x="331788" y="145157"/>
                      </a:cubicBezTo>
                      <a:cubicBezTo>
                        <a:pt x="331788" y="145157"/>
                        <a:pt x="331788" y="145157"/>
                        <a:pt x="331788" y="165894"/>
                      </a:cubicBezTo>
                      <a:cubicBezTo>
                        <a:pt x="331788" y="184039"/>
                        <a:pt x="314939" y="200887"/>
                        <a:pt x="290315" y="212552"/>
                      </a:cubicBezTo>
                      <a:cubicBezTo>
                        <a:pt x="289018" y="217736"/>
                        <a:pt x="286426" y="222920"/>
                        <a:pt x="282538" y="228104"/>
                      </a:cubicBezTo>
                      <a:cubicBezTo>
                        <a:pt x="287722" y="234585"/>
                        <a:pt x="290315" y="241065"/>
                        <a:pt x="290315" y="248841"/>
                      </a:cubicBezTo>
                      <a:cubicBezTo>
                        <a:pt x="290315" y="248841"/>
                        <a:pt x="290315" y="248841"/>
                        <a:pt x="290315" y="269578"/>
                      </a:cubicBezTo>
                      <a:cubicBezTo>
                        <a:pt x="290315" y="303275"/>
                        <a:pt x="234584" y="331788"/>
                        <a:pt x="165894" y="331788"/>
                      </a:cubicBezTo>
                      <a:cubicBezTo>
                        <a:pt x="97204" y="331788"/>
                        <a:pt x="41474" y="303275"/>
                        <a:pt x="41474" y="269578"/>
                      </a:cubicBezTo>
                      <a:cubicBezTo>
                        <a:pt x="41474" y="269578"/>
                        <a:pt x="41474" y="269578"/>
                        <a:pt x="41474" y="248841"/>
                      </a:cubicBezTo>
                      <a:cubicBezTo>
                        <a:pt x="41474" y="241065"/>
                        <a:pt x="44066" y="234585"/>
                        <a:pt x="49250" y="228104"/>
                      </a:cubicBezTo>
                      <a:cubicBezTo>
                        <a:pt x="44066" y="221624"/>
                        <a:pt x="41474" y="215144"/>
                        <a:pt x="41474" y="207368"/>
                      </a:cubicBezTo>
                      <a:cubicBezTo>
                        <a:pt x="41474" y="207368"/>
                        <a:pt x="41474" y="207368"/>
                        <a:pt x="41474" y="186631"/>
                      </a:cubicBezTo>
                      <a:cubicBezTo>
                        <a:pt x="41474" y="181447"/>
                        <a:pt x="42770" y="176263"/>
                        <a:pt x="45362" y="172374"/>
                      </a:cubicBezTo>
                      <a:cubicBezTo>
                        <a:pt x="18145" y="160710"/>
                        <a:pt x="0" y="143861"/>
                        <a:pt x="0" y="124421"/>
                      </a:cubicBezTo>
                      <a:cubicBezTo>
                        <a:pt x="0" y="124421"/>
                        <a:pt x="0" y="124421"/>
                        <a:pt x="0" y="103684"/>
                      </a:cubicBezTo>
                      <a:cubicBezTo>
                        <a:pt x="0" y="85539"/>
                        <a:pt x="16849" y="68691"/>
                        <a:pt x="41474" y="57026"/>
                      </a:cubicBezTo>
                      <a:cubicBezTo>
                        <a:pt x="41474" y="58322"/>
                        <a:pt x="41474" y="60914"/>
                        <a:pt x="41474" y="62210"/>
                      </a:cubicBezTo>
                      <a:cubicBezTo>
                        <a:pt x="41474" y="27217"/>
                        <a:pt x="97204" y="0"/>
                        <a:pt x="16589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  <p:sp>
              <p:nvSpPr>
                <p:cNvPr id="30" name="ïṧḷïḓê-Freeform: Shape 39"/>
                <p:cNvSpPr>
                  <a:spLocks noChangeAspect="1"/>
                </p:cNvSpPr>
                <p:nvPr/>
              </p:nvSpPr>
              <p:spPr bwMode="auto">
                <a:xfrm>
                  <a:off x="9703594" y="3503100"/>
                  <a:ext cx="460321" cy="460321"/>
                </a:xfrm>
                <a:custGeom>
                  <a:avLst/>
                  <a:gdLst>
                    <a:gd name="connsiteX0" fmla="*/ 56258 w 331788"/>
                    <a:gd name="connsiteY0" fmla="*/ 234950 h 331788"/>
                    <a:gd name="connsiteX1" fmla="*/ 56258 w 331788"/>
                    <a:gd name="connsiteY1" fmla="*/ 236252 h 331788"/>
                    <a:gd name="connsiteX2" fmla="*/ 52388 w 331788"/>
                    <a:gd name="connsiteY2" fmla="*/ 247968 h 331788"/>
                    <a:gd name="connsiteX3" fmla="*/ 165895 w 331788"/>
                    <a:gd name="connsiteY3" fmla="*/ 300038 h 331788"/>
                    <a:gd name="connsiteX4" fmla="*/ 279401 w 331788"/>
                    <a:gd name="connsiteY4" fmla="*/ 247968 h 331788"/>
                    <a:gd name="connsiteX5" fmla="*/ 275531 w 331788"/>
                    <a:gd name="connsiteY5" fmla="*/ 234950 h 331788"/>
                    <a:gd name="connsiteX6" fmla="*/ 165895 w 331788"/>
                    <a:gd name="connsiteY6" fmla="*/ 268796 h 331788"/>
                    <a:gd name="connsiteX7" fmla="*/ 56258 w 331788"/>
                    <a:gd name="connsiteY7" fmla="*/ 234950 h 331788"/>
                    <a:gd name="connsiteX8" fmla="*/ 54964 w 331788"/>
                    <a:gd name="connsiteY8" fmla="*/ 176212 h 331788"/>
                    <a:gd name="connsiteX9" fmla="*/ 52388 w 331788"/>
                    <a:gd name="connsiteY9" fmla="*/ 186531 h 331788"/>
                    <a:gd name="connsiteX10" fmla="*/ 165711 w 331788"/>
                    <a:gd name="connsiteY10" fmla="*/ 238125 h 331788"/>
                    <a:gd name="connsiteX11" fmla="*/ 236538 w 331788"/>
                    <a:gd name="connsiteY11" fmla="*/ 226516 h 331788"/>
                    <a:gd name="connsiteX12" fmla="*/ 206919 w 331788"/>
                    <a:gd name="connsiteY12" fmla="*/ 227806 h 331788"/>
                    <a:gd name="connsiteX13" fmla="*/ 88445 w 331788"/>
                    <a:gd name="connsiteY13" fmla="*/ 183951 h 331788"/>
                    <a:gd name="connsiteX14" fmla="*/ 54964 w 331788"/>
                    <a:gd name="connsiteY14" fmla="*/ 176212 h 331788"/>
                    <a:gd name="connsiteX15" fmla="*/ 280538 w 331788"/>
                    <a:gd name="connsiteY15" fmla="*/ 106362 h 331788"/>
                    <a:gd name="connsiteX16" fmla="*/ 248169 w 331788"/>
                    <a:gd name="connsiteY16" fmla="*/ 129630 h 331788"/>
                    <a:gd name="connsiteX17" fmla="*/ 138113 w 331788"/>
                    <a:gd name="connsiteY17" fmla="*/ 185216 h 331788"/>
                    <a:gd name="connsiteX18" fmla="*/ 206736 w 331788"/>
                    <a:gd name="connsiteY18" fmla="*/ 196850 h 331788"/>
                    <a:gd name="connsiteX19" fmla="*/ 320676 w 331788"/>
                    <a:gd name="connsiteY19" fmla="*/ 145143 h 331788"/>
                    <a:gd name="connsiteX20" fmla="*/ 280538 w 331788"/>
                    <a:gd name="connsiteY20" fmla="*/ 106362 h 331788"/>
                    <a:gd name="connsiteX21" fmla="*/ 42019 w 331788"/>
                    <a:gd name="connsiteY21" fmla="*/ 68262 h 331788"/>
                    <a:gd name="connsiteX22" fmla="*/ 11113 w 331788"/>
                    <a:gd name="connsiteY22" fmla="*/ 103448 h 331788"/>
                    <a:gd name="connsiteX23" fmla="*/ 124436 w 331788"/>
                    <a:gd name="connsiteY23" fmla="*/ 155575 h 331788"/>
                    <a:gd name="connsiteX24" fmla="*/ 195263 w 331788"/>
                    <a:gd name="connsiteY24" fmla="*/ 143847 h 331788"/>
                    <a:gd name="connsiteX25" fmla="*/ 165644 w 331788"/>
                    <a:gd name="connsiteY25" fmla="*/ 145150 h 331788"/>
                    <a:gd name="connsiteX26" fmla="*/ 42019 w 331788"/>
                    <a:gd name="connsiteY26" fmla="*/ 82597 h 331788"/>
                    <a:gd name="connsiteX27" fmla="*/ 42019 w 331788"/>
                    <a:gd name="connsiteY27" fmla="*/ 68262 h 331788"/>
                    <a:gd name="connsiteX28" fmla="*/ 155468 w 331788"/>
                    <a:gd name="connsiteY28" fmla="*/ 20637 h 331788"/>
                    <a:gd name="connsiteX29" fmla="*/ 174732 w 331788"/>
                    <a:gd name="connsiteY29" fmla="*/ 20637 h 331788"/>
                    <a:gd name="connsiteX30" fmla="*/ 174732 w 331788"/>
                    <a:gd name="connsiteY30" fmla="*/ 28404 h 331788"/>
                    <a:gd name="connsiteX31" fmla="*/ 217113 w 331788"/>
                    <a:gd name="connsiteY31" fmla="*/ 43937 h 331788"/>
                    <a:gd name="connsiteX32" fmla="*/ 190143 w 331788"/>
                    <a:gd name="connsiteY32" fmla="*/ 47820 h 331788"/>
                    <a:gd name="connsiteX33" fmla="*/ 167026 w 331788"/>
                    <a:gd name="connsiteY33" fmla="*/ 38759 h 331788"/>
                    <a:gd name="connsiteX34" fmla="*/ 152899 w 331788"/>
                    <a:gd name="connsiteY34" fmla="*/ 40054 h 331788"/>
                    <a:gd name="connsiteX35" fmla="*/ 147762 w 331788"/>
                    <a:gd name="connsiteY35" fmla="*/ 45231 h 331788"/>
                    <a:gd name="connsiteX36" fmla="*/ 152899 w 331788"/>
                    <a:gd name="connsiteY36" fmla="*/ 50409 h 331788"/>
                    <a:gd name="connsiteX37" fmla="*/ 173448 w 331788"/>
                    <a:gd name="connsiteY37" fmla="*/ 54292 h 331788"/>
                    <a:gd name="connsiteX38" fmla="*/ 200417 w 331788"/>
                    <a:gd name="connsiteY38" fmla="*/ 59470 h 331788"/>
                    <a:gd name="connsiteX39" fmla="*/ 217113 w 331788"/>
                    <a:gd name="connsiteY39" fmla="*/ 65942 h 331788"/>
                    <a:gd name="connsiteX40" fmla="*/ 222250 w 331788"/>
                    <a:gd name="connsiteY40" fmla="*/ 75003 h 331788"/>
                    <a:gd name="connsiteX41" fmla="*/ 210692 w 331788"/>
                    <a:gd name="connsiteY41" fmla="*/ 89242 h 331788"/>
                    <a:gd name="connsiteX42" fmla="*/ 174732 w 331788"/>
                    <a:gd name="connsiteY42" fmla="*/ 95714 h 331788"/>
                    <a:gd name="connsiteX43" fmla="*/ 174732 w 331788"/>
                    <a:gd name="connsiteY43" fmla="*/ 104775 h 331788"/>
                    <a:gd name="connsiteX44" fmla="*/ 155468 w 331788"/>
                    <a:gd name="connsiteY44" fmla="*/ 104775 h 331788"/>
                    <a:gd name="connsiteX45" fmla="*/ 155468 w 331788"/>
                    <a:gd name="connsiteY45" fmla="*/ 95714 h 331788"/>
                    <a:gd name="connsiteX46" fmla="*/ 107950 w 331788"/>
                    <a:gd name="connsiteY46" fmla="*/ 77592 h 331788"/>
                    <a:gd name="connsiteX47" fmla="*/ 138772 w 331788"/>
                    <a:gd name="connsiteY47" fmla="*/ 73709 h 331788"/>
                    <a:gd name="connsiteX48" fmla="*/ 165742 w 331788"/>
                    <a:gd name="connsiteY48" fmla="*/ 85359 h 331788"/>
                    <a:gd name="connsiteX49" fmla="*/ 182438 w 331788"/>
                    <a:gd name="connsiteY49" fmla="*/ 82770 h 331788"/>
                    <a:gd name="connsiteX50" fmla="*/ 187575 w 331788"/>
                    <a:gd name="connsiteY50" fmla="*/ 77592 h 331788"/>
                    <a:gd name="connsiteX51" fmla="*/ 182438 w 331788"/>
                    <a:gd name="connsiteY51" fmla="*/ 72414 h 331788"/>
                    <a:gd name="connsiteX52" fmla="*/ 159321 w 331788"/>
                    <a:gd name="connsiteY52" fmla="*/ 67237 h 331788"/>
                    <a:gd name="connsiteX53" fmla="*/ 134920 w 331788"/>
                    <a:gd name="connsiteY53" fmla="*/ 63353 h 331788"/>
                    <a:gd name="connsiteX54" fmla="*/ 119508 w 331788"/>
                    <a:gd name="connsiteY54" fmla="*/ 56881 h 331788"/>
                    <a:gd name="connsiteX55" fmla="*/ 114371 w 331788"/>
                    <a:gd name="connsiteY55" fmla="*/ 47820 h 331788"/>
                    <a:gd name="connsiteX56" fmla="*/ 124646 w 331788"/>
                    <a:gd name="connsiteY56" fmla="*/ 34876 h 331788"/>
                    <a:gd name="connsiteX57" fmla="*/ 155468 w 331788"/>
                    <a:gd name="connsiteY57" fmla="*/ 28404 h 331788"/>
                    <a:gd name="connsiteX58" fmla="*/ 155468 w 331788"/>
                    <a:gd name="connsiteY58" fmla="*/ 20637 h 331788"/>
                    <a:gd name="connsiteX59" fmla="*/ 165895 w 331788"/>
                    <a:gd name="connsiteY59" fmla="*/ 9525 h 331788"/>
                    <a:gd name="connsiteX60" fmla="*/ 52388 w 331788"/>
                    <a:gd name="connsiteY60" fmla="*/ 61913 h 331788"/>
                    <a:gd name="connsiteX61" fmla="*/ 165895 w 331788"/>
                    <a:gd name="connsiteY61" fmla="*/ 114301 h 331788"/>
                    <a:gd name="connsiteX62" fmla="*/ 279402 w 331788"/>
                    <a:gd name="connsiteY62" fmla="*/ 61913 h 331788"/>
                    <a:gd name="connsiteX63" fmla="*/ 165895 w 331788"/>
                    <a:gd name="connsiteY63" fmla="*/ 9525 h 331788"/>
                    <a:gd name="connsiteX64" fmla="*/ 165894 w 331788"/>
                    <a:gd name="connsiteY64" fmla="*/ 0 h 331788"/>
                    <a:gd name="connsiteX65" fmla="*/ 290315 w 331788"/>
                    <a:gd name="connsiteY65" fmla="*/ 62210 h 331788"/>
                    <a:gd name="connsiteX66" fmla="*/ 290315 w 331788"/>
                    <a:gd name="connsiteY66" fmla="*/ 82947 h 331788"/>
                    <a:gd name="connsiteX67" fmla="*/ 286426 w 331788"/>
                    <a:gd name="connsiteY67" fmla="*/ 97204 h 331788"/>
                    <a:gd name="connsiteX68" fmla="*/ 331788 w 331788"/>
                    <a:gd name="connsiteY68" fmla="*/ 145157 h 331788"/>
                    <a:gd name="connsiteX69" fmla="*/ 331788 w 331788"/>
                    <a:gd name="connsiteY69" fmla="*/ 165894 h 331788"/>
                    <a:gd name="connsiteX70" fmla="*/ 290315 w 331788"/>
                    <a:gd name="connsiteY70" fmla="*/ 212552 h 331788"/>
                    <a:gd name="connsiteX71" fmla="*/ 282538 w 331788"/>
                    <a:gd name="connsiteY71" fmla="*/ 228104 h 331788"/>
                    <a:gd name="connsiteX72" fmla="*/ 290315 w 331788"/>
                    <a:gd name="connsiteY72" fmla="*/ 248841 h 331788"/>
                    <a:gd name="connsiteX73" fmla="*/ 290315 w 331788"/>
                    <a:gd name="connsiteY73" fmla="*/ 269578 h 331788"/>
                    <a:gd name="connsiteX74" fmla="*/ 165894 w 331788"/>
                    <a:gd name="connsiteY74" fmla="*/ 331788 h 331788"/>
                    <a:gd name="connsiteX75" fmla="*/ 41474 w 331788"/>
                    <a:gd name="connsiteY75" fmla="*/ 269578 h 331788"/>
                    <a:gd name="connsiteX76" fmla="*/ 41474 w 331788"/>
                    <a:gd name="connsiteY76" fmla="*/ 248841 h 331788"/>
                    <a:gd name="connsiteX77" fmla="*/ 49250 w 331788"/>
                    <a:gd name="connsiteY77" fmla="*/ 228104 h 331788"/>
                    <a:gd name="connsiteX78" fmla="*/ 41474 w 331788"/>
                    <a:gd name="connsiteY78" fmla="*/ 207368 h 331788"/>
                    <a:gd name="connsiteX79" fmla="*/ 41474 w 331788"/>
                    <a:gd name="connsiteY79" fmla="*/ 186631 h 331788"/>
                    <a:gd name="connsiteX80" fmla="*/ 45362 w 331788"/>
                    <a:gd name="connsiteY80" fmla="*/ 172374 h 331788"/>
                    <a:gd name="connsiteX81" fmla="*/ 0 w 331788"/>
                    <a:gd name="connsiteY81" fmla="*/ 124421 h 331788"/>
                    <a:gd name="connsiteX82" fmla="*/ 0 w 331788"/>
                    <a:gd name="connsiteY82" fmla="*/ 103684 h 331788"/>
                    <a:gd name="connsiteX83" fmla="*/ 41474 w 331788"/>
                    <a:gd name="connsiteY83" fmla="*/ 57026 h 331788"/>
                    <a:gd name="connsiteX84" fmla="*/ 41474 w 331788"/>
                    <a:gd name="connsiteY84" fmla="*/ 62210 h 331788"/>
                    <a:gd name="connsiteX85" fmla="*/ 165894 w 331788"/>
                    <a:gd name="connsiteY85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31788" h="331788">
                      <a:moveTo>
                        <a:pt x="56258" y="234950"/>
                      </a:moveTo>
                      <a:cubicBezTo>
                        <a:pt x="56258" y="234950"/>
                        <a:pt x="56258" y="234950"/>
                        <a:pt x="56258" y="236252"/>
                      </a:cubicBezTo>
                      <a:cubicBezTo>
                        <a:pt x="53678" y="240157"/>
                        <a:pt x="52388" y="244062"/>
                        <a:pt x="52388" y="247968"/>
                      </a:cubicBezTo>
                      <a:cubicBezTo>
                        <a:pt x="52388" y="272701"/>
                        <a:pt x="98823" y="300038"/>
                        <a:pt x="165895" y="300038"/>
                      </a:cubicBezTo>
                      <a:cubicBezTo>
                        <a:pt x="232967" y="300038"/>
                        <a:pt x="279401" y="272701"/>
                        <a:pt x="279401" y="247968"/>
                      </a:cubicBezTo>
                      <a:cubicBezTo>
                        <a:pt x="279401" y="244062"/>
                        <a:pt x="278111" y="240157"/>
                        <a:pt x="275531" y="234950"/>
                      </a:cubicBezTo>
                      <a:cubicBezTo>
                        <a:pt x="254894" y="255778"/>
                        <a:pt x="213619" y="268796"/>
                        <a:pt x="165895" y="268796"/>
                      </a:cubicBezTo>
                      <a:cubicBezTo>
                        <a:pt x="118170" y="268796"/>
                        <a:pt x="76895" y="255778"/>
                        <a:pt x="56258" y="234950"/>
                      </a:cubicBezTo>
                      <a:close/>
                      <a:moveTo>
                        <a:pt x="54964" y="176212"/>
                      </a:moveTo>
                      <a:cubicBezTo>
                        <a:pt x="53676" y="180082"/>
                        <a:pt x="52388" y="182661"/>
                        <a:pt x="52388" y="186531"/>
                      </a:cubicBezTo>
                      <a:cubicBezTo>
                        <a:pt x="52388" y="211038"/>
                        <a:pt x="98747" y="238125"/>
                        <a:pt x="165711" y="238125"/>
                      </a:cubicBezTo>
                      <a:cubicBezTo>
                        <a:pt x="194042" y="238125"/>
                        <a:pt x="217222" y="232966"/>
                        <a:pt x="236538" y="226516"/>
                      </a:cubicBezTo>
                      <a:cubicBezTo>
                        <a:pt x="227524" y="226516"/>
                        <a:pt x="217222" y="227806"/>
                        <a:pt x="206919" y="227806"/>
                      </a:cubicBezTo>
                      <a:cubicBezTo>
                        <a:pt x="151546" y="227806"/>
                        <a:pt x="103899" y="209748"/>
                        <a:pt x="88445" y="183951"/>
                      </a:cubicBezTo>
                      <a:cubicBezTo>
                        <a:pt x="76855" y="182661"/>
                        <a:pt x="65266" y="178792"/>
                        <a:pt x="54964" y="176212"/>
                      </a:cubicBezTo>
                      <a:close/>
                      <a:moveTo>
                        <a:pt x="280538" y="106362"/>
                      </a:moveTo>
                      <a:cubicBezTo>
                        <a:pt x="272769" y="115411"/>
                        <a:pt x="261116" y="123167"/>
                        <a:pt x="248169" y="129630"/>
                      </a:cubicBezTo>
                      <a:cubicBezTo>
                        <a:pt x="242990" y="159362"/>
                        <a:pt x="196378" y="182631"/>
                        <a:pt x="138113" y="185216"/>
                      </a:cubicBezTo>
                      <a:cubicBezTo>
                        <a:pt x="157535" y="192972"/>
                        <a:pt x="179546" y="196850"/>
                        <a:pt x="206736" y="196850"/>
                      </a:cubicBezTo>
                      <a:cubicBezTo>
                        <a:pt x="274064" y="196850"/>
                        <a:pt x="320676" y="169704"/>
                        <a:pt x="320676" y="145143"/>
                      </a:cubicBezTo>
                      <a:cubicBezTo>
                        <a:pt x="320676" y="130923"/>
                        <a:pt x="305139" y="116704"/>
                        <a:pt x="280538" y="106362"/>
                      </a:cubicBezTo>
                      <a:close/>
                      <a:moveTo>
                        <a:pt x="42019" y="68262"/>
                      </a:moveTo>
                      <a:cubicBezTo>
                        <a:pt x="22703" y="78688"/>
                        <a:pt x="11113" y="91719"/>
                        <a:pt x="11113" y="103448"/>
                      </a:cubicBezTo>
                      <a:cubicBezTo>
                        <a:pt x="11113" y="128208"/>
                        <a:pt x="57472" y="155575"/>
                        <a:pt x="124436" y="155575"/>
                      </a:cubicBezTo>
                      <a:cubicBezTo>
                        <a:pt x="152767" y="155575"/>
                        <a:pt x="175947" y="150362"/>
                        <a:pt x="195263" y="143847"/>
                      </a:cubicBezTo>
                      <a:cubicBezTo>
                        <a:pt x="186249" y="143847"/>
                        <a:pt x="175947" y="145150"/>
                        <a:pt x="165644" y="145150"/>
                      </a:cubicBezTo>
                      <a:cubicBezTo>
                        <a:pt x="97393" y="145150"/>
                        <a:pt x="42019" y="117783"/>
                        <a:pt x="42019" y="82597"/>
                      </a:cubicBezTo>
                      <a:cubicBezTo>
                        <a:pt x="42019" y="82597"/>
                        <a:pt x="42019" y="82597"/>
                        <a:pt x="42019" y="68262"/>
                      </a:cubicBezTo>
                      <a:close/>
                      <a:moveTo>
                        <a:pt x="155468" y="20637"/>
                      </a:moveTo>
                      <a:cubicBezTo>
                        <a:pt x="174732" y="20637"/>
                        <a:pt x="174732" y="20637"/>
                        <a:pt x="174732" y="20637"/>
                      </a:cubicBezTo>
                      <a:cubicBezTo>
                        <a:pt x="174732" y="28404"/>
                        <a:pt x="174732" y="28404"/>
                        <a:pt x="174732" y="28404"/>
                      </a:cubicBezTo>
                      <a:cubicBezTo>
                        <a:pt x="196565" y="29698"/>
                        <a:pt x="210692" y="33581"/>
                        <a:pt x="217113" y="43937"/>
                      </a:cubicBezTo>
                      <a:cubicBezTo>
                        <a:pt x="190143" y="47820"/>
                        <a:pt x="190143" y="47820"/>
                        <a:pt x="190143" y="47820"/>
                      </a:cubicBezTo>
                      <a:cubicBezTo>
                        <a:pt x="185006" y="41348"/>
                        <a:pt x="177301" y="38759"/>
                        <a:pt x="167026" y="38759"/>
                      </a:cubicBezTo>
                      <a:cubicBezTo>
                        <a:pt x="160605" y="38759"/>
                        <a:pt x="156752" y="38759"/>
                        <a:pt x="152899" y="40054"/>
                      </a:cubicBezTo>
                      <a:cubicBezTo>
                        <a:pt x="150331" y="41348"/>
                        <a:pt x="147762" y="43937"/>
                        <a:pt x="147762" y="45231"/>
                      </a:cubicBezTo>
                      <a:cubicBezTo>
                        <a:pt x="147762" y="47820"/>
                        <a:pt x="150331" y="49115"/>
                        <a:pt x="152899" y="50409"/>
                      </a:cubicBezTo>
                      <a:cubicBezTo>
                        <a:pt x="156752" y="51703"/>
                        <a:pt x="163174" y="52998"/>
                        <a:pt x="173448" y="54292"/>
                      </a:cubicBezTo>
                      <a:cubicBezTo>
                        <a:pt x="185006" y="55587"/>
                        <a:pt x="193996" y="58176"/>
                        <a:pt x="200417" y="59470"/>
                      </a:cubicBezTo>
                      <a:cubicBezTo>
                        <a:pt x="206839" y="60764"/>
                        <a:pt x="213260" y="63353"/>
                        <a:pt x="217113" y="65942"/>
                      </a:cubicBezTo>
                      <a:cubicBezTo>
                        <a:pt x="220966" y="68531"/>
                        <a:pt x="222250" y="71120"/>
                        <a:pt x="222250" y="75003"/>
                      </a:cubicBezTo>
                      <a:cubicBezTo>
                        <a:pt x="222250" y="80181"/>
                        <a:pt x="218397" y="85359"/>
                        <a:pt x="210692" y="89242"/>
                      </a:cubicBezTo>
                      <a:cubicBezTo>
                        <a:pt x="201702" y="93125"/>
                        <a:pt x="190143" y="95714"/>
                        <a:pt x="174732" y="95714"/>
                      </a:cubicBezTo>
                      <a:cubicBezTo>
                        <a:pt x="174732" y="104775"/>
                        <a:pt x="174732" y="104775"/>
                        <a:pt x="174732" y="104775"/>
                      </a:cubicBezTo>
                      <a:cubicBezTo>
                        <a:pt x="155468" y="104775"/>
                        <a:pt x="155468" y="104775"/>
                        <a:pt x="155468" y="104775"/>
                      </a:cubicBezTo>
                      <a:cubicBezTo>
                        <a:pt x="155468" y="95714"/>
                        <a:pt x="155468" y="95714"/>
                        <a:pt x="155468" y="95714"/>
                      </a:cubicBezTo>
                      <a:cubicBezTo>
                        <a:pt x="129783" y="94420"/>
                        <a:pt x="114371" y="89242"/>
                        <a:pt x="107950" y="77592"/>
                      </a:cubicBezTo>
                      <a:cubicBezTo>
                        <a:pt x="138772" y="73709"/>
                        <a:pt x="138772" y="73709"/>
                        <a:pt x="138772" y="73709"/>
                      </a:cubicBezTo>
                      <a:cubicBezTo>
                        <a:pt x="141341" y="81475"/>
                        <a:pt x="150331" y="85359"/>
                        <a:pt x="165742" y="85359"/>
                      </a:cubicBezTo>
                      <a:cubicBezTo>
                        <a:pt x="173448" y="85359"/>
                        <a:pt x="178585" y="84064"/>
                        <a:pt x="182438" y="82770"/>
                      </a:cubicBezTo>
                      <a:cubicBezTo>
                        <a:pt x="186290" y="81475"/>
                        <a:pt x="187575" y="78887"/>
                        <a:pt x="187575" y="77592"/>
                      </a:cubicBezTo>
                      <a:cubicBezTo>
                        <a:pt x="187575" y="75003"/>
                        <a:pt x="186290" y="73709"/>
                        <a:pt x="182438" y="72414"/>
                      </a:cubicBezTo>
                      <a:cubicBezTo>
                        <a:pt x="178585" y="71120"/>
                        <a:pt x="170879" y="69825"/>
                        <a:pt x="159321" y="67237"/>
                      </a:cubicBezTo>
                      <a:cubicBezTo>
                        <a:pt x="149047" y="65942"/>
                        <a:pt x="140057" y="64648"/>
                        <a:pt x="134920" y="63353"/>
                      </a:cubicBezTo>
                      <a:cubicBezTo>
                        <a:pt x="128498" y="62059"/>
                        <a:pt x="123361" y="59470"/>
                        <a:pt x="119508" y="56881"/>
                      </a:cubicBezTo>
                      <a:cubicBezTo>
                        <a:pt x="115656" y="54292"/>
                        <a:pt x="114371" y="51703"/>
                        <a:pt x="114371" y="47820"/>
                      </a:cubicBezTo>
                      <a:cubicBezTo>
                        <a:pt x="114371" y="42642"/>
                        <a:pt x="116940" y="38759"/>
                        <a:pt x="124646" y="34876"/>
                      </a:cubicBezTo>
                      <a:cubicBezTo>
                        <a:pt x="131067" y="30993"/>
                        <a:pt x="141341" y="28404"/>
                        <a:pt x="155468" y="28404"/>
                      </a:cubicBezTo>
                      <a:cubicBezTo>
                        <a:pt x="155468" y="20637"/>
                        <a:pt x="155468" y="20637"/>
                        <a:pt x="155468" y="20637"/>
                      </a:cubicBezTo>
                      <a:close/>
                      <a:moveTo>
                        <a:pt x="165895" y="9525"/>
                      </a:moveTo>
                      <a:cubicBezTo>
                        <a:pt x="103207" y="9525"/>
                        <a:pt x="52388" y="32980"/>
                        <a:pt x="52388" y="61913"/>
                      </a:cubicBezTo>
                      <a:cubicBezTo>
                        <a:pt x="52388" y="90846"/>
                        <a:pt x="103207" y="114301"/>
                        <a:pt x="165895" y="114301"/>
                      </a:cubicBezTo>
                      <a:cubicBezTo>
                        <a:pt x="228583" y="114301"/>
                        <a:pt x="279402" y="90846"/>
                        <a:pt x="279402" y="61913"/>
                      </a:cubicBezTo>
                      <a:cubicBezTo>
                        <a:pt x="279402" y="32980"/>
                        <a:pt x="228583" y="9525"/>
                        <a:pt x="165895" y="9525"/>
                      </a:cubicBezTo>
                      <a:close/>
                      <a:moveTo>
                        <a:pt x="165894" y="0"/>
                      </a:moveTo>
                      <a:cubicBezTo>
                        <a:pt x="234584" y="0"/>
                        <a:pt x="290315" y="27217"/>
                        <a:pt x="290315" y="62210"/>
                      </a:cubicBezTo>
                      <a:cubicBezTo>
                        <a:pt x="290315" y="62210"/>
                        <a:pt x="290315" y="62210"/>
                        <a:pt x="290315" y="82947"/>
                      </a:cubicBezTo>
                      <a:cubicBezTo>
                        <a:pt x="290315" y="88131"/>
                        <a:pt x="289018" y="93316"/>
                        <a:pt x="286426" y="97204"/>
                      </a:cubicBezTo>
                      <a:cubicBezTo>
                        <a:pt x="313643" y="108868"/>
                        <a:pt x="331788" y="125717"/>
                        <a:pt x="331788" y="145157"/>
                      </a:cubicBezTo>
                      <a:cubicBezTo>
                        <a:pt x="331788" y="145157"/>
                        <a:pt x="331788" y="145157"/>
                        <a:pt x="331788" y="165894"/>
                      </a:cubicBezTo>
                      <a:cubicBezTo>
                        <a:pt x="331788" y="184039"/>
                        <a:pt x="314939" y="200887"/>
                        <a:pt x="290315" y="212552"/>
                      </a:cubicBezTo>
                      <a:cubicBezTo>
                        <a:pt x="289018" y="217736"/>
                        <a:pt x="286426" y="222920"/>
                        <a:pt x="282538" y="228104"/>
                      </a:cubicBezTo>
                      <a:cubicBezTo>
                        <a:pt x="287722" y="234585"/>
                        <a:pt x="290315" y="241065"/>
                        <a:pt x="290315" y="248841"/>
                      </a:cubicBezTo>
                      <a:cubicBezTo>
                        <a:pt x="290315" y="248841"/>
                        <a:pt x="290315" y="248841"/>
                        <a:pt x="290315" y="269578"/>
                      </a:cubicBezTo>
                      <a:cubicBezTo>
                        <a:pt x="290315" y="303275"/>
                        <a:pt x="234584" y="331788"/>
                        <a:pt x="165894" y="331788"/>
                      </a:cubicBezTo>
                      <a:cubicBezTo>
                        <a:pt x="97204" y="331788"/>
                        <a:pt x="41474" y="303275"/>
                        <a:pt x="41474" y="269578"/>
                      </a:cubicBezTo>
                      <a:cubicBezTo>
                        <a:pt x="41474" y="269578"/>
                        <a:pt x="41474" y="269578"/>
                        <a:pt x="41474" y="248841"/>
                      </a:cubicBezTo>
                      <a:cubicBezTo>
                        <a:pt x="41474" y="241065"/>
                        <a:pt x="44066" y="234585"/>
                        <a:pt x="49250" y="228104"/>
                      </a:cubicBezTo>
                      <a:cubicBezTo>
                        <a:pt x="44066" y="221624"/>
                        <a:pt x="41474" y="215144"/>
                        <a:pt x="41474" y="207368"/>
                      </a:cubicBezTo>
                      <a:cubicBezTo>
                        <a:pt x="41474" y="207368"/>
                        <a:pt x="41474" y="207368"/>
                        <a:pt x="41474" y="186631"/>
                      </a:cubicBezTo>
                      <a:cubicBezTo>
                        <a:pt x="41474" y="181447"/>
                        <a:pt x="42770" y="176263"/>
                        <a:pt x="45362" y="172374"/>
                      </a:cubicBezTo>
                      <a:cubicBezTo>
                        <a:pt x="18145" y="160710"/>
                        <a:pt x="0" y="143861"/>
                        <a:pt x="0" y="124421"/>
                      </a:cubicBezTo>
                      <a:cubicBezTo>
                        <a:pt x="0" y="124421"/>
                        <a:pt x="0" y="124421"/>
                        <a:pt x="0" y="103684"/>
                      </a:cubicBezTo>
                      <a:cubicBezTo>
                        <a:pt x="0" y="85539"/>
                        <a:pt x="16849" y="68691"/>
                        <a:pt x="41474" y="57026"/>
                      </a:cubicBezTo>
                      <a:cubicBezTo>
                        <a:pt x="41474" y="58322"/>
                        <a:pt x="41474" y="60914"/>
                        <a:pt x="41474" y="62210"/>
                      </a:cubicBezTo>
                      <a:cubicBezTo>
                        <a:pt x="41474" y="27217"/>
                        <a:pt x="97204" y="0"/>
                        <a:pt x="16589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000"/>
                </a:p>
              </p:txBody>
            </p:sp>
          </p:grpSp>
          <p:sp>
            <p:nvSpPr>
              <p:cNvPr id="24" name="ïṧḷïḓê-TextBox 110"/>
              <p:cNvSpPr txBox="1"/>
              <p:nvPr/>
            </p:nvSpPr>
            <p:spPr>
              <a:xfrm>
                <a:off x="8537501" y="1772815"/>
                <a:ext cx="6589607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3400" dirty="0" err="1">
                    <a:ea typeface="微软雅黑" panose="020B0503020204020204" pitchFamily="34" charset="-122"/>
                  </a:rPr>
                  <a:t>Trong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thời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gian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ngắn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nhân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dân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ta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đã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làm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được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những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việc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phi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thường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là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nhờ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tinh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thần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đoàn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kết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trên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dưới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một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lòng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và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cho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ta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thấy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sức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mạnh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to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lớn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của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nhân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dân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ta.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Nhân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dân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một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long tin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tưởng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vào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Chính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phủ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,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vào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Bác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Hồ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để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làm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cách</a:t>
                </a:r>
                <a:r>
                  <a:rPr lang="en-US" altLang="zh-CN" sz="34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3400" dirty="0" err="1">
                    <a:ea typeface="微软雅黑" panose="020B0503020204020204" pitchFamily="34" charset="-122"/>
                  </a:rPr>
                  <a:t>mạng</a:t>
                </a:r>
                <a:endParaRPr lang="zh-CN" altLang="en-US" sz="3400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68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8409" y="252614"/>
            <a:ext cx="6120000" cy="6120000"/>
            <a:chOff x="206484" y="148610"/>
            <a:chExt cx="1440000" cy="1440000"/>
          </a:xfrm>
        </p:grpSpPr>
        <p:sp>
          <p:nvSpPr>
            <p:cNvPr id="4" name="饼形 3"/>
            <p:cNvSpPr/>
            <p:nvPr/>
          </p:nvSpPr>
          <p:spPr>
            <a:xfrm rot="5400000" flipV="1">
              <a:off x="206484" y="148610"/>
              <a:ext cx="1440000" cy="144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332941" y="328610"/>
              <a:ext cx="1080000" cy="1080000"/>
            </a:xfrm>
            <a:prstGeom prst="pie">
              <a:avLst>
                <a:gd name="adj1" fmla="val 5399998"/>
                <a:gd name="adj2" fmla="val 107306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332941" y="284133"/>
              <a:ext cx="1080000" cy="1080000"/>
            </a:xfrm>
            <a:prstGeom prst="pie">
              <a:avLst>
                <a:gd name="adj1" fmla="val 10774345"/>
                <a:gd name="adj2" fmla="val 162474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 rot="5400000" flipV="1">
              <a:off x="386484" y="328610"/>
              <a:ext cx="1080000" cy="108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A6895A"/>
            </a:solidFill>
            <a:ln>
              <a:solidFill>
                <a:srgbClr val="C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20851" y="1789240"/>
            <a:ext cx="8715144" cy="164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Bác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Hồ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diệt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giặc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đói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giặc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dốt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giặc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ngoại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xâm</a:t>
            </a:r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en-US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82704" y="5145949"/>
            <a:ext cx="2650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zh-CN" altLang="en-US" sz="5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40705" y="1558408"/>
            <a:ext cx="442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36178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CÂU HỎI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62" y="360219"/>
            <a:ext cx="5598079" cy="6109042"/>
          </a:xfrm>
          <a:prstGeom prst="rect">
            <a:avLst/>
          </a:prstGeom>
        </p:spPr>
      </p:pic>
      <p:sp>
        <p:nvSpPr>
          <p:cNvPr id="42" name="îṣļîḑé-Rectangle 31"/>
          <p:cNvSpPr/>
          <p:nvPr/>
        </p:nvSpPr>
        <p:spPr>
          <a:xfrm>
            <a:off x="554182" y="2436552"/>
            <a:ext cx="5375564" cy="631824"/>
          </a:xfrm>
          <a:prstGeom prst="rect">
            <a:avLst/>
          </a:prstGeom>
        </p:spPr>
        <p:txBody>
          <a:bodyPr wrap="square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dirty="0" err="1">
                <a:ea typeface="微软雅黑" panose="020B0503020204020204" pitchFamily="34" charset="-122"/>
              </a:rPr>
              <a:t>Em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có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cảm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nghĩ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gì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về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việc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làm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của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Bác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Hồ</a:t>
            </a:r>
            <a:r>
              <a:rPr lang="en-US" altLang="zh-CN" sz="4000" dirty="0">
                <a:ea typeface="微软雅黑" panose="020B0503020204020204" pitchFamily="34" charset="-122"/>
              </a:rPr>
              <a:t> qua </a:t>
            </a:r>
            <a:r>
              <a:rPr lang="en-US" altLang="zh-CN" sz="4000" dirty="0" err="1">
                <a:ea typeface="微软雅黑" panose="020B0503020204020204" pitchFamily="34" charset="-122"/>
              </a:rPr>
              <a:t>câu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chuyện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trên</a:t>
            </a:r>
            <a:r>
              <a:rPr lang="en-US" altLang="zh-CN" sz="4000" dirty="0">
                <a:ea typeface="微软雅黑" panose="020B0503020204020204" pitchFamily="34" charset="-122"/>
              </a:rPr>
              <a:t>?</a:t>
            </a:r>
            <a:endParaRPr lang="zh-CN" altLang="en-US" sz="4000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CÂU HỎI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682" y="609603"/>
            <a:ext cx="5389716" cy="5657850"/>
          </a:xfrm>
          <a:prstGeom prst="rect">
            <a:avLst/>
          </a:prstGeom>
        </p:spPr>
      </p:pic>
      <p:sp>
        <p:nvSpPr>
          <p:cNvPr id="24" name="îṣļîḑé-Rectangle 31"/>
          <p:cNvSpPr/>
          <p:nvPr/>
        </p:nvSpPr>
        <p:spPr>
          <a:xfrm>
            <a:off x="540328" y="2242588"/>
            <a:ext cx="5375564" cy="631824"/>
          </a:xfrm>
          <a:prstGeom prst="rect">
            <a:avLst/>
          </a:prstGeom>
        </p:spPr>
        <p:txBody>
          <a:bodyPr wrap="square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dirty="0" err="1">
                <a:ea typeface="微软雅黑" panose="020B0503020204020204" pitchFamily="34" charset="-122"/>
              </a:rPr>
              <a:t>Đảng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và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Bác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Hồ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đã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phát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huy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được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điều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gì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trong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nhân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dân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để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vượt</a:t>
            </a:r>
            <a:r>
              <a:rPr lang="en-US" altLang="zh-CN" sz="4000" dirty="0">
                <a:ea typeface="微软雅黑" panose="020B0503020204020204" pitchFamily="34" charset="-122"/>
              </a:rPr>
              <a:t> qua </a:t>
            </a:r>
            <a:r>
              <a:rPr lang="en-US" altLang="zh-CN" sz="4000" dirty="0" err="1">
                <a:ea typeface="微软雅黑" panose="020B0503020204020204" pitchFamily="34" charset="-122"/>
              </a:rPr>
              <a:t>tình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hình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hiểm</a:t>
            </a:r>
            <a:r>
              <a:rPr lang="en-US" altLang="zh-CN" sz="4000" dirty="0"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ea typeface="微软雅黑" panose="020B0503020204020204" pitchFamily="34" charset="-122"/>
              </a:rPr>
              <a:t>nghèo</a:t>
            </a:r>
            <a:r>
              <a:rPr lang="en-US" altLang="zh-CN" sz="4000" dirty="0">
                <a:ea typeface="微软雅黑" panose="020B0503020204020204" pitchFamily="34" charset="-122"/>
              </a:rPr>
              <a:t>?</a:t>
            </a:r>
            <a:endParaRPr lang="zh-CN" altLang="en-US" sz="4000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91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8409" y="252614"/>
            <a:ext cx="6120000" cy="6120000"/>
            <a:chOff x="206484" y="148610"/>
            <a:chExt cx="1440000" cy="1440000"/>
          </a:xfrm>
        </p:grpSpPr>
        <p:sp>
          <p:nvSpPr>
            <p:cNvPr id="4" name="饼形 3"/>
            <p:cNvSpPr/>
            <p:nvPr/>
          </p:nvSpPr>
          <p:spPr>
            <a:xfrm rot="5400000" flipV="1">
              <a:off x="206484" y="148610"/>
              <a:ext cx="1440000" cy="144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332941" y="328610"/>
              <a:ext cx="1080000" cy="1080000"/>
            </a:xfrm>
            <a:prstGeom prst="pie">
              <a:avLst>
                <a:gd name="adj1" fmla="val 5399998"/>
                <a:gd name="adj2" fmla="val 107306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332941" y="284133"/>
              <a:ext cx="1080000" cy="1080000"/>
            </a:xfrm>
            <a:prstGeom prst="pie">
              <a:avLst>
                <a:gd name="adj1" fmla="val 10774345"/>
                <a:gd name="adj2" fmla="val 162474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 rot="5400000" flipV="1">
              <a:off x="386484" y="328610"/>
              <a:ext cx="1080000" cy="108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A6895A"/>
            </a:solidFill>
            <a:ln>
              <a:solidFill>
                <a:srgbClr val="C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640705" y="2107924"/>
            <a:ext cx="7937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Củng</a:t>
            </a:r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cố</a:t>
            </a:r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 </a:t>
            </a:r>
            <a:r>
              <a:rPr lang="en-US" altLang="zh-CN" sz="60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dặn</a:t>
            </a:r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dò</a:t>
            </a:r>
            <a:endParaRPr lang="en-US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67068" y="3442270"/>
            <a:ext cx="2650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  <a:endParaRPr lang="zh-CN" altLang="en-US" sz="5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40705" y="1558408"/>
            <a:ext cx="442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253507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8409" y="252614"/>
            <a:ext cx="6120000" cy="6120000"/>
            <a:chOff x="206484" y="148610"/>
            <a:chExt cx="1440000" cy="1440000"/>
          </a:xfrm>
        </p:grpSpPr>
        <p:sp>
          <p:nvSpPr>
            <p:cNvPr id="4" name="饼形 3"/>
            <p:cNvSpPr/>
            <p:nvPr/>
          </p:nvSpPr>
          <p:spPr>
            <a:xfrm rot="5400000" flipV="1">
              <a:off x="206484" y="148610"/>
              <a:ext cx="1440000" cy="144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332941" y="328610"/>
              <a:ext cx="1080000" cy="1080000"/>
            </a:xfrm>
            <a:prstGeom prst="pie">
              <a:avLst>
                <a:gd name="adj1" fmla="val 5399998"/>
                <a:gd name="adj2" fmla="val 107306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332941" y="284133"/>
              <a:ext cx="1080000" cy="1080000"/>
            </a:xfrm>
            <a:prstGeom prst="pie">
              <a:avLst>
                <a:gd name="adj1" fmla="val 10774345"/>
                <a:gd name="adj2" fmla="val 162474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 rot="5400000" flipV="1">
              <a:off x="386484" y="328610"/>
              <a:ext cx="1080000" cy="108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A6895A"/>
            </a:solidFill>
            <a:ln>
              <a:solidFill>
                <a:srgbClr val="C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640705" y="2107924"/>
            <a:ext cx="7937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Khởi</a:t>
            </a:r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động</a:t>
            </a:r>
            <a:endParaRPr lang="en-US" altLang="zh-CN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19455" y="3442270"/>
            <a:ext cx="54725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Đảng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Cộng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sản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Việt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Nam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đời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vào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ngày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tháng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năm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nào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 marL="514350" indent="-514350">
              <a:buAutoNum type="arabicPeriod"/>
            </a:pP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Hồ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đọc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bản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Tuyên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ngôn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độc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lập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tại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đâu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vào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thời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gian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nào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450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133782" y="1612900"/>
            <a:ext cx="2591642" cy="4493929"/>
            <a:chOff x="1233493" y="2487135"/>
            <a:chExt cx="1555762" cy="2697704"/>
          </a:xfrm>
        </p:grpSpPr>
        <p:grpSp>
          <p:nvGrpSpPr>
            <p:cNvPr id="6" name="组合 5"/>
            <p:cNvGrpSpPr/>
            <p:nvPr/>
          </p:nvGrpSpPr>
          <p:grpSpPr>
            <a:xfrm>
              <a:off x="1233493" y="2487135"/>
              <a:ext cx="1555762" cy="2365389"/>
              <a:chOff x="5590688" y="2039516"/>
              <a:chExt cx="1555762" cy="2365389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697397" y="2039516"/>
                <a:ext cx="1341387" cy="2312800"/>
                <a:chOff x="354013" y="6578600"/>
                <a:chExt cx="5749924" cy="9913938"/>
              </a:xfrm>
            </p:grpSpPr>
            <p:sp>
              <p:nvSpPr>
                <p:cNvPr id="10" name="íṡľíḍè-任意多边形: 形状 94"/>
                <p:cNvSpPr>
                  <a:spLocks/>
                </p:cNvSpPr>
                <p:nvPr/>
              </p:nvSpPr>
              <p:spPr bwMode="auto">
                <a:xfrm>
                  <a:off x="1012825" y="6578600"/>
                  <a:ext cx="4354512" cy="8561388"/>
                </a:xfrm>
                <a:custGeom>
                  <a:avLst/>
                  <a:gdLst>
                    <a:gd name="T0" fmla="*/ 1067 w 1159"/>
                    <a:gd name="T1" fmla="*/ 881 h 2280"/>
                    <a:gd name="T2" fmla="*/ 589 w 1159"/>
                    <a:gd name="T3" fmla="*/ 2280 h 2280"/>
                    <a:gd name="T4" fmla="*/ 53 w 1159"/>
                    <a:gd name="T5" fmla="*/ 945 h 2280"/>
                    <a:gd name="T6" fmla="*/ 773 w 1159"/>
                    <a:gd name="T7" fmla="*/ 204 h 2280"/>
                    <a:gd name="T8" fmla="*/ 1067 w 1159"/>
                    <a:gd name="T9" fmla="*/ 881 h 2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9" h="2280">
                      <a:moveTo>
                        <a:pt x="1067" y="881"/>
                      </a:moveTo>
                      <a:cubicBezTo>
                        <a:pt x="960" y="1384"/>
                        <a:pt x="749" y="2280"/>
                        <a:pt x="589" y="2280"/>
                      </a:cubicBezTo>
                      <a:cubicBezTo>
                        <a:pt x="428" y="2280"/>
                        <a:pt x="114" y="1316"/>
                        <a:pt x="53" y="945"/>
                      </a:cubicBezTo>
                      <a:cubicBezTo>
                        <a:pt x="0" y="625"/>
                        <a:pt x="101" y="0"/>
                        <a:pt x="773" y="204"/>
                      </a:cubicBezTo>
                      <a:cubicBezTo>
                        <a:pt x="998" y="192"/>
                        <a:pt x="1159" y="444"/>
                        <a:pt x="1067" y="881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íṡľíḍè-任意多边形: 形状 95"/>
                <p:cNvSpPr>
                  <a:spLocks/>
                </p:cNvSpPr>
                <p:nvPr/>
              </p:nvSpPr>
              <p:spPr bwMode="auto">
                <a:xfrm>
                  <a:off x="4213225" y="11539538"/>
                  <a:ext cx="1890712" cy="4854575"/>
                </a:xfrm>
                <a:custGeom>
                  <a:avLst/>
                  <a:gdLst>
                    <a:gd name="T0" fmla="*/ 1 w 503"/>
                    <a:gd name="T1" fmla="*/ 155 h 1293"/>
                    <a:gd name="T2" fmla="*/ 324 w 503"/>
                    <a:gd name="T3" fmla="*/ 140 h 1293"/>
                    <a:gd name="T4" fmla="*/ 493 w 503"/>
                    <a:gd name="T5" fmla="*/ 1113 h 1293"/>
                    <a:gd name="T6" fmla="*/ 454 w 503"/>
                    <a:gd name="T7" fmla="*/ 1229 h 1293"/>
                    <a:gd name="T8" fmla="*/ 106 w 503"/>
                    <a:gd name="T9" fmla="*/ 1293 h 1293"/>
                    <a:gd name="T10" fmla="*/ 0 w 503"/>
                    <a:gd name="T11" fmla="*/ 156 h 1293"/>
                    <a:gd name="T12" fmla="*/ 1 w 503"/>
                    <a:gd name="T13" fmla="*/ 155 h 1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1293">
                      <a:moveTo>
                        <a:pt x="1" y="155"/>
                      </a:moveTo>
                      <a:cubicBezTo>
                        <a:pt x="173" y="114"/>
                        <a:pt x="292" y="0"/>
                        <a:pt x="324" y="140"/>
                      </a:cubicBezTo>
                      <a:cubicBezTo>
                        <a:pt x="361" y="305"/>
                        <a:pt x="444" y="732"/>
                        <a:pt x="493" y="1113"/>
                      </a:cubicBezTo>
                      <a:cubicBezTo>
                        <a:pt x="503" y="1196"/>
                        <a:pt x="481" y="1221"/>
                        <a:pt x="454" y="1229"/>
                      </a:cubicBezTo>
                      <a:cubicBezTo>
                        <a:pt x="337" y="1264"/>
                        <a:pt x="236" y="1275"/>
                        <a:pt x="106" y="1293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155"/>
                        <a:pt x="1" y="155"/>
                        <a:pt x="1" y="155"/>
                      </a:cubicBez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íṡľíḍè-任意多边形: 形状 96"/>
                <p:cNvSpPr>
                  <a:spLocks/>
                </p:cNvSpPr>
                <p:nvPr/>
              </p:nvSpPr>
              <p:spPr bwMode="auto">
                <a:xfrm>
                  <a:off x="354013" y="11498263"/>
                  <a:ext cx="1898650" cy="4895850"/>
                </a:xfrm>
                <a:custGeom>
                  <a:avLst/>
                  <a:gdLst>
                    <a:gd name="T0" fmla="*/ 504 w 505"/>
                    <a:gd name="T1" fmla="*/ 166 h 1304"/>
                    <a:gd name="T2" fmla="*/ 176 w 505"/>
                    <a:gd name="T3" fmla="*/ 171 h 1304"/>
                    <a:gd name="T4" fmla="*/ 12 w 505"/>
                    <a:gd name="T5" fmla="*/ 1127 h 1304"/>
                    <a:gd name="T6" fmla="*/ 64 w 505"/>
                    <a:gd name="T7" fmla="*/ 1243 h 1304"/>
                    <a:gd name="T8" fmla="*/ 399 w 505"/>
                    <a:gd name="T9" fmla="*/ 1304 h 1304"/>
                    <a:gd name="T10" fmla="*/ 505 w 505"/>
                    <a:gd name="T11" fmla="*/ 167 h 1304"/>
                    <a:gd name="T12" fmla="*/ 504 w 505"/>
                    <a:gd name="T13" fmla="*/ 166 h 1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5" h="1304">
                      <a:moveTo>
                        <a:pt x="504" y="166"/>
                      </a:moveTo>
                      <a:cubicBezTo>
                        <a:pt x="287" y="114"/>
                        <a:pt x="214" y="0"/>
                        <a:pt x="176" y="171"/>
                      </a:cubicBezTo>
                      <a:cubicBezTo>
                        <a:pt x="137" y="350"/>
                        <a:pt x="58" y="761"/>
                        <a:pt x="12" y="1127"/>
                      </a:cubicBezTo>
                      <a:cubicBezTo>
                        <a:pt x="0" y="1221"/>
                        <a:pt x="33" y="1235"/>
                        <a:pt x="64" y="1243"/>
                      </a:cubicBezTo>
                      <a:cubicBezTo>
                        <a:pt x="177" y="1273"/>
                        <a:pt x="274" y="1287"/>
                        <a:pt x="399" y="1304"/>
                      </a:cubicBezTo>
                      <a:cubicBezTo>
                        <a:pt x="505" y="167"/>
                        <a:pt x="505" y="167"/>
                        <a:pt x="505" y="167"/>
                      </a:cubicBezTo>
                      <a:cubicBezTo>
                        <a:pt x="505" y="166"/>
                        <a:pt x="505" y="166"/>
                        <a:pt x="504" y="166"/>
                      </a:cubicBez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íṡľíḍè-任意多边形: 形状 97"/>
                <p:cNvSpPr>
                  <a:spLocks/>
                </p:cNvSpPr>
                <p:nvPr/>
              </p:nvSpPr>
              <p:spPr bwMode="auto">
                <a:xfrm>
                  <a:off x="922338" y="11061700"/>
                  <a:ext cx="4621212" cy="5430838"/>
                </a:xfrm>
                <a:custGeom>
                  <a:avLst/>
                  <a:gdLst>
                    <a:gd name="T0" fmla="*/ 169 w 1230"/>
                    <a:gd name="T1" fmla="*/ 1410 h 1446"/>
                    <a:gd name="T2" fmla="*/ 102 w 1230"/>
                    <a:gd name="T3" fmla="*/ 887 h 1446"/>
                    <a:gd name="T4" fmla="*/ 53 w 1230"/>
                    <a:gd name="T5" fmla="*/ 210 h 1446"/>
                    <a:gd name="T6" fmla="*/ 470 w 1230"/>
                    <a:gd name="T7" fmla="*/ 2 h 1446"/>
                    <a:gd name="T8" fmla="*/ 613 w 1230"/>
                    <a:gd name="T9" fmla="*/ 56 h 1446"/>
                    <a:gd name="T10" fmla="*/ 757 w 1230"/>
                    <a:gd name="T11" fmla="*/ 0 h 1446"/>
                    <a:gd name="T12" fmla="*/ 1178 w 1230"/>
                    <a:gd name="T13" fmla="*/ 210 h 1446"/>
                    <a:gd name="T14" fmla="*/ 1129 w 1230"/>
                    <a:gd name="T15" fmla="*/ 887 h 1446"/>
                    <a:gd name="T16" fmla="*/ 1045 w 1230"/>
                    <a:gd name="T17" fmla="*/ 1413 h 1446"/>
                    <a:gd name="T18" fmla="*/ 169 w 1230"/>
                    <a:gd name="T19" fmla="*/ 1410 h 1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0" h="1446">
                      <a:moveTo>
                        <a:pt x="169" y="1410"/>
                      </a:moveTo>
                      <a:cubicBezTo>
                        <a:pt x="246" y="1190"/>
                        <a:pt x="202" y="1126"/>
                        <a:pt x="102" y="887"/>
                      </a:cubicBezTo>
                      <a:cubicBezTo>
                        <a:pt x="0" y="643"/>
                        <a:pt x="206" y="512"/>
                        <a:pt x="53" y="210"/>
                      </a:cubicBezTo>
                      <a:cubicBezTo>
                        <a:pt x="189" y="123"/>
                        <a:pt x="365" y="88"/>
                        <a:pt x="470" y="2"/>
                      </a:cubicBezTo>
                      <a:cubicBezTo>
                        <a:pt x="520" y="46"/>
                        <a:pt x="556" y="56"/>
                        <a:pt x="613" y="56"/>
                      </a:cubicBezTo>
                      <a:cubicBezTo>
                        <a:pt x="670" y="56"/>
                        <a:pt x="707" y="44"/>
                        <a:pt x="757" y="0"/>
                      </a:cubicBezTo>
                      <a:cubicBezTo>
                        <a:pt x="836" y="64"/>
                        <a:pt x="1036" y="118"/>
                        <a:pt x="1178" y="210"/>
                      </a:cubicBezTo>
                      <a:cubicBezTo>
                        <a:pt x="1032" y="520"/>
                        <a:pt x="1230" y="571"/>
                        <a:pt x="1129" y="887"/>
                      </a:cubicBezTo>
                      <a:cubicBezTo>
                        <a:pt x="1053" y="1127"/>
                        <a:pt x="933" y="1141"/>
                        <a:pt x="1045" y="1413"/>
                      </a:cubicBezTo>
                      <a:cubicBezTo>
                        <a:pt x="773" y="1446"/>
                        <a:pt x="439" y="1445"/>
                        <a:pt x="169" y="1410"/>
                      </a:cubicBez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ṡľíḍè-任意多边形: 形状 98"/>
                <p:cNvSpPr>
                  <a:spLocks/>
                </p:cNvSpPr>
                <p:nvPr/>
              </p:nvSpPr>
              <p:spPr bwMode="auto">
                <a:xfrm>
                  <a:off x="2173288" y="11061700"/>
                  <a:ext cx="2105025" cy="4240213"/>
                </a:xfrm>
                <a:custGeom>
                  <a:avLst/>
                  <a:gdLst>
                    <a:gd name="T0" fmla="*/ 28 w 1326"/>
                    <a:gd name="T1" fmla="*/ 178 h 2671"/>
                    <a:gd name="T2" fmla="*/ 0 w 1326"/>
                    <a:gd name="T3" fmla="*/ 975 h 2671"/>
                    <a:gd name="T4" fmla="*/ 668 w 1326"/>
                    <a:gd name="T5" fmla="*/ 2671 h 2671"/>
                    <a:gd name="T6" fmla="*/ 1326 w 1326"/>
                    <a:gd name="T7" fmla="*/ 975 h 2671"/>
                    <a:gd name="T8" fmla="*/ 1285 w 1326"/>
                    <a:gd name="T9" fmla="*/ 154 h 2671"/>
                    <a:gd name="T10" fmla="*/ 1004 w 1326"/>
                    <a:gd name="T11" fmla="*/ 0 h 2671"/>
                    <a:gd name="T12" fmla="*/ 324 w 1326"/>
                    <a:gd name="T13" fmla="*/ 5 h 2671"/>
                    <a:gd name="T14" fmla="*/ 28 w 1326"/>
                    <a:gd name="T15" fmla="*/ 178 h 2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26" h="2671">
                      <a:moveTo>
                        <a:pt x="28" y="178"/>
                      </a:moveTo>
                      <a:lnTo>
                        <a:pt x="0" y="975"/>
                      </a:lnTo>
                      <a:lnTo>
                        <a:pt x="668" y="2671"/>
                      </a:lnTo>
                      <a:lnTo>
                        <a:pt x="1326" y="975"/>
                      </a:lnTo>
                      <a:lnTo>
                        <a:pt x="1285" y="154"/>
                      </a:lnTo>
                      <a:lnTo>
                        <a:pt x="1004" y="0"/>
                      </a:lnTo>
                      <a:lnTo>
                        <a:pt x="324" y="5"/>
                      </a:lnTo>
                      <a:lnTo>
                        <a:pt x="28" y="1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ṡľíḍè-Rectangle 14"/>
                <p:cNvSpPr>
                  <a:spLocks noChangeArrowheads="1"/>
                </p:cNvSpPr>
                <p:nvPr/>
              </p:nvSpPr>
              <p:spPr bwMode="auto">
                <a:xfrm>
                  <a:off x="2687638" y="10626725"/>
                  <a:ext cx="1060450" cy="1096963"/>
                </a:xfrm>
                <a:prstGeom prst="rect">
                  <a:avLst/>
                </a:prstGeom>
                <a:solidFill>
                  <a:srgbClr val="D2A987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ṡľíḍè-任意多边形: 形状 100"/>
                <p:cNvSpPr>
                  <a:spLocks/>
                </p:cNvSpPr>
                <p:nvPr/>
              </p:nvSpPr>
              <p:spPr bwMode="auto">
                <a:xfrm>
                  <a:off x="1565275" y="7229475"/>
                  <a:ext cx="3306762" cy="4043363"/>
                </a:xfrm>
                <a:custGeom>
                  <a:avLst/>
                  <a:gdLst>
                    <a:gd name="T0" fmla="*/ 442 w 880"/>
                    <a:gd name="T1" fmla="*/ 1077 h 1077"/>
                    <a:gd name="T2" fmla="*/ 783 w 880"/>
                    <a:gd name="T3" fmla="*/ 717 h 1077"/>
                    <a:gd name="T4" fmla="*/ 797 w 880"/>
                    <a:gd name="T5" fmla="*/ 725 h 1077"/>
                    <a:gd name="T6" fmla="*/ 869 w 880"/>
                    <a:gd name="T7" fmla="*/ 607 h 1077"/>
                    <a:gd name="T8" fmla="*/ 839 w 880"/>
                    <a:gd name="T9" fmla="*/ 472 h 1077"/>
                    <a:gd name="T10" fmla="*/ 833 w 880"/>
                    <a:gd name="T11" fmla="*/ 472 h 1077"/>
                    <a:gd name="T12" fmla="*/ 442 w 880"/>
                    <a:gd name="T13" fmla="*/ 0 h 1077"/>
                    <a:gd name="T14" fmla="*/ 51 w 880"/>
                    <a:gd name="T15" fmla="*/ 472 h 1077"/>
                    <a:gd name="T16" fmla="*/ 42 w 880"/>
                    <a:gd name="T17" fmla="*/ 472 h 1077"/>
                    <a:gd name="T18" fmla="*/ 12 w 880"/>
                    <a:gd name="T19" fmla="*/ 607 h 1077"/>
                    <a:gd name="T20" fmla="*/ 84 w 880"/>
                    <a:gd name="T21" fmla="*/ 725 h 1077"/>
                    <a:gd name="T22" fmla="*/ 100 w 880"/>
                    <a:gd name="T23" fmla="*/ 715 h 1077"/>
                    <a:gd name="T24" fmla="*/ 442 w 880"/>
                    <a:gd name="T2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0" h="1077">
                      <a:moveTo>
                        <a:pt x="442" y="1077"/>
                      </a:moveTo>
                      <a:cubicBezTo>
                        <a:pt x="583" y="1077"/>
                        <a:pt x="714" y="915"/>
                        <a:pt x="783" y="717"/>
                      </a:cubicBezTo>
                      <a:cubicBezTo>
                        <a:pt x="787" y="721"/>
                        <a:pt x="792" y="724"/>
                        <a:pt x="797" y="725"/>
                      </a:cubicBezTo>
                      <a:cubicBezTo>
                        <a:pt x="825" y="730"/>
                        <a:pt x="857" y="677"/>
                        <a:pt x="869" y="607"/>
                      </a:cubicBezTo>
                      <a:cubicBezTo>
                        <a:pt x="880" y="537"/>
                        <a:pt x="867" y="477"/>
                        <a:pt x="839" y="472"/>
                      </a:cubicBezTo>
                      <a:cubicBezTo>
                        <a:pt x="837" y="472"/>
                        <a:pt x="835" y="472"/>
                        <a:pt x="833" y="472"/>
                      </a:cubicBezTo>
                      <a:cubicBezTo>
                        <a:pt x="847" y="226"/>
                        <a:pt x="745" y="0"/>
                        <a:pt x="442" y="0"/>
                      </a:cubicBezTo>
                      <a:cubicBezTo>
                        <a:pt x="139" y="0"/>
                        <a:pt x="37" y="227"/>
                        <a:pt x="51" y="472"/>
                      </a:cubicBezTo>
                      <a:cubicBezTo>
                        <a:pt x="48" y="472"/>
                        <a:pt x="45" y="471"/>
                        <a:pt x="42" y="472"/>
                      </a:cubicBezTo>
                      <a:cubicBezTo>
                        <a:pt x="14" y="477"/>
                        <a:pt x="0" y="537"/>
                        <a:pt x="12" y="607"/>
                      </a:cubicBezTo>
                      <a:cubicBezTo>
                        <a:pt x="24" y="677"/>
                        <a:pt x="56" y="730"/>
                        <a:pt x="84" y="725"/>
                      </a:cubicBezTo>
                      <a:cubicBezTo>
                        <a:pt x="90" y="724"/>
                        <a:pt x="95" y="720"/>
                        <a:pt x="100" y="715"/>
                      </a:cubicBezTo>
                      <a:cubicBezTo>
                        <a:pt x="169" y="914"/>
                        <a:pt x="300" y="1077"/>
                        <a:pt x="442" y="1077"/>
                      </a:cubicBezTo>
                      <a:close/>
                    </a:path>
                  </a:pathLst>
                </a:custGeom>
                <a:solidFill>
                  <a:srgbClr val="F2CBAA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ṡľíḍè-任意多边形: 形状 101"/>
                <p:cNvSpPr>
                  <a:spLocks/>
                </p:cNvSpPr>
                <p:nvPr/>
              </p:nvSpPr>
              <p:spPr bwMode="auto">
                <a:xfrm>
                  <a:off x="2373313" y="11069638"/>
                  <a:ext cx="852487" cy="1592263"/>
                </a:xfrm>
                <a:custGeom>
                  <a:avLst/>
                  <a:gdLst>
                    <a:gd name="T0" fmla="*/ 198 w 537"/>
                    <a:gd name="T1" fmla="*/ 0 h 1003"/>
                    <a:gd name="T2" fmla="*/ 537 w 537"/>
                    <a:gd name="T3" fmla="*/ 360 h 1003"/>
                    <a:gd name="T4" fmla="*/ 295 w 537"/>
                    <a:gd name="T5" fmla="*/ 1003 h 1003"/>
                    <a:gd name="T6" fmla="*/ 0 w 537"/>
                    <a:gd name="T7" fmla="*/ 133 h 1003"/>
                    <a:gd name="T8" fmla="*/ 198 w 537"/>
                    <a:gd name="T9" fmla="*/ 0 h 1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7" h="1003">
                      <a:moveTo>
                        <a:pt x="198" y="0"/>
                      </a:moveTo>
                      <a:lnTo>
                        <a:pt x="537" y="360"/>
                      </a:lnTo>
                      <a:lnTo>
                        <a:pt x="295" y="1003"/>
                      </a:lnTo>
                      <a:lnTo>
                        <a:pt x="0" y="133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DCCCC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ṡľíḍè-任意多边形: 形状 102"/>
                <p:cNvSpPr>
                  <a:spLocks/>
                </p:cNvSpPr>
                <p:nvPr/>
              </p:nvSpPr>
              <p:spPr bwMode="auto">
                <a:xfrm>
                  <a:off x="3225800" y="11061700"/>
                  <a:ext cx="860425" cy="1600200"/>
                </a:xfrm>
                <a:custGeom>
                  <a:avLst/>
                  <a:gdLst>
                    <a:gd name="T0" fmla="*/ 341 w 542"/>
                    <a:gd name="T1" fmla="*/ 0 h 1008"/>
                    <a:gd name="T2" fmla="*/ 0 w 542"/>
                    <a:gd name="T3" fmla="*/ 365 h 1008"/>
                    <a:gd name="T4" fmla="*/ 241 w 542"/>
                    <a:gd name="T5" fmla="*/ 1008 h 1008"/>
                    <a:gd name="T6" fmla="*/ 542 w 542"/>
                    <a:gd name="T7" fmla="*/ 133 h 1008"/>
                    <a:gd name="T8" fmla="*/ 341 w 542"/>
                    <a:gd name="T9" fmla="*/ 0 h 1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1008">
                      <a:moveTo>
                        <a:pt x="341" y="0"/>
                      </a:moveTo>
                      <a:lnTo>
                        <a:pt x="0" y="365"/>
                      </a:lnTo>
                      <a:lnTo>
                        <a:pt x="241" y="1008"/>
                      </a:lnTo>
                      <a:lnTo>
                        <a:pt x="542" y="133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rgbClr val="CDCCCC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ṡľíḍè-任意多边形: 形状 103"/>
                <p:cNvSpPr>
                  <a:spLocks/>
                </p:cNvSpPr>
                <p:nvPr/>
              </p:nvSpPr>
              <p:spPr bwMode="auto">
                <a:xfrm>
                  <a:off x="2373313" y="11069638"/>
                  <a:ext cx="852487" cy="1341438"/>
                </a:xfrm>
                <a:custGeom>
                  <a:avLst/>
                  <a:gdLst>
                    <a:gd name="T0" fmla="*/ 198 w 537"/>
                    <a:gd name="T1" fmla="*/ 0 h 845"/>
                    <a:gd name="T2" fmla="*/ 537 w 537"/>
                    <a:gd name="T3" fmla="*/ 360 h 845"/>
                    <a:gd name="T4" fmla="*/ 291 w 537"/>
                    <a:gd name="T5" fmla="*/ 845 h 845"/>
                    <a:gd name="T6" fmla="*/ 0 w 537"/>
                    <a:gd name="T7" fmla="*/ 133 h 845"/>
                    <a:gd name="T8" fmla="*/ 198 w 537"/>
                    <a:gd name="T9" fmla="*/ 0 h 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7" h="845">
                      <a:moveTo>
                        <a:pt x="198" y="0"/>
                      </a:moveTo>
                      <a:lnTo>
                        <a:pt x="537" y="360"/>
                      </a:lnTo>
                      <a:lnTo>
                        <a:pt x="291" y="845"/>
                      </a:lnTo>
                      <a:lnTo>
                        <a:pt x="0" y="133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ṡľíḍè-任意多边形: 形状 104"/>
                <p:cNvSpPr>
                  <a:spLocks/>
                </p:cNvSpPr>
                <p:nvPr/>
              </p:nvSpPr>
              <p:spPr bwMode="auto">
                <a:xfrm>
                  <a:off x="3225800" y="11061700"/>
                  <a:ext cx="860425" cy="1349375"/>
                </a:xfrm>
                <a:custGeom>
                  <a:avLst/>
                  <a:gdLst>
                    <a:gd name="T0" fmla="*/ 341 w 542"/>
                    <a:gd name="T1" fmla="*/ 0 h 850"/>
                    <a:gd name="T2" fmla="*/ 0 w 542"/>
                    <a:gd name="T3" fmla="*/ 365 h 850"/>
                    <a:gd name="T4" fmla="*/ 246 w 542"/>
                    <a:gd name="T5" fmla="*/ 850 h 850"/>
                    <a:gd name="T6" fmla="*/ 542 w 542"/>
                    <a:gd name="T7" fmla="*/ 133 h 850"/>
                    <a:gd name="T8" fmla="*/ 341 w 542"/>
                    <a:gd name="T9" fmla="*/ 0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850">
                      <a:moveTo>
                        <a:pt x="341" y="0"/>
                      </a:moveTo>
                      <a:lnTo>
                        <a:pt x="0" y="365"/>
                      </a:lnTo>
                      <a:lnTo>
                        <a:pt x="246" y="850"/>
                      </a:lnTo>
                      <a:lnTo>
                        <a:pt x="542" y="133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ṡľíḍè-任意多边形: 形状 105"/>
                <p:cNvSpPr>
                  <a:spLocks/>
                </p:cNvSpPr>
                <p:nvPr/>
              </p:nvSpPr>
              <p:spPr bwMode="auto">
                <a:xfrm>
                  <a:off x="2882900" y="11641138"/>
                  <a:ext cx="695325" cy="3675063"/>
                </a:xfrm>
                <a:custGeom>
                  <a:avLst/>
                  <a:gdLst>
                    <a:gd name="T0" fmla="*/ 138 w 185"/>
                    <a:gd name="T1" fmla="*/ 309 h 979"/>
                    <a:gd name="T2" fmla="*/ 139 w 185"/>
                    <a:gd name="T3" fmla="*/ 199 h 979"/>
                    <a:gd name="T4" fmla="*/ 157 w 185"/>
                    <a:gd name="T5" fmla="*/ 161 h 979"/>
                    <a:gd name="T6" fmla="*/ 91 w 185"/>
                    <a:gd name="T7" fmla="*/ 0 h 979"/>
                    <a:gd name="T8" fmla="*/ 26 w 185"/>
                    <a:gd name="T9" fmla="*/ 159 h 979"/>
                    <a:gd name="T10" fmla="*/ 45 w 185"/>
                    <a:gd name="T11" fmla="*/ 199 h 979"/>
                    <a:gd name="T12" fmla="*/ 46 w 185"/>
                    <a:gd name="T13" fmla="*/ 309 h 979"/>
                    <a:gd name="T14" fmla="*/ 0 w 185"/>
                    <a:gd name="T15" fmla="*/ 761 h 979"/>
                    <a:gd name="T16" fmla="*/ 91 w 185"/>
                    <a:gd name="T17" fmla="*/ 979 h 979"/>
                    <a:gd name="T18" fmla="*/ 185 w 185"/>
                    <a:gd name="T19" fmla="*/ 761 h 979"/>
                    <a:gd name="T20" fmla="*/ 138 w 185"/>
                    <a:gd name="T21" fmla="*/ 309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5" h="979">
                      <a:moveTo>
                        <a:pt x="138" y="309"/>
                      </a:moveTo>
                      <a:cubicBezTo>
                        <a:pt x="156" y="275"/>
                        <a:pt x="158" y="239"/>
                        <a:pt x="139" y="199"/>
                      </a:cubicBezTo>
                      <a:cubicBezTo>
                        <a:pt x="157" y="161"/>
                        <a:pt x="157" y="161"/>
                        <a:pt x="157" y="161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26" y="159"/>
                        <a:pt x="26" y="159"/>
                        <a:pt x="26" y="159"/>
                      </a:cubicBezTo>
                      <a:cubicBezTo>
                        <a:pt x="45" y="199"/>
                        <a:pt x="45" y="199"/>
                        <a:pt x="45" y="199"/>
                      </a:cubicBezTo>
                      <a:cubicBezTo>
                        <a:pt x="26" y="239"/>
                        <a:pt x="28" y="275"/>
                        <a:pt x="46" y="309"/>
                      </a:cubicBez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91" y="979"/>
                        <a:pt x="91" y="979"/>
                        <a:pt x="91" y="979"/>
                      </a:cubicBezTo>
                      <a:cubicBezTo>
                        <a:pt x="185" y="761"/>
                        <a:pt x="185" y="761"/>
                        <a:pt x="185" y="761"/>
                      </a:cubicBezTo>
                      <a:lnTo>
                        <a:pt x="138" y="309"/>
                      </a:lnTo>
                      <a:close/>
                    </a:path>
                  </a:pathLst>
                </a:custGeom>
                <a:solidFill>
                  <a:srgbClr val="EF3325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íṡľíḍè-任意多边形: 形状 106"/>
                <p:cNvSpPr>
                  <a:spLocks/>
                </p:cNvSpPr>
                <p:nvPr/>
              </p:nvSpPr>
              <p:spPr bwMode="auto">
                <a:xfrm>
                  <a:off x="3176588" y="15271750"/>
                  <a:ext cx="139700" cy="1185863"/>
                </a:xfrm>
                <a:custGeom>
                  <a:avLst/>
                  <a:gdLst>
                    <a:gd name="T0" fmla="*/ 0 w 37"/>
                    <a:gd name="T1" fmla="*/ 316 h 316"/>
                    <a:gd name="T2" fmla="*/ 18 w 37"/>
                    <a:gd name="T3" fmla="*/ 0 h 316"/>
                    <a:gd name="T4" fmla="*/ 37 w 37"/>
                    <a:gd name="T5" fmla="*/ 316 h 316"/>
                    <a:gd name="T6" fmla="*/ 0 w 37"/>
                    <a:gd name="T7" fmla="*/ 316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316">
                      <a:moveTo>
                        <a:pt x="0" y="316"/>
                      </a:moveTo>
                      <a:cubicBezTo>
                        <a:pt x="3" y="236"/>
                        <a:pt x="8" y="142"/>
                        <a:pt x="18" y="0"/>
                      </a:cubicBezTo>
                      <a:cubicBezTo>
                        <a:pt x="28" y="142"/>
                        <a:pt x="34" y="236"/>
                        <a:pt x="37" y="316"/>
                      </a:cubicBezTo>
                      <a:cubicBezTo>
                        <a:pt x="25" y="316"/>
                        <a:pt x="13" y="316"/>
                        <a:pt x="0" y="316"/>
                      </a:cubicBezTo>
                      <a:close/>
                    </a:path>
                  </a:pathLst>
                </a:custGeom>
                <a:solidFill>
                  <a:srgbClr val="4E627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ṡľíḍè-任意多边形: 形状 107"/>
                <p:cNvSpPr>
                  <a:spLocks/>
                </p:cNvSpPr>
                <p:nvPr/>
              </p:nvSpPr>
              <p:spPr bwMode="auto">
                <a:xfrm>
                  <a:off x="4278313" y="7540625"/>
                  <a:ext cx="3175" cy="14288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1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60391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íṡľíḍè-任意多边形: 形状 108"/>
                <p:cNvSpPr>
                  <a:spLocks/>
                </p:cNvSpPr>
                <p:nvPr/>
              </p:nvSpPr>
              <p:spPr bwMode="auto">
                <a:xfrm>
                  <a:off x="1346200" y="7229475"/>
                  <a:ext cx="3765550" cy="2654300"/>
                </a:xfrm>
                <a:custGeom>
                  <a:avLst/>
                  <a:gdLst>
                    <a:gd name="T0" fmla="*/ 780 w 1002"/>
                    <a:gd name="T1" fmla="*/ 93 h 707"/>
                    <a:gd name="T2" fmla="*/ 780 w 1002"/>
                    <a:gd name="T3" fmla="*/ 87 h 707"/>
                    <a:gd name="T4" fmla="*/ 777 w 1002"/>
                    <a:gd name="T5" fmla="*/ 92 h 707"/>
                    <a:gd name="T6" fmla="*/ 769 w 1002"/>
                    <a:gd name="T7" fmla="*/ 89 h 707"/>
                    <a:gd name="T8" fmla="*/ 498 w 1002"/>
                    <a:gd name="T9" fmla="*/ 0 h 707"/>
                    <a:gd name="T10" fmla="*/ 132 w 1002"/>
                    <a:gd name="T11" fmla="*/ 232 h 707"/>
                    <a:gd name="T12" fmla="*/ 21 w 1002"/>
                    <a:gd name="T13" fmla="*/ 690 h 707"/>
                    <a:gd name="T14" fmla="*/ 572 w 1002"/>
                    <a:gd name="T15" fmla="*/ 267 h 707"/>
                    <a:gd name="T16" fmla="*/ 426 w 1002"/>
                    <a:gd name="T17" fmla="*/ 589 h 707"/>
                    <a:gd name="T18" fmla="*/ 672 w 1002"/>
                    <a:gd name="T19" fmla="*/ 358 h 707"/>
                    <a:gd name="T20" fmla="*/ 941 w 1002"/>
                    <a:gd name="T21" fmla="*/ 707 h 707"/>
                    <a:gd name="T22" fmla="*/ 780 w 1002"/>
                    <a:gd name="T23" fmla="*/ 93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02" h="707">
                      <a:moveTo>
                        <a:pt x="780" y="93"/>
                      </a:moveTo>
                      <a:cubicBezTo>
                        <a:pt x="780" y="91"/>
                        <a:pt x="780" y="89"/>
                        <a:pt x="780" y="87"/>
                      </a:cubicBezTo>
                      <a:cubicBezTo>
                        <a:pt x="780" y="89"/>
                        <a:pt x="778" y="90"/>
                        <a:pt x="777" y="92"/>
                      </a:cubicBezTo>
                      <a:cubicBezTo>
                        <a:pt x="774" y="91"/>
                        <a:pt x="772" y="90"/>
                        <a:pt x="769" y="89"/>
                      </a:cubicBezTo>
                      <a:cubicBezTo>
                        <a:pt x="706" y="33"/>
                        <a:pt x="617" y="0"/>
                        <a:pt x="498" y="0"/>
                      </a:cubicBezTo>
                      <a:cubicBezTo>
                        <a:pt x="297" y="0"/>
                        <a:pt x="183" y="97"/>
                        <a:pt x="132" y="232"/>
                      </a:cubicBezTo>
                      <a:cubicBezTo>
                        <a:pt x="55" y="288"/>
                        <a:pt x="0" y="412"/>
                        <a:pt x="21" y="690"/>
                      </a:cubicBezTo>
                      <a:cubicBezTo>
                        <a:pt x="144" y="673"/>
                        <a:pt x="421" y="445"/>
                        <a:pt x="572" y="267"/>
                      </a:cubicBezTo>
                      <a:cubicBezTo>
                        <a:pt x="566" y="400"/>
                        <a:pt x="507" y="544"/>
                        <a:pt x="426" y="589"/>
                      </a:cubicBezTo>
                      <a:cubicBezTo>
                        <a:pt x="506" y="554"/>
                        <a:pt x="600" y="460"/>
                        <a:pt x="672" y="358"/>
                      </a:cubicBezTo>
                      <a:cubicBezTo>
                        <a:pt x="749" y="518"/>
                        <a:pt x="855" y="675"/>
                        <a:pt x="941" y="707"/>
                      </a:cubicBezTo>
                      <a:cubicBezTo>
                        <a:pt x="1002" y="200"/>
                        <a:pt x="870" y="134"/>
                        <a:pt x="780" y="9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ṡľíḍè-任意多边形: 形状 109"/>
                <p:cNvSpPr>
                  <a:spLocks/>
                </p:cNvSpPr>
                <p:nvPr/>
              </p:nvSpPr>
              <p:spPr bwMode="auto">
                <a:xfrm>
                  <a:off x="923092" y="6931936"/>
                  <a:ext cx="4619708" cy="3720735"/>
                </a:xfrm>
                <a:custGeom>
                  <a:avLst/>
                  <a:gdLst>
                    <a:gd name="T0" fmla="*/ 942 w 1016"/>
                    <a:gd name="T1" fmla="*/ 377 h 819"/>
                    <a:gd name="T2" fmla="*/ 818 w 1016"/>
                    <a:gd name="T3" fmla="*/ 130 h 819"/>
                    <a:gd name="T4" fmla="*/ 510 w 1016"/>
                    <a:gd name="T5" fmla="*/ 0 h 819"/>
                    <a:gd name="T6" fmla="*/ 202 w 1016"/>
                    <a:gd name="T7" fmla="*/ 130 h 819"/>
                    <a:gd name="T8" fmla="*/ 79 w 1016"/>
                    <a:gd name="T9" fmla="*/ 374 h 819"/>
                    <a:gd name="T10" fmla="*/ 0 w 1016"/>
                    <a:gd name="T11" fmla="*/ 423 h 819"/>
                    <a:gd name="T12" fmla="*/ 0 w 1016"/>
                    <a:gd name="T13" fmla="*/ 762 h 819"/>
                    <a:gd name="T14" fmla="*/ 125 w 1016"/>
                    <a:gd name="T15" fmla="*/ 819 h 819"/>
                    <a:gd name="T16" fmla="*/ 192 w 1016"/>
                    <a:gd name="T17" fmla="*/ 804 h 819"/>
                    <a:gd name="T18" fmla="*/ 192 w 1016"/>
                    <a:gd name="T19" fmla="*/ 381 h 819"/>
                    <a:gd name="T20" fmla="*/ 144 w 1016"/>
                    <a:gd name="T21" fmla="*/ 368 h 819"/>
                    <a:gd name="T22" fmla="*/ 246 w 1016"/>
                    <a:gd name="T23" fmla="*/ 175 h 819"/>
                    <a:gd name="T24" fmla="*/ 510 w 1016"/>
                    <a:gd name="T25" fmla="*/ 64 h 819"/>
                    <a:gd name="T26" fmla="*/ 774 w 1016"/>
                    <a:gd name="T27" fmla="*/ 175 h 819"/>
                    <a:gd name="T28" fmla="*/ 876 w 1016"/>
                    <a:gd name="T29" fmla="*/ 367 h 819"/>
                    <a:gd name="T30" fmla="*/ 814 w 1016"/>
                    <a:gd name="T31" fmla="*/ 381 h 819"/>
                    <a:gd name="T32" fmla="*/ 814 w 1016"/>
                    <a:gd name="T33" fmla="*/ 804 h 819"/>
                    <a:gd name="T34" fmla="*/ 884 w 1016"/>
                    <a:gd name="T35" fmla="*/ 819 h 819"/>
                    <a:gd name="T36" fmla="*/ 1016 w 1016"/>
                    <a:gd name="T37" fmla="*/ 762 h 819"/>
                    <a:gd name="T38" fmla="*/ 1016 w 1016"/>
                    <a:gd name="T39" fmla="*/ 423 h 819"/>
                    <a:gd name="T40" fmla="*/ 942 w 1016"/>
                    <a:gd name="T41" fmla="*/ 377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16" h="819">
                      <a:moveTo>
                        <a:pt x="942" y="377"/>
                      </a:moveTo>
                      <a:cubicBezTo>
                        <a:pt x="928" y="281"/>
                        <a:pt x="883" y="195"/>
                        <a:pt x="818" y="130"/>
                      </a:cubicBezTo>
                      <a:cubicBezTo>
                        <a:pt x="739" y="49"/>
                        <a:pt x="630" y="0"/>
                        <a:pt x="510" y="0"/>
                      </a:cubicBezTo>
                      <a:cubicBezTo>
                        <a:pt x="390" y="0"/>
                        <a:pt x="281" y="49"/>
                        <a:pt x="202" y="130"/>
                      </a:cubicBezTo>
                      <a:cubicBezTo>
                        <a:pt x="138" y="194"/>
                        <a:pt x="94" y="279"/>
                        <a:pt x="79" y="374"/>
                      </a:cubicBezTo>
                      <a:cubicBezTo>
                        <a:pt x="49" y="383"/>
                        <a:pt x="22" y="400"/>
                        <a:pt x="0" y="423"/>
                      </a:cubicBezTo>
                      <a:cubicBezTo>
                        <a:pt x="0" y="762"/>
                        <a:pt x="0" y="762"/>
                        <a:pt x="0" y="762"/>
                      </a:cubicBezTo>
                      <a:cubicBezTo>
                        <a:pt x="34" y="797"/>
                        <a:pt x="77" y="819"/>
                        <a:pt x="125" y="819"/>
                      </a:cubicBezTo>
                      <a:cubicBezTo>
                        <a:pt x="149" y="819"/>
                        <a:pt x="171" y="814"/>
                        <a:pt x="192" y="804"/>
                      </a:cubicBezTo>
                      <a:cubicBezTo>
                        <a:pt x="192" y="381"/>
                        <a:pt x="192" y="381"/>
                        <a:pt x="192" y="381"/>
                      </a:cubicBezTo>
                      <a:cubicBezTo>
                        <a:pt x="177" y="374"/>
                        <a:pt x="161" y="370"/>
                        <a:pt x="144" y="368"/>
                      </a:cubicBezTo>
                      <a:cubicBezTo>
                        <a:pt x="159" y="294"/>
                        <a:pt x="195" y="227"/>
                        <a:pt x="246" y="175"/>
                      </a:cubicBezTo>
                      <a:cubicBezTo>
                        <a:pt x="314" y="106"/>
                        <a:pt x="407" y="64"/>
                        <a:pt x="510" y="64"/>
                      </a:cubicBezTo>
                      <a:cubicBezTo>
                        <a:pt x="613" y="64"/>
                        <a:pt x="706" y="106"/>
                        <a:pt x="774" y="175"/>
                      </a:cubicBezTo>
                      <a:cubicBezTo>
                        <a:pt x="825" y="227"/>
                        <a:pt x="861" y="293"/>
                        <a:pt x="876" y="367"/>
                      </a:cubicBezTo>
                      <a:cubicBezTo>
                        <a:pt x="854" y="368"/>
                        <a:pt x="834" y="373"/>
                        <a:pt x="814" y="381"/>
                      </a:cubicBezTo>
                      <a:cubicBezTo>
                        <a:pt x="814" y="804"/>
                        <a:pt x="814" y="804"/>
                        <a:pt x="814" y="804"/>
                      </a:cubicBezTo>
                      <a:cubicBezTo>
                        <a:pt x="836" y="814"/>
                        <a:pt x="860" y="819"/>
                        <a:pt x="884" y="819"/>
                      </a:cubicBezTo>
                      <a:cubicBezTo>
                        <a:pt x="935" y="819"/>
                        <a:pt x="981" y="797"/>
                        <a:pt x="1016" y="762"/>
                      </a:cubicBezTo>
                      <a:cubicBezTo>
                        <a:pt x="1016" y="423"/>
                        <a:pt x="1016" y="423"/>
                        <a:pt x="1016" y="423"/>
                      </a:cubicBezTo>
                      <a:cubicBezTo>
                        <a:pt x="995" y="402"/>
                        <a:pt x="969" y="386"/>
                        <a:pt x="942" y="37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íṡľíḍè-任意多边形: 形状 110"/>
                <p:cNvSpPr>
                  <a:spLocks/>
                </p:cNvSpPr>
                <p:nvPr/>
              </p:nvSpPr>
              <p:spPr bwMode="auto">
                <a:xfrm>
                  <a:off x="1609725" y="11250613"/>
                  <a:ext cx="1616075" cy="4065588"/>
                </a:xfrm>
                <a:custGeom>
                  <a:avLst/>
                  <a:gdLst>
                    <a:gd name="T0" fmla="*/ 483 w 1018"/>
                    <a:gd name="T1" fmla="*/ 0 h 2561"/>
                    <a:gd name="T2" fmla="*/ 1018 w 1018"/>
                    <a:gd name="T3" fmla="*/ 2561 h 2561"/>
                    <a:gd name="T4" fmla="*/ 137 w 1018"/>
                    <a:gd name="T5" fmla="*/ 1156 h 2561"/>
                    <a:gd name="T6" fmla="*/ 251 w 1018"/>
                    <a:gd name="T7" fmla="*/ 910 h 2561"/>
                    <a:gd name="T8" fmla="*/ 0 w 1018"/>
                    <a:gd name="T9" fmla="*/ 712 h 2561"/>
                    <a:gd name="T10" fmla="*/ 341 w 1018"/>
                    <a:gd name="T11" fmla="*/ 78 h 2561"/>
                    <a:gd name="T12" fmla="*/ 483 w 1018"/>
                    <a:gd name="T13" fmla="*/ 0 h 2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18" h="2561">
                      <a:moveTo>
                        <a:pt x="483" y="0"/>
                      </a:moveTo>
                      <a:lnTo>
                        <a:pt x="1018" y="2561"/>
                      </a:lnTo>
                      <a:lnTo>
                        <a:pt x="137" y="1156"/>
                      </a:lnTo>
                      <a:lnTo>
                        <a:pt x="251" y="910"/>
                      </a:lnTo>
                      <a:lnTo>
                        <a:pt x="0" y="712"/>
                      </a:lnTo>
                      <a:lnTo>
                        <a:pt x="341" y="78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ṡľíḍè-任意多边形: 形状 111"/>
                <p:cNvSpPr>
                  <a:spLocks/>
                </p:cNvSpPr>
                <p:nvPr/>
              </p:nvSpPr>
              <p:spPr bwMode="auto">
                <a:xfrm>
                  <a:off x="1766888" y="11250613"/>
                  <a:ext cx="1458912" cy="4065588"/>
                </a:xfrm>
                <a:custGeom>
                  <a:avLst/>
                  <a:gdLst>
                    <a:gd name="T0" fmla="*/ 384 w 919"/>
                    <a:gd name="T1" fmla="*/ 0 h 2561"/>
                    <a:gd name="T2" fmla="*/ 919 w 919"/>
                    <a:gd name="T3" fmla="*/ 2561 h 2561"/>
                    <a:gd name="T4" fmla="*/ 124 w 919"/>
                    <a:gd name="T5" fmla="*/ 1045 h 2561"/>
                    <a:gd name="T6" fmla="*/ 256 w 919"/>
                    <a:gd name="T7" fmla="*/ 856 h 2561"/>
                    <a:gd name="T8" fmla="*/ 0 w 919"/>
                    <a:gd name="T9" fmla="*/ 657 h 2561"/>
                    <a:gd name="T10" fmla="*/ 242 w 919"/>
                    <a:gd name="T11" fmla="*/ 78 h 2561"/>
                    <a:gd name="T12" fmla="*/ 384 w 919"/>
                    <a:gd name="T13" fmla="*/ 0 h 2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9" h="2561">
                      <a:moveTo>
                        <a:pt x="384" y="0"/>
                      </a:moveTo>
                      <a:lnTo>
                        <a:pt x="919" y="2561"/>
                      </a:lnTo>
                      <a:lnTo>
                        <a:pt x="124" y="1045"/>
                      </a:lnTo>
                      <a:lnTo>
                        <a:pt x="256" y="856"/>
                      </a:lnTo>
                      <a:lnTo>
                        <a:pt x="0" y="657"/>
                      </a:lnTo>
                      <a:lnTo>
                        <a:pt x="242" y="7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íṡľíḍè-任意多边形: 形状 112"/>
                <p:cNvSpPr>
                  <a:spLocks/>
                </p:cNvSpPr>
                <p:nvPr/>
              </p:nvSpPr>
              <p:spPr bwMode="auto">
                <a:xfrm>
                  <a:off x="3225800" y="11242675"/>
                  <a:ext cx="1616075" cy="4073525"/>
                </a:xfrm>
                <a:custGeom>
                  <a:avLst/>
                  <a:gdLst>
                    <a:gd name="T0" fmla="*/ 549 w 1018"/>
                    <a:gd name="T1" fmla="*/ 0 h 2566"/>
                    <a:gd name="T2" fmla="*/ 0 w 1018"/>
                    <a:gd name="T3" fmla="*/ 2566 h 2566"/>
                    <a:gd name="T4" fmla="*/ 880 w 1018"/>
                    <a:gd name="T5" fmla="*/ 1161 h 2566"/>
                    <a:gd name="T6" fmla="*/ 764 w 1018"/>
                    <a:gd name="T7" fmla="*/ 915 h 2566"/>
                    <a:gd name="T8" fmla="*/ 1018 w 1018"/>
                    <a:gd name="T9" fmla="*/ 717 h 2566"/>
                    <a:gd name="T10" fmla="*/ 748 w 1018"/>
                    <a:gd name="T11" fmla="*/ 92 h 2566"/>
                    <a:gd name="T12" fmla="*/ 549 w 1018"/>
                    <a:gd name="T13" fmla="*/ 0 h 2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18" h="2566">
                      <a:moveTo>
                        <a:pt x="549" y="0"/>
                      </a:moveTo>
                      <a:lnTo>
                        <a:pt x="0" y="2566"/>
                      </a:lnTo>
                      <a:lnTo>
                        <a:pt x="880" y="1161"/>
                      </a:lnTo>
                      <a:lnTo>
                        <a:pt x="764" y="915"/>
                      </a:lnTo>
                      <a:lnTo>
                        <a:pt x="1018" y="717"/>
                      </a:lnTo>
                      <a:lnTo>
                        <a:pt x="748" y="92"/>
                      </a:lnTo>
                      <a:lnTo>
                        <a:pt x="54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íṡľíḍè-任意多边形: 形状 113"/>
                <p:cNvSpPr>
                  <a:spLocks/>
                </p:cNvSpPr>
                <p:nvPr/>
              </p:nvSpPr>
              <p:spPr bwMode="auto">
                <a:xfrm>
                  <a:off x="3225800" y="11242675"/>
                  <a:ext cx="1457325" cy="4073525"/>
                </a:xfrm>
                <a:custGeom>
                  <a:avLst/>
                  <a:gdLst>
                    <a:gd name="T0" fmla="*/ 549 w 918"/>
                    <a:gd name="T1" fmla="*/ 0 h 2566"/>
                    <a:gd name="T2" fmla="*/ 0 w 918"/>
                    <a:gd name="T3" fmla="*/ 2566 h 2566"/>
                    <a:gd name="T4" fmla="*/ 795 w 918"/>
                    <a:gd name="T5" fmla="*/ 1050 h 2566"/>
                    <a:gd name="T6" fmla="*/ 663 w 918"/>
                    <a:gd name="T7" fmla="*/ 861 h 2566"/>
                    <a:gd name="T8" fmla="*/ 918 w 918"/>
                    <a:gd name="T9" fmla="*/ 662 h 2566"/>
                    <a:gd name="T10" fmla="*/ 748 w 918"/>
                    <a:gd name="T11" fmla="*/ 92 h 2566"/>
                    <a:gd name="T12" fmla="*/ 549 w 918"/>
                    <a:gd name="T13" fmla="*/ 0 h 2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8" h="2566">
                      <a:moveTo>
                        <a:pt x="549" y="0"/>
                      </a:moveTo>
                      <a:lnTo>
                        <a:pt x="0" y="2566"/>
                      </a:lnTo>
                      <a:lnTo>
                        <a:pt x="795" y="1050"/>
                      </a:lnTo>
                      <a:lnTo>
                        <a:pt x="663" y="861"/>
                      </a:lnTo>
                      <a:lnTo>
                        <a:pt x="918" y="662"/>
                      </a:lnTo>
                      <a:lnTo>
                        <a:pt x="748" y="92"/>
                      </a:lnTo>
                      <a:lnTo>
                        <a:pt x="549" y="0"/>
                      </a:ln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íṡľíḍè-任意多边形: 形状 93"/>
              <p:cNvSpPr>
                <a:spLocks/>
              </p:cNvSpPr>
              <p:nvPr/>
            </p:nvSpPr>
            <p:spPr bwMode="auto">
              <a:xfrm>
                <a:off x="5590688" y="3529157"/>
                <a:ext cx="1555762" cy="875748"/>
              </a:xfrm>
              <a:custGeom>
                <a:avLst/>
                <a:gdLst>
                  <a:gd name="T0" fmla="*/ 1064 w 1104"/>
                  <a:gd name="T1" fmla="*/ 502 h 620"/>
                  <a:gd name="T2" fmla="*/ 901 w 1104"/>
                  <a:gd name="T3" fmla="*/ 502 h 620"/>
                  <a:gd name="T4" fmla="*/ 978 w 1104"/>
                  <a:gd name="T5" fmla="*/ 0 h 620"/>
                  <a:gd name="T6" fmla="*/ 126 w 1104"/>
                  <a:gd name="T7" fmla="*/ 0 h 620"/>
                  <a:gd name="T8" fmla="*/ 203 w 1104"/>
                  <a:gd name="T9" fmla="*/ 502 h 620"/>
                  <a:gd name="T10" fmla="*/ 40 w 1104"/>
                  <a:gd name="T11" fmla="*/ 502 h 620"/>
                  <a:gd name="T12" fmla="*/ 0 w 1104"/>
                  <a:gd name="T13" fmla="*/ 542 h 620"/>
                  <a:gd name="T14" fmla="*/ 0 w 1104"/>
                  <a:gd name="T15" fmla="*/ 620 h 620"/>
                  <a:gd name="T16" fmla="*/ 1104 w 1104"/>
                  <a:gd name="T17" fmla="*/ 620 h 620"/>
                  <a:gd name="T18" fmla="*/ 1104 w 1104"/>
                  <a:gd name="T19" fmla="*/ 542 h 620"/>
                  <a:gd name="T20" fmla="*/ 1064 w 1104"/>
                  <a:gd name="T21" fmla="*/ 50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4" h="620">
                    <a:moveTo>
                      <a:pt x="1064" y="502"/>
                    </a:moveTo>
                    <a:cubicBezTo>
                      <a:pt x="901" y="502"/>
                      <a:pt x="901" y="502"/>
                      <a:pt x="901" y="502"/>
                    </a:cubicBezTo>
                    <a:cubicBezTo>
                      <a:pt x="978" y="0"/>
                      <a:pt x="978" y="0"/>
                      <a:pt x="978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203" y="502"/>
                      <a:pt x="203" y="502"/>
                      <a:pt x="203" y="502"/>
                    </a:cubicBezTo>
                    <a:cubicBezTo>
                      <a:pt x="40" y="502"/>
                      <a:pt x="40" y="502"/>
                      <a:pt x="40" y="502"/>
                    </a:cubicBezTo>
                    <a:cubicBezTo>
                      <a:pt x="18" y="502"/>
                      <a:pt x="0" y="520"/>
                      <a:pt x="0" y="542"/>
                    </a:cubicBezTo>
                    <a:cubicBezTo>
                      <a:pt x="0" y="620"/>
                      <a:pt x="0" y="620"/>
                      <a:pt x="0" y="620"/>
                    </a:cubicBezTo>
                    <a:cubicBezTo>
                      <a:pt x="1104" y="620"/>
                      <a:pt x="1104" y="620"/>
                      <a:pt x="1104" y="620"/>
                    </a:cubicBezTo>
                    <a:cubicBezTo>
                      <a:pt x="1104" y="542"/>
                      <a:pt x="1104" y="542"/>
                      <a:pt x="1104" y="542"/>
                    </a:cubicBezTo>
                    <a:cubicBezTo>
                      <a:pt x="1104" y="520"/>
                      <a:pt x="1086" y="502"/>
                      <a:pt x="1064" y="502"/>
                    </a:cubicBezTo>
                    <a:close/>
                  </a:path>
                </a:pathLst>
              </a:custGeom>
              <a:solidFill>
                <a:srgbClr val="C6D1D9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7" name="íṡľíḍè-Rectangle 6"/>
            <p:cNvSpPr/>
            <p:nvPr/>
          </p:nvSpPr>
          <p:spPr>
            <a:xfrm>
              <a:off x="1233493" y="4907840"/>
              <a:ext cx="1555761" cy="276999"/>
            </a:xfrm>
            <a:prstGeom prst="rect">
              <a:avLst/>
            </a:prstGeom>
            <a:solidFill>
              <a:srgbClr val="30373F"/>
            </a:solidFill>
          </p:spPr>
          <p:txBody>
            <a:bodyPr wrap="square" anchor="ctr" anchorCtr="1"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E24848"/>
                </a:buClr>
              </a:pPr>
              <a:r>
                <a:rPr lang="en-US" altLang="zh-CN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TITLE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3"/>
          <p:cNvSpPr txBox="1"/>
          <p:nvPr/>
        </p:nvSpPr>
        <p:spPr>
          <a:xfrm>
            <a:off x="927039" y="2896885"/>
            <a:ext cx="6444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Trong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ngàn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cân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treo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sợi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tóc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”,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chình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quyền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cách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mạng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non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trẻ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đã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vượt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qua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hiểm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nghèo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từng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bước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đẩy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lùi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đói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giắc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dốt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ngại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xâm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38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319770" y="178878"/>
            <a:ext cx="6475279" cy="6500244"/>
            <a:chOff x="4590927" y="232828"/>
            <a:chExt cx="6475279" cy="6500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r="50000" b="50000"/>
            <a:stretch>
              <a:fillRect/>
            </a:stretch>
          </p:blipFill>
          <p:spPr>
            <a:xfrm>
              <a:off x="4590927" y="232828"/>
              <a:ext cx="3245912" cy="3240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rcRect l="50000" t="50000"/>
            <a:stretch>
              <a:fillRect/>
            </a:stretch>
          </p:blipFill>
          <p:spPr>
            <a:xfrm>
              <a:off x="7970206" y="3637072"/>
              <a:ext cx="3096000" cy="3096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rcRect l="50000" b="50000"/>
            <a:stretch>
              <a:fillRect/>
            </a:stretch>
          </p:blipFill>
          <p:spPr>
            <a:xfrm>
              <a:off x="7970206" y="799974"/>
              <a:ext cx="2707870" cy="2700000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4549137" y="4080867"/>
            <a:ext cx="664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7928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1520788"/>
            <a:ext cx="12081164" cy="4034885"/>
            <a:chOff x="0" y="1520788"/>
            <a:chExt cx="10668508" cy="3053139"/>
          </a:xfrm>
        </p:grpSpPr>
        <p:sp>
          <p:nvSpPr>
            <p:cNvPr id="4" name="iS1ide-Rectangle 1"/>
            <p:cNvSpPr/>
            <p:nvPr/>
          </p:nvSpPr>
          <p:spPr bwMode="auto">
            <a:xfrm>
              <a:off x="0" y="1520788"/>
              <a:ext cx="6023992" cy="763285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S1ide-Rectangle 2"/>
            <p:cNvSpPr/>
            <p:nvPr/>
          </p:nvSpPr>
          <p:spPr bwMode="auto">
            <a:xfrm>
              <a:off x="0" y="2284073"/>
              <a:ext cx="6023992" cy="763285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1ide-Rectangle 3"/>
            <p:cNvSpPr/>
            <p:nvPr/>
          </p:nvSpPr>
          <p:spPr bwMode="auto">
            <a:xfrm>
              <a:off x="0" y="3047358"/>
              <a:ext cx="6023992" cy="763285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ṡľíḍè-Rectangle 4"/>
            <p:cNvSpPr/>
            <p:nvPr/>
          </p:nvSpPr>
          <p:spPr bwMode="auto">
            <a:xfrm>
              <a:off x="0" y="3810642"/>
              <a:ext cx="6023992" cy="763285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ṡľíḍè-Diamond 10"/>
            <p:cNvSpPr/>
            <p:nvPr/>
          </p:nvSpPr>
          <p:spPr bwMode="auto">
            <a:xfrm>
              <a:off x="5642349" y="3810640"/>
              <a:ext cx="763287" cy="763287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bg1">
                  <a:alpha val="56000"/>
                </a:schemeClr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11" name="íṡľíḍè-Diamond 9"/>
            <p:cNvSpPr/>
            <p:nvPr/>
          </p:nvSpPr>
          <p:spPr bwMode="auto">
            <a:xfrm>
              <a:off x="5642349" y="3047356"/>
              <a:ext cx="763287" cy="763287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  <a:ln w="31750">
              <a:solidFill>
                <a:schemeClr val="bg1">
                  <a:alpha val="56000"/>
                </a:schemeClr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2" name="íṡľíḍè-Diamond 8"/>
            <p:cNvSpPr/>
            <p:nvPr/>
          </p:nvSpPr>
          <p:spPr bwMode="auto">
            <a:xfrm>
              <a:off x="5642349" y="2284072"/>
              <a:ext cx="763287" cy="763287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31750">
              <a:solidFill>
                <a:schemeClr val="bg1">
                  <a:alpha val="56000"/>
                </a:schemeClr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3" name="íṡľíḍè-Diamond 7"/>
            <p:cNvSpPr/>
            <p:nvPr/>
          </p:nvSpPr>
          <p:spPr bwMode="auto">
            <a:xfrm>
              <a:off x="5642349" y="1520788"/>
              <a:ext cx="763287" cy="763287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31750">
              <a:solidFill>
                <a:schemeClr val="bg1">
                  <a:alpha val="56000"/>
                </a:schemeClr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5" name="íṡľíḍè-Rectangle 14"/>
            <p:cNvSpPr/>
            <p:nvPr/>
          </p:nvSpPr>
          <p:spPr bwMode="auto">
            <a:xfrm>
              <a:off x="6405636" y="1603918"/>
              <a:ext cx="4262872" cy="597024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0" tIns="45720" rIns="0" bIns="45720" anchor="ctr" anchorCtr="1" forceAA="0" compatLnSpc="1">
              <a:prstTxWarp prst="textNoShape">
                <a:avLst/>
              </a:prstTxWarp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2400" b="1" dirty="0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cảnh</a:t>
              </a:r>
              <a:r>
                <a:rPr lang="en-US" altLang="zh-CN" sz="2400" b="1" dirty="0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2400" b="1" dirty="0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ta </a:t>
              </a:r>
              <a:r>
                <a:rPr lang="en-US" altLang="zh-CN" sz="2400" b="1" dirty="0" err="1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400" b="1" dirty="0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CM </a:t>
              </a:r>
              <a:r>
                <a:rPr lang="en-US" altLang="zh-CN" sz="2400" b="1" dirty="0" err="1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tháng</a:t>
              </a:r>
              <a:r>
                <a:rPr lang="en-US" altLang="zh-CN" sz="2400" b="1" dirty="0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1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Tám</a:t>
              </a:r>
              <a:endParaRPr lang="zh-CN" altLang="en-US" sz="2400" b="1" dirty="0">
                <a:solidFill>
                  <a:schemeClr val="accent1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íṡľíḍè-Rectangle 19"/>
            <p:cNvSpPr/>
            <p:nvPr/>
          </p:nvSpPr>
          <p:spPr bwMode="auto">
            <a:xfrm>
              <a:off x="6405636" y="2367199"/>
              <a:ext cx="4262872" cy="597024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0" tIns="45720" rIns="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Đẩy</a:t>
              </a:r>
              <a:r>
                <a:rPr lang="en-US" altLang="zh-CN" sz="2400" b="1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lùi</a:t>
              </a:r>
              <a:r>
                <a:rPr lang="en-US" altLang="zh-CN" sz="2400" b="1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giặc</a:t>
              </a:r>
              <a:r>
                <a:rPr lang="en-US" altLang="zh-CN" sz="2400" b="1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đói</a:t>
              </a:r>
              <a:r>
                <a:rPr lang="en-US" altLang="zh-CN" sz="2400" b="1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giặc</a:t>
              </a:r>
              <a:r>
                <a:rPr lang="en-US" altLang="zh-CN" sz="2400" b="1" dirty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dốt</a:t>
              </a:r>
              <a:endParaRPr lang="zh-CN" altLang="en-US" sz="2400" b="1" dirty="0">
                <a:solidFill>
                  <a:schemeClr val="accent2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íṡľíḍè-Rectangle 20"/>
            <p:cNvSpPr/>
            <p:nvPr/>
          </p:nvSpPr>
          <p:spPr bwMode="auto">
            <a:xfrm>
              <a:off x="6405636" y="3130480"/>
              <a:ext cx="4262872" cy="597024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0" tIns="45720" rIns="0" bIns="45720" anchor="ctr" anchorCtr="1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Ý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đẩy</a:t>
              </a: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lùi</a:t>
              </a: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giặc</a:t>
              </a: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đói</a:t>
              </a: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giặc</a:t>
              </a:r>
              <a:r>
                <a:rPr lang="en-US" altLang="zh-CN" sz="2400" b="1" dirty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dốt</a:t>
              </a:r>
              <a:endParaRPr lang="zh-CN" altLang="en-US" sz="24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íṡľíḍè-Rectangle 21"/>
            <p:cNvSpPr/>
            <p:nvPr/>
          </p:nvSpPr>
          <p:spPr bwMode="auto">
            <a:xfrm>
              <a:off x="6405636" y="3893761"/>
              <a:ext cx="4262872" cy="597024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0" tIns="45720" rIns="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Bác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Hồ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diệt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giặc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đói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giặc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dốt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giặc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ngoại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xâm</a:t>
              </a:r>
              <a:r>
                <a:rPr lang="en-US" altLang="zh-CN" b="1" dirty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”</a:t>
              </a:r>
              <a:endParaRPr lang="zh-CN" altLang="en-US" b="1" dirty="0">
                <a:solidFill>
                  <a:schemeClr val="accent4">
                    <a:lumMod val="10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íṡľíḍè-TextBox 13"/>
          <p:cNvSpPr txBox="1"/>
          <p:nvPr/>
        </p:nvSpPr>
        <p:spPr>
          <a:xfrm>
            <a:off x="827520" y="2639365"/>
            <a:ext cx="3987310" cy="763287"/>
          </a:xfrm>
          <a:prstGeom prst="rect">
            <a:avLst/>
          </a:prstGeom>
          <a:noFill/>
        </p:spPr>
        <p:txBody>
          <a:bodyPr wrap="squar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ea typeface="微软雅黑" panose="020B0503020204020204" pitchFamily="34" charset="-122"/>
              </a:rPr>
              <a:t>Yêu</a:t>
            </a:r>
            <a:r>
              <a:rPr lang="en-US" altLang="zh-CN" b="1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微软雅黑" panose="020B0503020204020204" pitchFamily="34" charset="-122"/>
              </a:rPr>
              <a:t>cầu</a:t>
            </a:r>
            <a:r>
              <a:rPr lang="en-US" altLang="zh-CN" b="1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微软雅黑" panose="020B0503020204020204" pitchFamily="34" charset="-122"/>
              </a:rPr>
              <a:t>cần</a:t>
            </a:r>
            <a:r>
              <a:rPr lang="en-US" altLang="zh-CN" b="1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微软雅黑" panose="020B0503020204020204" pitchFamily="34" charset="-122"/>
              </a:rPr>
              <a:t>đạt</a:t>
            </a:r>
            <a:endParaRPr lang="en-US" altLang="zh-CN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88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8409" y="252614"/>
            <a:ext cx="6120000" cy="6120000"/>
            <a:chOff x="206484" y="148610"/>
            <a:chExt cx="1440000" cy="1440000"/>
          </a:xfrm>
        </p:grpSpPr>
        <p:sp>
          <p:nvSpPr>
            <p:cNvPr id="4" name="饼形 3"/>
            <p:cNvSpPr/>
            <p:nvPr/>
          </p:nvSpPr>
          <p:spPr>
            <a:xfrm rot="5400000" flipV="1">
              <a:off x="206484" y="148610"/>
              <a:ext cx="1440000" cy="144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332941" y="328610"/>
              <a:ext cx="1080000" cy="1080000"/>
            </a:xfrm>
            <a:prstGeom prst="pie">
              <a:avLst>
                <a:gd name="adj1" fmla="val 5399998"/>
                <a:gd name="adj2" fmla="val 107306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332941" y="284133"/>
              <a:ext cx="1080000" cy="1080000"/>
            </a:xfrm>
            <a:prstGeom prst="pie">
              <a:avLst>
                <a:gd name="adj1" fmla="val 10774345"/>
                <a:gd name="adj2" fmla="val 16247455"/>
              </a:avLst>
            </a:prstGeom>
            <a:solidFill>
              <a:srgbClr val="CABCA2"/>
            </a:solidFill>
            <a:ln>
              <a:solidFill>
                <a:srgbClr val="DBD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 rot="5400000" flipV="1">
              <a:off x="386484" y="328610"/>
              <a:ext cx="1080000" cy="1080000"/>
            </a:xfrm>
            <a:prstGeom prst="pie">
              <a:avLst>
                <a:gd name="adj1" fmla="val 0"/>
                <a:gd name="adj2" fmla="val 5354473"/>
              </a:avLst>
            </a:prstGeom>
            <a:solidFill>
              <a:srgbClr val="A6895A"/>
            </a:solidFill>
            <a:ln>
              <a:solidFill>
                <a:srgbClr val="C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91323" y="2228773"/>
            <a:ext cx="880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4000" b="1" dirty="0" err="1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</a:t>
            </a:r>
            <a:r>
              <a:rPr lang="en-US" altLang="zh-CN" sz="4000" b="1" dirty="0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cảnh</a:t>
            </a:r>
            <a:r>
              <a:rPr lang="en-US" altLang="zh-CN" sz="4000" b="1" dirty="0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4000" b="1" dirty="0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4000" b="1" dirty="0" err="1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4000" b="1" dirty="0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CM </a:t>
            </a:r>
            <a:r>
              <a:rPr lang="en-US" altLang="zh-CN" sz="4000" b="1" dirty="0" err="1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4000" b="1" dirty="0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B47654">
                    <a:lumMod val="10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Tám</a:t>
            </a:r>
            <a:endParaRPr lang="zh-CN" altLang="en-US" sz="4000" b="1" dirty="0">
              <a:solidFill>
                <a:srgbClr val="B47654">
                  <a:lumMod val="10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67068" y="3442270"/>
            <a:ext cx="2650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5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96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ïṧḷïḓê-Arrow: Pentagon 70"/>
          <p:cNvSpPr>
            <a:spLocks/>
          </p:cNvSpPr>
          <p:nvPr/>
        </p:nvSpPr>
        <p:spPr bwMode="auto">
          <a:xfrm>
            <a:off x="1001834" y="784568"/>
            <a:ext cx="11190166" cy="885380"/>
          </a:xfrm>
          <a:prstGeom prst="homePlate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文本框 51"/>
          <p:cNvSpPr txBox="1"/>
          <p:nvPr/>
        </p:nvSpPr>
        <p:spPr>
          <a:xfrm>
            <a:off x="1040954" y="889448"/>
            <a:ext cx="1075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thầm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mạng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…..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cân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treo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sợi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tóc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3695"/>
            <a:ext cx="3898455" cy="4934305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4216708" y="3263203"/>
            <a:ext cx="7137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ngay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Tám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ta ở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treo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tóc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940609" y="3540201"/>
            <a:ext cx="5098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treo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tóc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16708" y="3263203"/>
            <a:ext cx="7518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muôn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khó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khan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tưởng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vượt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nổi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940609" y="3251532"/>
            <a:ext cx="5410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treo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tóc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–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tức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vô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bấp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bênh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hiểm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86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2" grpId="0"/>
      <p:bldP spid="55" grpId="0"/>
      <p:bldP spid="55" grpId="1"/>
      <p:bldP spid="56" grpId="0"/>
      <p:bldP spid="56" grpId="1"/>
      <p:bldP spid="57" grpId="0"/>
      <p:bldP spid="57" grpId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1001834" y="784568"/>
            <a:ext cx="408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Đọc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trả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lời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câu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hỏi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1" y="457200"/>
            <a:ext cx="6610350" cy="6077908"/>
          </a:xfrm>
          <a:prstGeom prst="rect">
            <a:avLst/>
          </a:prstGeom>
        </p:spPr>
      </p:pic>
      <p:sp>
        <p:nvSpPr>
          <p:cNvPr id="38" name="文本框 35"/>
          <p:cNvSpPr txBox="1"/>
          <p:nvPr/>
        </p:nvSpPr>
        <p:spPr>
          <a:xfrm>
            <a:off x="634689" y="2428064"/>
            <a:ext cx="4084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+)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Hoàn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cảnh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nước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ta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lúc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đó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có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những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khó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khăn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nguy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hiểm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5"/>
          <p:cNvSpPr txBox="1"/>
          <p:nvPr/>
        </p:nvSpPr>
        <p:spPr>
          <a:xfrm>
            <a:off x="811335" y="2055723"/>
            <a:ext cx="40845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Nạn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đói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năm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1945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làm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hơn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triệu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chết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nông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nghiệp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đình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đốn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hơn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90%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mù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chữ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ngoại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xâm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nội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phản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đe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dọa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nền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độc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lập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10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框 82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Kết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luận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2982275"/>
              </p:ext>
            </p:extLst>
          </p:nvPr>
        </p:nvGraphicFramePr>
        <p:xfrm>
          <a:off x="2032000" y="927484"/>
          <a:ext cx="8128000" cy="576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4" name="文本框 82"/>
          <p:cNvSpPr txBox="1"/>
          <p:nvPr/>
        </p:nvSpPr>
        <p:spPr>
          <a:xfrm>
            <a:off x="5050559" y="4854387"/>
            <a:ext cx="250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Việt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Nam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82"/>
          <p:cNvSpPr txBox="1"/>
          <p:nvPr/>
        </p:nvSpPr>
        <p:spPr>
          <a:xfrm>
            <a:off x="1721272" y="2521604"/>
            <a:ext cx="3183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ngoại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xâm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phản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động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chống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phá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cách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mạng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82"/>
          <p:cNvSpPr txBox="1"/>
          <p:nvPr/>
        </p:nvSpPr>
        <p:spPr>
          <a:xfrm>
            <a:off x="7276944" y="2306160"/>
            <a:ext cx="3612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Nông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nghiệp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đình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đốn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Nạn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đói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1944-1945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làm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hơn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triệu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người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chết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đói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82"/>
          <p:cNvSpPr txBox="1"/>
          <p:nvPr/>
        </p:nvSpPr>
        <p:spPr>
          <a:xfrm>
            <a:off x="3979546" y="1307788"/>
            <a:ext cx="423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đồng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bào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không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biết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chữ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42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CÂU HỎI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19138" y="1548439"/>
            <a:ext cx="10753724" cy="4919880"/>
            <a:chOff x="719138" y="1167439"/>
            <a:chExt cx="10753724" cy="4919880"/>
          </a:xfrm>
        </p:grpSpPr>
        <p:grpSp>
          <p:nvGrpSpPr>
            <p:cNvPr id="3" name="0620ff17-84c5-46a1-bc59-5047f67d49e8"/>
            <p:cNvGrpSpPr>
              <a:grpSpLocks noChangeAspect="1"/>
            </p:cNvGrpSpPr>
            <p:nvPr/>
          </p:nvGrpSpPr>
          <p:grpSpPr>
            <a:xfrm>
              <a:off x="719138" y="1358079"/>
              <a:ext cx="10753724" cy="4626683"/>
              <a:chOff x="719138" y="1358079"/>
              <a:chExt cx="10753724" cy="4626683"/>
            </a:xfrm>
          </p:grpSpPr>
          <p:sp>
            <p:nvSpPr>
              <p:cNvPr id="4" name="iS1ide-Rectangle 1"/>
              <p:cNvSpPr/>
              <p:nvPr/>
            </p:nvSpPr>
            <p:spPr>
              <a:xfrm>
                <a:off x="719138" y="1358079"/>
                <a:ext cx="10753724" cy="212827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S1ide-Rectangle 17"/>
              <p:cNvSpPr/>
              <p:nvPr/>
            </p:nvSpPr>
            <p:spPr>
              <a:xfrm flipH="1">
                <a:off x="1112671" y="1540653"/>
                <a:ext cx="6274457" cy="534654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Nếu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không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đẩy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lùi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được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nạn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đói</a:t>
                </a:r>
                <a:endParaRPr lang="en-US" altLang="zh-CN" sz="3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  <a:p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và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nạn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dốt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thì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điều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gì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có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thể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xảy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ra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</a:p>
              <a:p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đối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với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đất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3600" dirty="0" err="1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nước</a:t>
                </a:r>
                <a:r>
                  <a:rPr lang="en-US" altLang="zh-CN" sz="3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ta</a:t>
                </a:r>
                <a:endParaRPr lang="zh-CN" altLang="en-US" sz="3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iS1ide-Rectangle 32"/>
              <p:cNvSpPr/>
              <p:nvPr/>
            </p:nvSpPr>
            <p:spPr>
              <a:xfrm>
                <a:off x="719138" y="3856488"/>
                <a:ext cx="10753724" cy="2128274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S1ide-Rectangle 45"/>
              <p:cNvSpPr/>
              <p:nvPr/>
            </p:nvSpPr>
            <p:spPr>
              <a:xfrm>
                <a:off x="4163400" y="3963996"/>
                <a:ext cx="4524059" cy="4056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noAutofit/>
              </a:bodyPr>
              <a:lstStyle/>
              <a:p>
                <a:r>
                  <a:rPr lang="ms-MY" sz="2600" dirty="0">
                    <a:solidFill>
                      <a:schemeClr val="bg1"/>
                    </a:solidFill>
                  </a:rPr>
                  <a:t>Nếu không đẩy lùi nạn đói, nạn dốt thì ngày sẽ có</a:t>
                </a:r>
              </a:p>
              <a:p>
                <a:r>
                  <a:rPr lang="ms-MY" sz="2600" dirty="0">
                    <a:solidFill>
                      <a:schemeClr val="bg1"/>
                    </a:solidFill>
                  </a:rPr>
                  <a:t>càng nhiều đồng bào ta chết đói, nhân dân không</a:t>
                </a:r>
              </a:p>
              <a:p>
                <a:r>
                  <a:rPr lang="ms-MY" sz="2600" dirty="0">
                    <a:solidFill>
                      <a:schemeClr val="bg1"/>
                    </a:solidFill>
                  </a:rPr>
                  <a:t>đủ hiểu biết để tham gia cách mạng, xây dựng đất</a:t>
                </a:r>
              </a:p>
              <a:p>
                <a:r>
                  <a:rPr lang="ms-MY" sz="2600" dirty="0">
                    <a:solidFill>
                      <a:schemeClr val="bg1"/>
                    </a:solidFill>
                  </a:rPr>
                  <a:t>nước. Nguy hiểm hơn là sẽ không chống được giặc</a:t>
                </a:r>
              </a:p>
              <a:p>
                <a:r>
                  <a:rPr lang="ms-MY" sz="2600" dirty="0">
                    <a:solidFill>
                      <a:schemeClr val="bg1"/>
                    </a:solidFill>
                  </a:rPr>
                  <a:t>ngoại xâm, nước ta sẽ rơi vào cảnh mất nước</a:t>
                </a:r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684" y="1167439"/>
              <a:ext cx="2532915" cy="2409988"/>
            </a:xfrm>
            <a:prstGeom prst="ellipse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983" y="3660919"/>
              <a:ext cx="2426400" cy="2426400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132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文本框 208"/>
          <p:cNvSpPr txBox="1"/>
          <p:nvPr/>
        </p:nvSpPr>
        <p:spPr>
          <a:xfrm>
            <a:off x="1001834" y="78456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CÂU HỎI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1" y="1549622"/>
            <a:ext cx="3898455" cy="4934305"/>
          </a:xfrm>
          <a:prstGeom prst="rect">
            <a:avLst/>
          </a:prstGeom>
        </p:spPr>
      </p:pic>
      <p:sp>
        <p:nvSpPr>
          <p:cNvPr id="211" name="文本框 208"/>
          <p:cNvSpPr txBox="1"/>
          <p:nvPr/>
        </p:nvSpPr>
        <p:spPr>
          <a:xfrm>
            <a:off x="3592635" y="1809805"/>
            <a:ext cx="859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sao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Bác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Hồ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gọi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nạn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đói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và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nạn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dốt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là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文本框 208"/>
          <p:cNvSpPr txBox="1"/>
          <p:nvPr/>
        </p:nvSpPr>
        <p:spPr>
          <a:xfrm>
            <a:off x="3592635" y="3324276"/>
            <a:ext cx="8294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Vì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chúng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cũng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nguy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hiểm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như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giặc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ngoại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xâm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vậy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chúng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có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thể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làm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dân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tộc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ta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suy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yếu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mất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nước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90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476676e-707b-40de-ba53-d8466446a1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c28427-ee74-4936-bff2-3afba4a1891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e6aa4c-33c1-4c4c-8d0d-59f2d3a7bcb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98e766-7eb8-4e03-ac90-6863f181a3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9b9bac5-28da-45f3-ac55-4e034a36059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17db6e8-b53a-4168-a9e7-e66461cbce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f10935-8ed8-4bb7-aa75-1423762517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c707b8-f628-4bea-ab92-3d4b0769da4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61abb65-4d6f-4237-a46c-4188eec6de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620ff17-84c5-46a1-bc59-5047f67d49e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770ecf0-b9e1-4572-baec-5379498a3a3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327ee6f-968c-4899-80ba-da16777224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770ecf0-b9e1-4572-baec-5379498a3a3c"/>
</p:tagLst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47654"/>
      </a:accent1>
      <a:accent2>
        <a:srgbClr val="9E561A"/>
      </a:accent2>
      <a:accent3>
        <a:srgbClr val="EEA944"/>
      </a:accent3>
      <a:accent4>
        <a:srgbClr val="D88122"/>
      </a:accent4>
      <a:accent5>
        <a:srgbClr val="894105"/>
      </a:accent5>
      <a:accent6>
        <a:srgbClr val="C66E2C"/>
      </a:accent6>
      <a:hlink>
        <a:srgbClr val="B47654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47654"/>
    </a:accent1>
    <a:accent2>
      <a:srgbClr val="9E561A"/>
    </a:accent2>
    <a:accent3>
      <a:srgbClr val="EEA944"/>
    </a:accent3>
    <a:accent4>
      <a:srgbClr val="D88122"/>
    </a:accent4>
    <a:accent5>
      <a:srgbClr val="894105"/>
    </a:accent5>
    <a:accent6>
      <a:srgbClr val="C66E2C"/>
    </a:accent6>
    <a:hlink>
      <a:srgbClr val="B4765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899</Words>
  <Application>Microsoft Office PowerPoint</Application>
  <PresentationFormat>Widescreen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微软雅黑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Techsi.vn</cp:lastModifiedBy>
  <cp:revision>42</cp:revision>
  <dcterms:created xsi:type="dcterms:W3CDTF">2017-08-18T03:02:00Z</dcterms:created>
  <dcterms:modified xsi:type="dcterms:W3CDTF">2023-03-23T09:47:36Z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