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1" r:id="rId2"/>
    <p:sldId id="287" r:id="rId3"/>
    <p:sldId id="285" r:id="rId4"/>
    <p:sldId id="286" r:id="rId5"/>
    <p:sldId id="270" r:id="rId6"/>
    <p:sldId id="288" r:id="rId7"/>
    <p:sldId id="262" r:id="rId8"/>
    <p:sldId id="284" r:id="rId9"/>
    <p:sldId id="267" r:id="rId10"/>
    <p:sldId id="268" r:id="rId11"/>
    <p:sldId id="269" r:id="rId12"/>
    <p:sldId id="283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316"/>
    <a:srgbClr val="E4B25A"/>
    <a:srgbClr val="BC6955"/>
    <a:srgbClr val="F4DE81"/>
    <a:srgbClr val="C7020C"/>
    <a:srgbClr val="FAEED8"/>
    <a:srgbClr val="FFF9D2"/>
    <a:srgbClr val="E90000"/>
    <a:srgbClr val="9E211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678BE-1A35-4EED-8B39-BA95FDB1B35A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03BF-BDB9-4A45-9B59-55A59E96C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6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63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11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7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7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9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43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E6F3664-9AC0-4FD2-8E9D-986986A87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A3D0155-94A2-4A16-B579-C57EB6125B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918" y="459990"/>
            <a:ext cx="11126164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8F99DBB-A689-4F1F-8CDF-E71304866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B9088E8-3854-4467-8E5F-E1FD2D9D3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918" y="459990"/>
            <a:ext cx="11126164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C3CCC91-9651-4606-AE8D-070BA50A5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630A98-FED7-434E-9D5C-F1330D04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918" y="459990"/>
            <a:ext cx="11126164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A4CBDCD-00FE-4A3D-B929-84288C3E7D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F62A6-B3BF-4B58-98B8-A8AEE5169B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2918" y="459990"/>
            <a:ext cx="11126164" cy="59380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A3A1813-7B62-4114-A07B-BB5746AA5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/>
          <a:stretch/>
        </p:blipFill>
        <p:spPr>
          <a:xfrm>
            <a:off x="26340" y="0"/>
            <a:ext cx="12192000" cy="6858000"/>
          </a:xfrm>
          <a:prstGeom prst="rect">
            <a:avLst/>
          </a:prstGeom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32F1054-C344-4C36-855A-4FDF5F61E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234" y="535306"/>
            <a:ext cx="12645148" cy="28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>
            <a:extLst>
              <a:ext uri="{FF2B5EF4-FFF2-40B4-BE49-F238E27FC236}">
                <a16:creationId xmlns:a16="http://schemas.microsoft.com/office/drawing/2014/main" id="{B9547466-AC9D-4076-867B-7461FD3D9C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519317">
            <a:off x="778079" y="801148"/>
            <a:ext cx="3508695" cy="135482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BÀI.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BAEDF5A3-CAB2-4F15-BDFB-001F9BE10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588" y="605697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55077C5-7B4D-4F39-A654-6968B6FAD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68" y="1129572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4DC40D4-6ECE-45A9-A1F9-55604DED3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183" y="1693877"/>
            <a:ext cx="5715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Bầy ong rong ruổi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miền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 rì đôi cánh nối liền mùa hoa.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Nối rừng hoang với biển xa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nơi đâu cũng tìm ra ngọt ngào.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(Nếu hoa có ở trời cao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bầy ong cũng mang vào mật thơm).</a:t>
            </a:r>
            <a:endParaRPr lang="en-US" alt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0DAFC28-31A5-491F-8183-5D14AC3A5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183" y="4132277"/>
            <a:ext cx="6019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Chắt trong vị ngọt mùi hương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thầm thay những con đường ong bay.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Trải qua mưa nắng vơi đầy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 trời đất đủ làm say đất trời.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Bầy ong giữ hộ cho người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mùa hoa đã tàn phai tháng ngày.</a:t>
            </a:r>
            <a:endParaRPr lang="en-US" alt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8" y="0"/>
            <a:ext cx="1546453" cy="1546453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2BC0A71-DE9C-4CC6-9D7E-4E9EA5B1C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611828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 b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5746DF7-BCDC-4D24-86CB-3F1489D9B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255" y="1302391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7" name="Text Box 75">
            <a:extLst>
              <a:ext uri="{FF2B5EF4-FFF2-40B4-BE49-F238E27FC236}">
                <a16:creationId xmlns:a16="http://schemas.microsoft.com/office/drawing/2014/main" id="{17065785-717F-459F-BBC1-1FED319ED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780" y="2553341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graphicFrame>
        <p:nvGraphicFramePr>
          <p:cNvPr id="8" name="Group 157">
            <a:extLst>
              <a:ext uri="{FF2B5EF4-FFF2-40B4-BE49-F238E27FC236}">
                <a16:creationId xmlns:a16="http://schemas.microsoft.com/office/drawing/2014/main" id="{7316E508-696A-4C2C-BBD2-83BF0A24A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73693"/>
              </p:ext>
            </p:extLst>
          </p:nvPr>
        </p:nvGraphicFramePr>
        <p:xfrm>
          <a:off x="1199626" y="1149991"/>
          <a:ext cx="9731229" cy="4957193"/>
        </p:xfrm>
        <a:graphic>
          <a:graphicData uri="http://schemas.openxmlformats.org/drawingml/2006/table">
            <a:tbl>
              <a:tblPr/>
              <a:tblGrid>
                <a:gridCol w="1650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0152">
                <a:tc rowSpan="2"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 uôt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 uôc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M :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uột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miệng,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M :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uộc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lạt,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152">
                <a:tc rowSpan="2"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ươt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ươc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5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715">
                <a:tc rowSpan="2"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iêt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iêc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9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8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7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9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30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18" algn="l" defTabSz="91438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 Box 145">
            <a:extLst>
              <a:ext uri="{FF2B5EF4-FFF2-40B4-BE49-F238E27FC236}">
                <a16:creationId xmlns:a16="http://schemas.microsoft.com/office/drawing/2014/main" id="{3960D3AC-4A97-42A8-9E97-ED3506F7F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0655" y="1124591"/>
            <a:ext cx="3921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rét b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uốt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con ch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uột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uột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thịt</a:t>
            </a:r>
          </a:p>
        </p:txBody>
      </p:sp>
      <p:sp>
        <p:nvSpPr>
          <p:cNvPr id="10" name="Text Box 146">
            <a:extLst>
              <a:ext uri="{FF2B5EF4-FFF2-40B4-BE49-F238E27FC236}">
                <a16:creationId xmlns:a16="http://schemas.microsoft.com/office/drawing/2014/main" id="{8125DD64-96A9-4962-B50C-9372C04BC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155" y="2026291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uốc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đất, ngọn đ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uốc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uộc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</a:p>
        </p:txBody>
      </p:sp>
      <p:sp>
        <p:nvSpPr>
          <p:cNvPr id="11" name="Text Box 147">
            <a:extLst>
              <a:ext uri="{FF2B5EF4-FFF2-40B4-BE49-F238E27FC236}">
                <a16:creationId xmlns:a16="http://schemas.microsoft.com/office/drawing/2014/main" id="{C8218556-A038-4C56-8A53-348040C83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853" y="3032766"/>
            <a:ext cx="656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ượt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ượt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49">
            <a:extLst>
              <a:ext uri="{FF2B5EF4-FFF2-40B4-BE49-F238E27FC236}">
                <a16:creationId xmlns:a16="http://schemas.microsoft.com/office/drawing/2014/main" id="{1189932D-B79F-4C41-94B1-B6C11AA99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780" y="3848741"/>
            <a:ext cx="6645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mơ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bắt ch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cây th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ược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</a:p>
        </p:txBody>
      </p:sp>
      <p:sp>
        <p:nvSpPr>
          <p:cNvPr id="13" name="Text Box 150">
            <a:extLst>
              <a:ext uri="{FF2B5EF4-FFF2-40B4-BE49-F238E27FC236}">
                <a16:creationId xmlns:a16="http://schemas.microsoft.com/office/drawing/2014/main" id="{2D317A77-6827-4761-8E27-4D6DEE844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655" y="4708677"/>
            <a:ext cx="656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kiệm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mải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iết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51">
            <a:extLst>
              <a:ext uri="{FF2B5EF4-FFF2-40B4-BE49-F238E27FC236}">
                <a16:creationId xmlns:a16="http://schemas.microsoft.com/office/drawing/2014/main" id="{F9F2F3BA-A61E-426D-AD4E-28621A574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853" y="5502427"/>
            <a:ext cx="649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iếc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iếc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rạp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iếc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iếc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38" y="-402671"/>
            <a:ext cx="2711480" cy="2711480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93997C85-1ED8-4165-961D-493AC9592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143" y="768991"/>
            <a:ext cx="7696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hay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ửng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tan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soạ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...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…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sang.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	   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Theo HÀN MẶC TỬ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3837337-9BF0-4F02-9837-624CBCED6CE3}"/>
              </a:ext>
            </a:extLst>
          </p:cNvPr>
          <p:cNvSpPr txBox="1"/>
          <p:nvPr/>
        </p:nvSpPr>
        <p:spPr>
          <a:xfrm>
            <a:off x="4656537" y="2449830"/>
            <a:ext cx="468630" cy="53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20316"/>
                </a:solidFill>
              </a:rPr>
              <a:t>t</a:t>
            </a:r>
            <a:endParaRPr lang="en-US" sz="2800" b="1" dirty="0">
              <a:solidFill>
                <a:srgbClr val="C20316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4AC6D68-99EE-4ED1-8379-D510E87A4CB7}"/>
              </a:ext>
            </a:extLst>
          </p:cNvPr>
          <p:cNvSpPr txBox="1"/>
          <p:nvPr/>
        </p:nvSpPr>
        <p:spPr>
          <a:xfrm>
            <a:off x="7730490" y="2453702"/>
            <a:ext cx="52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20316"/>
                </a:solidFill>
              </a:rPr>
              <a:t>c</a:t>
            </a:r>
            <a:endParaRPr lang="en-US" sz="2800" b="1" dirty="0">
              <a:solidFill>
                <a:srgbClr val="C20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8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BDE9D48-5695-47D8-8C7C-C5B7A0B2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323" y="805759"/>
            <a:ext cx="13326645" cy="633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, hoa&#10;&#10;Mô tả được tạo tự động">
            <a:extLst>
              <a:ext uri="{FF2B5EF4-FFF2-40B4-BE49-F238E27FC236}">
                <a16:creationId xmlns:a16="http://schemas.microsoft.com/office/drawing/2014/main" id="{CF8018E1-4B55-4412-9CB6-2D40F6083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21" y="2699043"/>
            <a:ext cx="4054368" cy="3598250"/>
          </a:xfrm>
          <a:prstGeom prst="rect">
            <a:avLst/>
          </a:prstGeom>
        </p:spPr>
      </p:pic>
      <p:pic>
        <p:nvPicPr>
          <p:cNvPr id="2" name="Hình ảnh 1" descr="Ảnh có chứa cây, hoa, vàng, hoa hướng dương&#10;&#10;Mô tả được tạo tự động">
            <a:extLst>
              <a:ext uri="{FF2B5EF4-FFF2-40B4-BE49-F238E27FC236}">
                <a16:creationId xmlns:a16="http://schemas.microsoft.com/office/drawing/2014/main" id="{F57C05D7-4274-46EA-822D-9AD56D38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79" y="2262747"/>
            <a:ext cx="4451446" cy="3950657"/>
          </a:xfrm>
          <a:prstGeom prst="rect">
            <a:avLst/>
          </a:prstGeom>
        </p:spPr>
      </p:pic>
      <p:sp>
        <p:nvSpPr>
          <p:cNvPr id="7" name="Nút Hành động: Tiến hoặc Tiếp theo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3BFDB19-E723-408C-93D7-674B92C541EA}"/>
              </a:ext>
            </a:extLst>
          </p:cNvPr>
          <p:cNvSpPr/>
          <p:nvPr/>
        </p:nvSpPr>
        <p:spPr>
          <a:xfrm>
            <a:off x="2332140" y="2615154"/>
            <a:ext cx="2894201" cy="359825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út Hành động: Tiến hoặc Tiếp theo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A202CBA-750B-43B5-82B1-D47ECA51AB58}"/>
              </a:ext>
            </a:extLst>
          </p:cNvPr>
          <p:cNvSpPr/>
          <p:nvPr/>
        </p:nvSpPr>
        <p:spPr>
          <a:xfrm>
            <a:off x="7969541" y="2927758"/>
            <a:ext cx="2365696" cy="336953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E4DC020-2741-404E-9127-53F5AD37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193" y="1083566"/>
            <a:ext cx="989466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4921" flipH="1">
            <a:off x="7928869" y="-158899"/>
            <a:ext cx="3986870" cy="3986870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410E133B-7C2E-4F3E-8753-D21123C7A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444" y="1686810"/>
            <a:ext cx="6688822" cy="13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GB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s/x.</a:t>
            </a:r>
          </a:p>
        </p:txBody>
      </p:sp>
      <p:sp>
        <p:nvSpPr>
          <p:cNvPr id="2" name="Nút Hành động: Lùi hoặc Trước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FF6A262-B1E1-4636-A221-A411E36DD024}"/>
              </a:ext>
            </a:extLst>
          </p:cNvPr>
          <p:cNvSpPr/>
          <p:nvPr/>
        </p:nvSpPr>
        <p:spPr>
          <a:xfrm>
            <a:off x="205740" y="400050"/>
            <a:ext cx="2423160" cy="2411730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DF9B8CB-6F3E-4C33-8675-51C60ED41917}"/>
              </a:ext>
            </a:extLst>
          </p:cNvPr>
          <p:cNvGrpSpPr/>
          <p:nvPr/>
        </p:nvGrpSpPr>
        <p:grpSpPr>
          <a:xfrm>
            <a:off x="-253716" y="0"/>
            <a:ext cx="2984637" cy="2709496"/>
            <a:chOff x="-253716" y="0"/>
            <a:chExt cx="2984637" cy="2709496"/>
          </a:xfrm>
        </p:grpSpPr>
        <p:pic>
          <p:nvPicPr>
            <p:cNvPr id="14" name="Hình ảnh 13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42854C02-8A46-4009-9CDC-80ECE794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59" y="479834"/>
              <a:ext cx="2508962" cy="2229662"/>
            </a:xfrm>
            <a:prstGeom prst="rect">
              <a:avLst/>
            </a:prstGeom>
          </p:spPr>
        </p:pic>
        <p:sp>
          <p:nvSpPr>
            <p:cNvPr id="11" name="Nút Hành động: Lùi hoặc Trước 10">
              <a:hlinkClick r:id="rId4" action="ppaction://hlinksldjump" highlightClick="1"/>
              <a:extLst>
                <a:ext uri="{FF2B5EF4-FFF2-40B4-BE49-F238E27FC236}">
                  <a16:creationId xmlns:a16="http://schemas.microsoft.com/office/drawing/2014/main" id="{C0EA5CD1-7162-4C4A-98A4-BCB99E522E4B}"/>
                </a:ext>
              </a:extLst>
            </p:cNvPr>
            <p:cNvSpPr/>
            <p:nvPr/>
          </p:nvSpPr>
          <p:spPr>
            <a:xfrm>
              <a:off x="-253716" y="0"/>
              <a:ext cx="2423160" cy="2411730"/>
            </a:xfrm>
            <a:prstGeom prst="actionButtonBackPreviou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3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4921" flipH="1">
            <a:off x="7928869" y="-158899"/>
            <a:ext cx="3986870" cy="3986870"/>
          </a:xfrm>
          <a:prstGeom prst="rect">
            <a:avLst/>
          </a:prstGeom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1EAC3746-690C-4946-B8D0-1E5EDBAAE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481" y="1723485"/>
            <a:ext cx="6688822" cy="13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GB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vi-V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ong?</a:t>
            </a:r>
            <a:endParaRPr lang="en-US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 descr="Ảnh có chứa cây, hoa, vàng, hoa hướng dương&#10;&#10;Mô tả được tạo tự động">
            <a:extLst>
              <a:ext uri="{FF2B5EF4-FFF2-40B4-BE49-F238E27FC236}">
                <a16:creationId xmlns:a16="http://schemas.microsoft.com/office/drawing/2014/main" id="{CDA40A5B-91CB-42B2-9ACE-2E5E93EC2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25"/>
            <a:ext cx="2906481" cy="2582929"/>
          </a:xfrm>
          <a:prstGeom prst="rect">
            <a:avLst/>
          </a:prstGeom>
        </p:spPr>
      </p:pic>
      <p:sp>
        <p:nvSpPr>
          <p:cNvPr id="16" name="Nút Hành động: Lùi hoặc Trước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AE48064-4CA2-4CB1-8326-61C408A3F44A}"/>
              </a:ext>
            </a:extLst>
          </p:cNvPr>
          <p:cNvSpPr/>
          <p:nvPr/>
        </p:nvSpPr>
        <p:spPr>
          <a:xfrm>
            <a:off x="342900" y="308610"/>
            <a:ext cx="2091690" cy="2343150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7562A7-5877-44CF-A68A-C876F5FD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2824" y="1084703"/>
            <a:ext cx="13317647" cy="59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EC12A1A4-6DCB-4DAC-B1EA-D19DFAFAA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350" y="557241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tả (Nhớ- viết)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23F13C20-1C4F-4E6E-8E27-D61C9202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514" y="108111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53AEE162-F1A2-4616-98F6-1D713772C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056" y="1635154"/>
            <a:ext cx="5715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Bầy ong rong ruổi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miền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 rì đôi cánh nối liền mùa hoa.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Nối rừng hoang với biển xa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nơi đâu cũng tìm ra ngọt ngào.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(Nếu hoa có ở trời cao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bầy ong cũng mang vào mật thơm).</a:t>
            </a:r>
            <a:endParaRPr lang="en-US" alt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41D312D-ABED-48FA-9555-914400A89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056" y="4073554"/>
            <a:ext cx="6019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0A41478-15FE-4244-8E1F-4C5421607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9" y="3187818"/>
            <a:ext cx="2951169" cy="32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8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23035751-265A-42B9-9BD6-C07F3F620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32919"/>
            <a:ext cx="769969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thơ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viết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thể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thơ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C4EC8DC-A136-4433-A2E6-88071D36B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519" y="3701642"/>
            <a:ext cx="5715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>
                <a:solidFill>
                  <a:srgbClr val="040404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Chắt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22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Lặng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bay.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vơi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đầy</a:t>
            </a:r>
            <a:endParaRPr lang="en-US" altLang="en-US" sz="22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Men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22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tàn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phai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NGUYỄN ĐỨC MẬU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F4DCC8F-4581-431D-992D-02B73A808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400" y="1067600"/>
            <a:ext cx="3803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81CFAF3-DD72-42FE-8475-3177596B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400" y="1481800"/>
            <a:ext cx="51816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rong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ruổi</a:t>
            </a:r>
            <a:r>
              <a:rPr lang="en-US" altLang="en-US" sz="2200" dirty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miền</a:t>
            </a:r>
            <a:endParaRPr lang="en-US" altLang="en-US" sz="22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Rù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rì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</a:t>
            </a:r>
            <a:endParaRPr lang="en-US" altLang="en-US" sz="22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ngào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(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endParaRPr lang="en-US" altLang="en-US" sz="22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E2432292-0E64-41CA-A031-838817AAF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532919"/>
            <a:ext cx="769969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Hãy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nêu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cách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trình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bày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đoạn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thơ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47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>
            <a:extLst>
              <a:ext uri="{FF2B5EF4-FFF2-40B4-BE49-F238E27FC236}">
                <a16:creationId xmlns:a16="http://schemas.microsoft.com/office/drawing/2014/main" id="{E854F3DD-ADF3-4116-A40A-BD6060BB9C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0352" y="1015505"/>
            <a:ext cx="23145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4F2B03BE-6682-4353-A760-7E9D7A49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7018" y="1015505"/>
            <a:ext cx="6846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ruổi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say,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21F95520-1173-4D33-87A6-087BA64C0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875" y="2831093"/>
            <a:ext cx="4477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CF2D5332-F2AA-4D1F-8455-912E13BD5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698" y="3703741"/>
            <a:ext cx="765076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A7EB9E7D-7B93-4F6E-9C1E-B5A7D042B1B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5批\92061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</TotalTime>
  <Words>600</Words>
  <Application>Microsoft Office PowerPoint</Application>
  <PresentationFormat>Màn hình rộng</PresentationFormat>
  <Paragraphs>88</Paragraphs>
  <Slides>12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等线</vt:lpstr>
      <vt:lpstr>Times New Roman</vt:lpstr>
      <vt:lpstr>字魂59号-创粗黑</vt:lpstr>
      <vt:lpstr>Arial</vt:lpstr>
      <vt:lpstr>Verdana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刘士微</dc:creator>
  <cp:lastModifiedBy>Vip1815</cp:lastModifiedBy>
  <cp:revision>164</cp:revision>
  <dcterms:created xsi:type="dcterms:W3CDTF">2017-08-18T03:02:00Z</dcterms:created>
  <dcterms:modified xsi:type="dcterms:W3CDTF">2021-11-24T03:08:19Z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