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sldIdLst>
    <p:sldId id="294" r:id="rId4"/>
    <p:sldId id="295" r:id="rId5"/>
    <p:sldId id="257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8" r:id="rId30"/>
    <p:sldId id="289" r:id="rId31"/>
    <p:sldId id="290" r:id="rId32"/>
    <p:sldId id="291" r:id="rId33"/>
    <p:sldId id="292" r:id="rId34"/>
    <p:sldId id="293" r:id="rId35"/>
  </p:sldIdLst>
  <p:sldSz cx="10972800" cy="6858000"/>
  <p:notesSz cx="6858000" cy="9144000"/>
  <p:defaultTextStyle>
    <a:defPPr>
      <a:defRPr lang="en-US"/>
    </a:defPPr>
    <a:lvl1pPr marL="0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70586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41171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711757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82342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52928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423514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94099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64685" algn="l" defTabSz="11411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5"/>
    <a:srgbClr val="FFFFA3"/>
    <a:srgbClr val="CAD9EC"/>
    <a:srgbClr val="E6EDF6"/>
    <a:srgbClr val="FDE2CB"/>
    <a:srgbClr val="E9EFF7"/>
    <a:srgbClr val="B45608"/>
    <a:srgbClr val="A40000"/>
    <a:srgbClr val="FFFF00"/>
    <a:srgbClr val="552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08" y="78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1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5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1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39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93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1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90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750B-45EF-461F-AD82-C5C16A700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0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1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C40B-02D6-41B6-A10B-187F519F63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58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A7FAB-2DC8-4539-9106-9F3DEFCA63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54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058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41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1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823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529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235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940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646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F35D7-EF8D-425E-805C-AC9D014F20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31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05EAF-C0D4-4147-98AA-8A8AD4FA03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03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7365-2FCA-43FC-9BC2-0860993339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74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2328C-E92B-4F65-9E67-067B113D19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7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56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DB2DA-BC10-44AE-AEF2-41E6D5C84C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48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48642" y="273049"/>
            <a:ext cx="3609976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0" cy="585311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48642" y="1435102"/>
            <a:ext cx="3609976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F834E-EE51-4169-854C-6D00CC30B9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48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000"/>
            </a:lvl1pPr>
            <a:lvl2pPr marL="570586" indent="0">
              <a:buNone/>
              <a:defRPr sz="3500"/>
            </a:lvl2pPr>
            <a:lvl3pPr marL="1141171" indent="0">
              <a:buNone/>
              <a:defRPr sz="3000"/>
            </a:lvl3pPr>
            <a:lvl4pPr marL="1711757" indent="0">
              <a:buNone/>
              <a:defRPr sz="2500"/>
            </a:lvl4pPr>
            <a:lvl5pPr marL="2282342" indent="0">
              <a:buNone/>
              <a:defRPr sz="2500"/>
            </a:lvl5pPr>
            <a:lvl6pPr marL="2852928" indent="0">
              <a:buNone/>
              <a:defRPr sz="2500"/>
            </a:lvl6pPr>
            <a:lvl7pPr marL="3423514" indent="0">
              <a:buNone/>
              <a:defRPr sz="2500"/>
            </a:lvl7pPr>
            <a:lvl8pPr marL="3994099" indent="0">
              <a:buNone/>
              <a:defRPr sz="2500"/>
            </a:lvl8pPr>
            <a:lvl9pPr marL="4564685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A78DC-7E8A-4D6C-9FB5-F5D86ADC29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46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0953F-3101-4797-B8F4-6E17E80D5C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71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26137-A322-4C07-9A80-BF9E587A0E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06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1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3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28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4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058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41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1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823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529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235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940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646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02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98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2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058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411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17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823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529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235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940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646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46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16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62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273049"/>
            <a:ext cx="3609976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0" cy="585311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435102"/>
            <a:ext cx="3609976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729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4000"/>
            </a:lvl1pPr>
            <a:lvl2pPr marL="570586" indent="0">
              <a:buNone/>
              <a:defRPr sz="3500"/>
            </a:lvl2pPr>
            <a:lvl3pPr marL="1141171" indent="0">
              <a:buNone/>
              <a:defRPr sz="3000"/>
            </a:lvl3pPr>
            <a:lvl4pPr marL="1711757" indent="0">
              <a:buNone/>
              <a:defRPr sz="2500"/>
            </a:lvl4pPr>
            <a:lvl5pPr marL="2282342" indent="0">
              <a:buNone/>
              <a:defRPr sz="2500"/>
            </a:lvl5pPr>
            <a:lvl6pPr marL="2852928" indent="0">
              <a:buNone/>
              <a:defRPr sz="2500"/>
            </a:lvl6pPr>
            <a:lvl7pPr marL="3423514" indent="0">
              <a:buNone/>
              <a:defRPr sz="2500"/>
            </a:lvl7pPr>
            <a:lvl8pPr marL="3994099" indent="0">
              <a:buNone/>
              <a:defRPr sz="2500"/>
            </a:lvl8pPr>
            <a:lvl9pPr marL="4564685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88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98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46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13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1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90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750B-45EF-461F-AD82-C5C16A7007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1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586" indent="0">
              <a:buNone/>
              <a:defRPr sz="2500" b="1"/>
            </a:lvl2pPr>
            <a:lvl3pPr marL="1141171" indent="0">
              <a:buNone/>
              <a:defRPr sz="2200" b="1"/>
            </a:lvl3pPr>
            <a:lvl4pPr marL="1711757" indent="0">
              <a:buNone/>
              <a:defRPr sz="2000" b="1"/>
            </a:lvl4pPr>
            <a:lvl5pPr marL="2282342" indent="0">
              <a:buNone/>
              <a:defRPr sz="2000" b="1"/>
            </a:lvl5pPr>
            <a:lvl6pPr marL="2852928" indent="0">
              <a:buNone/>
              <a:defRPr sz="2000" b="1"/>
            </a:lvl6pPr>
            <a:lvl7pPr marL="3423514" indent="0">
              <a:buNone/>
              <a:defRPr sz="2000" b="1"/>
            </a:lvl7pPr>
            <a:lvl8pPr marL="3994099" indent="0">
              <a:buNone/>
              <a:defRPr sz="2000" b="1"/>
            </a:lvl8pPr>
            <a:lvl9pPr marL="4564685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4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4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273049"/>
            <a:ext cx="3609976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0" cy="585311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435102"/>
            <a:ext cx="3609976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7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4000"/>
            </a:lvl1pPr>
            <a:lvl2pPr marL="570586" indent="0">
              <a:buNone/>
              <a:defRPr sz="3500"/>
            </a:lvl2pPr>
            <a:lvl3pPr marL="1141171" indent="0">
              <a:buNone/>
              <a:defRPr sz="3000"/>
            </a:lvl3pPr>
            <a:lvl4pPr marL="1711757" indent="0">
              <a:buNone/>
              <a:defRPr sz="2500"/>
            </a:lvl4pPr>
            <a:lvl5pPr marL="2282342" indent="0">
              <a:buNone/>
              <a:defRPr sz="2500"/>
            </a:lvl5pPr>
            <a:lvl6pPr marL="2852928" indent="0">
              <a:buNone/>
              <a:defRPr sz="2500"/>
            </a:lvl6pPr>
            <a:lvl7pPr marL="3423514" indent="0">
              <a:buNone/>
              <a:defRPr sz="2500"/>
            </a:lvl7pPr>
            <a:lvl8pPr marL="3994099" indent="0">
              <a:buNone/>
              <a:defRPr sz="2500"/>
            </a:lvl8pPr>
            <a:lvl9pPr marL="4564685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70586" indent="0">
              <a:buNone/>
              <a:defRPr sz="1500"/>
            </a:lvl2pPr>
            <a:lvl3pPr marL="1141171" indent="0">
              <a:buNone/>
              <a:defRPr sz="1200"/>
            </a:lvl3pPr>
            <a:lvl4pPr marL="1711757" indent="0">
              <a:buNone/>
              <a:defRPr sz="1100"/>
            </a:lvl4pPr>
            <a:lvl5pPr marL="2282342" indent="0">
              <a:buNone/>
              <a:defRPr sz="1100"/>
            </a:lvl5pPr>
            <a:lvl6pPr marL="2852928" indent="0">
              <a:buNone/>
              <a:defRPr sz="1100"/>
            </a:lvl6pPr>
            <a:lvl7pPr marL="3423514" indent="0">
              <a:buNone/>
              <a:defRPr sz="1100"/>
            </a:lvl7pPr>
            <a:lvl8pPr marL="3994099" indent="0">
              <a:buNone/>
              <a:defRPr sz="1100"/>
            </a:lvl8pPr>
            <a:lvl9pPr marL="456468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8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  <a:prstGeom prst="rect">
            <a:avLst/>
          </a:prstGeom>
        </p:spPr>
        <p:txBody>
          <a:bodyPr vert="horz" lIns="114117" tIns="57059" rIns="114117" bIns="5705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horz" lIns="114117" tIns="57059" rIns="114117" bIns="5705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63A1-5DE7-4D6D-9473-C5DC3E9CD18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2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141171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7939" indent="-427939" algn="l" defTabSz="1141171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202" indent="-356616" algn="l" defTabSz="1141171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6464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050" indent="-285293" algn="l" defTabSz="1141171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7635" indent="-285293" algn="l" defTabSz="1141171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8221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08806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79392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49978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0586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1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1757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2342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928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514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4099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64685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548640" y="274639"/>
            <a:ext cx="98755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117" tIns="57059" rIns="114117" bIns="570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548640" y="1600201"/>
            <a:ext cx="98755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117" tIns="57059" rIns="114117" bIns="570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r">
              <a:defRPr sz="15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0BE031-84E7-461B-9A32-8F5E2ACEA2DB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5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5pPr>
      <a:lvl6pPr marL="570586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6pPr>
      <a:lvl7pPr marL="1141171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7pPr>
      <a:lvl8pPr marL="1711757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8pPr>
      <a:lvl9pPr marL="2282342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itchFamily="34" charset="0"/>
        </a:defRPr>
      </a:lvl9pPr>
    </p:titleStyle>
    <p:bodyStyle>
      <a:lvl1pPr marL="427939" indent="-427939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202" indent="-356616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6464" indent="-285293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050" indent="-28529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7635" indent="-28529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8221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08806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79392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49978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0586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1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1757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2342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928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514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4099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64685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  <a:prstGeom prst="rect">
            <a:avLst/>
          </a:prstGeom>
        </p:spPr>
        <p:txBody>
          <a:bodyPr vert="horz" lIns="114117" tIns="57059" rIns="114117" bIns="5705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horz" lIns="114117" tIns="57059" rIns="114117" bIns="5705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63A1-5DE7-4D6D-9473-C5DC3E9CD1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BF21-E037-4827-8F92-4F52236A36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5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1141171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7939" indent="-427939" algn="l" defTabSz="1141171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202" indent="-356616" algn="l" defTabSz="1141171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6464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050" indent="-285293" algn="l" defTabSz="1141171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7635" indent="-285293" algn="l" defTabSz="1141171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8221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08806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79392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49978" indent="-285293" algn="l" defTabSz="114117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0586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71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1757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2342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928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514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4099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64685" algn="l" defTabSz="114117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2.wdp"/><Relationship Id="rId7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19.jpe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emf"/><Relationship Id="rId5" Type="http://schemas.microsoft.com/office/2007/relationships/hdphoto" Target="../media/hdphoto4.wdp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microsoft.com/office/2007/relationships/hdphoto" Target="../media/hdphoto4.wdp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microsoft.com/office/2007/relationships/hdphoto" Target="../media/hdphoto6.wdp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file:///E:\nhac%20mp3\nhac%20truyen%20thong\Hue%20tinh%20yeu%20cua%20toi%20-%20Thu%20Hien.mp3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vn/imgres?imgurl=http://suckhoe365.net/wp-content/uploads/2009/09/muoi.jpg&amp;imgrefurl=http://suckhoe365.net/2009/06/22-dieu-khong-nen-lam-tren-giuong/&amp;usg=__P1xoE9rMDAyhwYMbrxJ8V_NUCQM=&amp;h=297&amp;w=384&amp;sz=16&amp;hl=vi&amp;start=24&amp;itbs=1&amp;tbnid=yIwJq0YjiJQOkM:&amp;tbnh=95&amp;tbnw=123&amp;prev=/images?q=con+trung&amp;start=20&amp;hl=vi&amp;sa=N&amp;gbv=2&amp;ndsp=20&amp;tbs=isch:1" TargetMode="External"/><Relationship Id="rId13" Type="http://schemas.openxmlformats.org/officeDocument/2006/relationships/image" Target="../media/image15.jpeg"/><Relationship Id="rId3" Type="http://schemas.microsoft.com/office/2007/relationships/hdphoto" Target="../media/hdphoto3.wdp"/><Relationship Id="rId7" Type="http://schemas.openxmlformats.org/officeDocument/2006/relationships/image" Target="../media/image12.jpeg"/><Relationship Id="rId12" Type="http://schemas.openxmlformats.org/officeDocument/2006/relationships/hyperlink" Target="http://images.google.com.vn/imgres?imgurl=http://www16.24h.com.vn/upload/news/2009-07-06/1246842357-nhungvudaudoc.jpg&amp;imgrefurl=http://vietnamways.vn/DetailNews.aspx?NewsID=4787&amp;usg=__tcpIY_8nN9Vp07EDWSe-7Z5yux8=&amp;h=300&amp;w=400&amp;sz=16&amp;hl=vi&amp;start=93&amp;itbs=1&amp;tbnid=Pjq45kOmNEjwMM:&amp;tbnh=93&amp;tbnw=124&amp;prev=/images?q=con+trung&amp;start=80&amp;hl=vi&amp;sa=N&amp;gbv=2&amp;ndsp=20&amp;tbs=isch:1" TargetMode="External"/><Relationship Id="rId2" Type="http://schemas.openxmlformats.org/officeDocument/2006/relationships/image" Target="../media/image10.pn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mages.google.com.vn/imgres?imgurl=http://www.vncreatures.net/forumpic/Ac_violaef.jpg&amp;imgrefurl=http://www.vncreatures.net/event11.php&amp;usg=__yp9jRci_46FUu2lXwlhymLIcym4=&amp;h=296&amp;w=550&amp;sz=78&amp;hl=vi&amp;start=10&amp;itbs=1&amp;tbnid=OdZQjBYP34qh3M:&amp;tbnh=72&amp;tbnw=133&amp;prev=/images?q=con+trung&amp;hl=vi&amp;gbv=2&amp;tbs=isch:1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5" Type="http://schemas.openxmlformats.org/officeDocument/2006/relationships/image" Target="../media/image16.jpeg"/><Relationship Id="rId10" Type="http://schemas.openxmlformats.org/officeDocument/2006/relationships/hyperlink" Target="http://images.google.com.vn/imgres?imgurl=http://www.thegioisuckhoe.com/wp-content/uploads/image/C%C3%B4n%20tr%C3%B9ng.jpg&amp;imgrefurl=http://www.thegioisuckhoe.com/category/y-hoc/page/4/&amp;usg=__HNdo18WndTwtg_7vzh69fPtbJxA=&amp;h=300&amp;w=400&amp;sz=20&amp;hl=vi&amp;start=15&amp;itbs=1&amp;tbnid=Kw16fRfG7_yoSM:&amp;tbnh=93&amp;tbnw=124&amp;prev=/images?q=con+trung&amp;hl=vi&amp;gbv=2&amp;tbs=isch:1" TargetMode="External"/><Relationship Id="rId4" Type="http://schemas.openxmlformats.org/officeDocument/2006/relationships/hyperlink" Target="http://images.google.com.vn/imgres?imgurl=http://hula.vn/images/tips/2009/11/anh_dep/anh-con-trung-dep-macro-09110612.jpg&amp;imgrefurl=http://hula.vn/thong_tin/ky+thuat/tim_kiem/1.html&amp;usg=__OdJmGNq_BVb2G3XlBLA-o96PwM0=&amp;h=296&amp;w=450&amp;sz=19&amp;hl=vi&amp;start=52&amp;itbs=1&amp;tbnid=sGrc1kqJdJpTrM:&amp;tbnh=84&amp;tbnw=127&amp;prev=/images?q=con+trung&amp;start=40&amp;hl=vi&amp;sa=N&amp;gbv=2&amp;ndsp=20&amp;tbs=isch:1" TargetMode="External"/><Relationship Id="rId9" Type="http://schemas.openxmlformats.org/officeDocument/2006/relationships/image" Target="../media/image13.jpeg"/><Relationship Id="rId14" Type="http://schemas.openxmlformats.org/officeDocument/2006/relationships/hyperlink" Target="http://images.google.com.vn/imgres?imgurl=http://farm4.static.flickr.com/3603/3487830039_2b78ba1eae.jpg&amp;imgrefurl=http://www.binhdinhffc.com/diendan/viewtopic.php?f=61&amp;t=5816&amp;usg=__P7pnwREnOTBgDiDWyCwx8jKPdCE=&amp;h=357&amp;w=500&amp;sz=102&amp;hl=vi&amp;start=160&amp;itbs=1&amp;tbnid=aonxIWPztypOcM:&amp;tbnh=93&amp;tbnw=130&amp;prev=/images?q=con+trung&amp;start=140&amp;hl=vi&amp;sa=N&amp;gbv=2&amp;ndsp=20&amp;tbs=isch: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1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microsoft.com/office/2007/relationships/hdphoto" Target="../media/hdphoto4.wdp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2326047" y="2322647"/>
            <a:ext cx="6492240" cy="990600"/>
          </a:xfrm>
          <a:prstGeom prst="rect">
            <a:avLst/>
          </a:prstGeom>
        </p:spPr>
        <p:txBody>
          <a:bodyPr wrap="none" lIns="114117" tIns="57059" rIns="114117" bIns="57059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Khoa học </a:t>
            </a: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779145" y="3070568"/>
            <a:ext cx="9966960" cy="5892800"/>
          </a:xfrm>
          <a:prstGeom prst="rect">
            <a:avLst/>
          </a:prstGeom>
        </p:spPr>
        <p:txBody>
          <a:bodyPr wrap="none" lIns="114117" tIns="57059" rIns="114117" bIns="57059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5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Sự</a:t>
            </a:r>
            <a:r>
              <a:rPr lang="vi-VN" sz="45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sinh </a:t>
            </a:r>
            <a:r>
              <a:rPr lang="vi-VN" sz="45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sản</a:t>
            </a:r>
            <a:r>
              <a:rPr lang="vi-VN" sz="45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5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vi-VN" sz="45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5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côn trùng.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45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0" y="0"/>
            <a:ext cx="10972800" cy="6858000"/>
            <a:chOff x="8" y="0"/>
            <a:chExt cx="5760" cy="4320"/>
          </a:xfrm>
        </p:grpSpPr>
        <p:pic>
          <p:nvPicPr>
            <p:cNvPr id="2055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8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0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1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57166326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88187" y="76201"/>
            <a:ext cx="720679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787401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dần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lột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30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ngừng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46110" y="2108201"/>
            <a:ext cx="6690949" cy="4501543"/>
            <a:chOff x="1621758" y="1581150"/>
            <a:chExt cx="5575791" cy="3376157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590800" y="4595330"/>
              <a:ext cx="3823191" cy="36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2 –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Ấu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trùng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pic>
          <p:nvPicPr>
            <p:cNvPr id="11" name="Picture 25"/>
            <p:cNvPicPr>
              <a:picLocks noChangeAspect="1" noChangeArrowheads="1"/>
            </p:cNvPicPr>
            <p:nvPr/>
          </p:nvPicPr>
          <p:blipFill>
            <a:blip r:embed="rId2">
              <a:lum bright="-36000" contrast="18000"/>
            </a:blip>
            <a:srcRect l="2174" t="4347" r="4347"/>
            <a:stretch>
              <a:fillRect/>
            </a:stretch>
          </p:blipFill>
          <p:spPr bwMode="auto">
            <a:xfrm>
              <a:off x="1621758" y="1581150"/>
              <a:ext cx="5575791" cy="296514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879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88187" y="76201"/>
            <a:ext cx="720679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709992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tường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rào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Vỏ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nứt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nhộng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51760" y="2163825"/>
            <a:ext cx="5669280" cy="4445919"/>
            <a:chOff x="2209800" y="1622868"/>
            <a:chExt cx="4724400" cy="3334439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667000" y="4595330"/>
              <a:ext cx="3823191" cy="36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3 –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Nhộng</a:t>
              </a:r>
              <a:endPara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Picture 22"/>
            <p:cNvPicPr>
              <a:picLocks noChangeAspect="1" noChangeArrowheads="1"/>
            </p:cNvPicPr>
            <p:nvPr/>
          </p:nvPicPr>
          <p:blipFill>
            <a:blip r:embed="rId2">
              <a:lum bright="-24000" contrast="18000"/>
            </a:blip>
            <a:srcRect l="4762" t="3572" r="4761" b="7143"/>
            <a:stretch>
              <a:fillRect/>
            </a:stretch>
          </p:blipFill>
          <p:spPr bwMode="auto">
            <a:xfrm>
              <a:off x="2209800" y="1622868"/>
              <a:ext cx="4724400" cy="293008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8962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47685" y="76201"/>
            <a:ext cx="6887799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533400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2, 3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nhăn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nheo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kén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en-US" sz="37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47800" y="2221137"/>
            <a:ext cx="8458200" cy="4560663"/>
            <a:chOff x="1981200" y="1536810"/>
            <a:chExt cx="4961882" cy="3420497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667000" y="4595330"/>
              <a:ext cx="3823191" cy="36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4 –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Bướm</a:t>
              </a:r>
              <a:endPara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31"/>
            <p:cNvPicPr>
              <a:picLocks noChangeAspect="1" noChangeArrowheads="1"/>
            </p:cNvPicPr>
            <p:nvPr/>
          </p:nvPicPr>
          <p:blipFill>
            <a:blip r:embed="rId2">
              <a:lum bright="-24000"/>
            </a:blip>
            <a:srcRect l="2499" r="7501" b="3572"/>
            <a:stretch>
              <a:fillRect/>
            </a:stretch>
          </p:blipFill>
          <p:spPr bwMode="auto">
            <a:xfrm>
              <a:off x="1981200" y="1536810"/>
              <a:ext cx="4961882" cy="293994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8375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47685" y="76201"/>
            <a:ext cx="6887799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685801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bắp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hay     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súp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lơ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635932" y="6127107"/>
            <a:ext cx="5502229" cy="48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–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35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2">
            <a:lum bright="-36000" contrast="18000"/>
          </a:blip>
          <a:srcRect t="3572" r="11766" b="7143"/>
          <a:stretch>
            <a:fillRect/>
          </a:stretch>
        </p:blipFill>
        <p:spPr bwMode="auto">
          <a:xfrm>
            <a:off x="1847684" y="2108200"/>
            <a:ext cx="7677315" cy="382417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40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9" name="图片 2">
              <a:extLst>
                <a:ext uri="{FF2B5EF4-FFF2-40B4-BE49-F238E27FC236}">
                  <a16:creationId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9" y="42784"/>
            <a:ext cx="10972782" cy="1254006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453695" algn="ctr">
              <a:defRPr/>
            </a:pP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trải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indent="453695" algn="ctr">
              <a:defRPr/>
            </a:pP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qua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giai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3700" b="1" dirty="0">
                <a:solidFill>
                  <a:srgbClr val="B45608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2441813"/>
            <a:ext cx="2377440" cy="3069887"/>
          </a:xfrm>
          <a:prstGeom prst="rect">
            <a:avLst/>
          </a:prstGeom>
          <a:solidFill>
            <a:srgbClr val="E9EFF7"/>
          </a:soli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2969768" y="2538096"/>
            <a:ext cx="1297441" cy="156571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19592" y="2209801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89121" y="3225801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89121" y="4236977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Nhộng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9592" y="5210810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V="1">
            <a:off x="2987049" y="3554093"/>
            <a:ext cx="1280161" cy="54971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3017520" y="4103807"/>
            <a:ext cx="1280161" cy="4614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2987049" y="4103807"/>
            <a:ext cx="1280161" cy="1467251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V="1">
            <a:off x="6309360" y="2063659"/>
            <a:ext cx="914400" cy="474436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pic>
        <p:nvPicPr>
          <p:cNvPr id="28" name="Picture 34"/>
          <p:cNvPicPr>
            <a:picLocks noChangeAspect="1" noChangeArrowheads="1"/>
          </p:cNvPicPr>
          <p:nvPr/>
        </p:nvPicPr>
        <p:blipFill>
          <a:blip r:embed="rId6">
            <a:lum bright="-30000" contrast="18000"/>
          </a:blip>
          <a:srcRect l="13637" b="13043"/>
          <a:stretch>
            <a:fillRect/>
          </a:stretch>
        </p:blipFill>
        <p:spPr bwMode="auto">
          <a:xfrm>
            <a:off x="7318132" y="1498600"/>
            <a:ext cx="3197467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9" name="Picture 25"/>
          <p:cNvPicPr>
            <a:picLocks noChangeAspect="1" noChangeArrowheads="1"/>
          </p:cNvPicPr>
          <p:nvPr/>
        </p:nvPicPr>
        <p:blipFill>
          <a:blip r:embed="rId7">
            <a:lum bright="-36000" contrast="18000"/>
          </a:blip>
          <a:srcRect l="2174" t="4347" r="4347"/>
          <a:stretch>
            <a:fillRect/>
          </a:stretch>
        </p:blipFill>
        <p:spPr bwMode="auto">
          <a:xfrm>
            <a:off x="7318133" y="2819400"/>
            <a:ext cx="3197466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8">
            <a:lum bright="-24000" contrast="18000"/>
          </a:blip>
          <a:srcRect l="4762" t="3572" r="4761" b="7143"/>
          <a:stretch>
            <a:fillRect/>
          </a:stretch>
        </p:blipFill>
        <p:spPr bwMode="auto">
          <a:xfrm>
            <a:off x="7318132" y="4127683"/>
            <a:ext cx="3197467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1" name="Picture 31"/>
          <p:cNvPicPr>
            <a:picLocks noChangeAspect="1" noChangeArrowheads="1"/>
          </p:cNvPicPr>
          <p:nvPr/>
        </p:nvPicPr>
        <p:blipFill>
          <a:blip r:embed="rId9">
            <a:lum bright="-24000"/>
          </a:blip>
          <a:srcRect l="2499" r="7501" b="3572"/>
          <a:stretch>
            <a:fillRect/>
          </a:stretch>
        </p:blipFill>
        <p:spPr bwMode="auto">
          <a:xfrm>
            <a:off x="7318130" y="5448483"/>
            <a:ext cx="3197470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6324602" y="3530598"/>
            <a:ext cx="899159" cy="1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 flipV="1">
            <a:off x="6309361" y="4565271"/>
            <a:ext cx="899159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>
            <a:off x="6294119" y="5571057"/>
            <a:ext cx="914400" cy="601143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7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4" grpId="0" animBg="1"/>
      <p:bldP spid="15" grpId="0" uiExpand="1" build="p" animBg="1"/>
      <p:bldP spid="21" grpId="0" uiExpand="1" build="p" animBg="1"/>
      <p:bldP spid="22" grpId="0" uiExpand="1" build="p" animBg="1"/>
      <p:bldP spid="23" grpId="0" uiExpand="1" build="p" animBg="1"/>
      <p:bldP spid="24" grpId="0" animBg="1"/>
      <p:bldP spid="25" grpId="0" animBg="1"/>
      <p:bldP spid="26" grpId="0" animBg="1"/>
      <p:bldP spid="27" grpId="0" animBg="1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21" name="图片 2">
              <a:extLst>
                <a:ext uri="{FF2B5EF4-FFF2-40B4-BE49-F238E27FC236}">
                  <a16:creationId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-91440" y="279400"/>
            <a:ext cx="10972800" cy="1346339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indent="453695" algn="ctr"/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giai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thiệt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1574" y="2819400"/>
            <a:ext cx="2377440" cy="1592560"/>
          </a:xfrm>
          <a:prstGeom prst="rect">
            <a:avLst/>
          </a:prstGeom>
          <a:solidFill>
            <a:srgbClr val="E9EFF7"/>
          </a:soli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thiệt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00615" y="3378359"/>
            <a:ext cx="1752743" cy="607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Sâu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3081423" y="3693757"/>
            <a:ext cx="112775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6">
            <a:lum bright="-36000" contrast="18000"/>
          </a:blip>
          <a:srcRect l="2174" t="4347" r="4347"/>
          <a:stretch>
            <a:fillRect/>
          </a:stretch>
        </p:blipFill>
        <p:spPr bwMode="auto">
          <a:xfrm>
            <a:off x="7226695" y="3108032"/>
            <a:ext cx="3197466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6220855" y="3730149"/>
            <a:ext cx="899159" cy="1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697301"/>
            <a:ext cx="10972800" cy="730786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giai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lớn</a:t>
            </a:r>
            <a:endParaRPr lang="en-US" sz="35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34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build="p" animBg="1"/>
      <p:bldP spid="14" grpId="0" animBg="1"/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" y="17224"/>
            <a:ext cx="10850880" cy="547939"/>
          </a:xfrm>
          <a:prstGeom prst="rect">
            <a:avLst/>
          </a:prstGeom>
        </p:spPr>
        <p:txBody>
          <a:bodyPr wrap="square" lIns="85439" tIns="42720" rIns="85439" bIns="42720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biện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giảm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thiệt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</a:t>
            </a:r>
            <a:endParaRPr lang="en-US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8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591" y="574152"/>
            <a:ext cx="3349129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vot-bat-buom-Edu-Science-26"/>
          <p:cNvPicPr>
            <a:picLocks noChangeAspect="1" noChangeArrowheads="1"/>
          </p:cNvPicPr>
          <p:nvPr/>
        </p:nvPicPr>
        <p:blipFill rotWithShape="1">
          <a:blip r:embed="rId3"/>
          <a:srcRect l="13863" r="12903"/>
          <a:stretch/>
        </p:blipFill>
        <p:spPr bwMode="auto">
          <a:xfrm>
            <a:off x="3770546" y="574152"/>
            <a:ext cx="3270335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5-loai-rau-nay-hay-bi-phun-thuoc-ban-co-the-nhan-biet-duoc-nho-tu-van-tu-vien-dinh-duong14935811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574152"/>
            <a:ext cx="3474720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hinh-anh-chan-thuc-cua-qua-trinh-sau-ken-lot-xac-thanh-bu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2" y="3530600"/>
            <a:ext cx="4937759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kien-san-mo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9280" y="3530600"/>
            <a:ext cx="2543244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Kinh-hai-nhung-man-san-moi-dam-mau-cua-bo-ngua_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39332" y="3530600"/>
            <a:ext cx="2550588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8430" y="3043768"/>
            <a:ext cx="353388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itchFamily="34" charset="0"/>
                <a:cs typeface="Arial" pitchFamily="34" charset="0"/>
              </a:rPr>
              <a:t>Bắt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sâu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3620222" y="3048000"/>
            <a:ext cx="351209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itchFamily="34" charset="0"/>
                <a:cs typeface="Arial" pitchFamily="34" charset="0"/>
              </a:rPr>
              <a:t>Bắt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bướm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7104629" y="3022600"/>
            <a:ext cx="380721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>
                <a:latin typeface="Arial" pitchFamily="34" charset="0"/>
                <a:cs typeface="Arial" pitchFamily="34" charset="0"/>
              </a:rPr>
              <a:t>Phun thuốc trừ sâu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-91440" y="6390695"/>
            <a:ext cx="5486400" cy="43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itchFamily="34" charset="0"/>
                <a:cs typeface="Arial" pitchFamily="34" charset="0"/>
              </a:rPr>
              <a:t>Ngắt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bỏ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nhộng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sâu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5486401" y="6404518"/>
            <a:ext cx="5425439" cy="43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itchFamily="34" charset="0"/>
                <a:cs typeface="Arial" pitchFamily="34" charset="0"/>
              </a:rPr>
              <a:t>Bảo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vệ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thiên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nhiên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6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16" name="图片 2">
              <a:extLst>
                <a:ext uri="{FF2B5EF4-FFF2-40B4-BE49-F238E27FC236}">
                  <a16:creationId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17" name="图片 2">
              <a:extLst>
                <a:ext uri="{FF2B5EF4-FFF2-40B4-BE49-F238E27FC236}">
                  <a16:creationId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314958" y="-805363"/>
            <a:ext cx="7834882" cy="7587164"/>
            <a:chOff x="1776732" y="-397473"/>
            <a:chExt cx="6529068" cy="5690373"/>
          </a:xfrm>
        </p:grpSpPr>
        <p:pic>
          <p:nvPicPr>
            <p:cNvPr id="10" name="图片 3">
              <a:extLst>
                <a:ext uri="{FF2B5EF4-FFF2-40B4-BE49-F238E27FC236}">
                  <a16:creationId xmlns:a16="http://schemas.microsoft.com/office/drawing/2014/main" id="{08BA3410-3C08-4884-BB78-3DD2F1B48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56677" flipH="1">
              <a:off x="1776732" y="-397473"/>
              <a:ext cx="6439283" cy="569037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09800" y="1025700"/>
              <a:ext cx="6096000" cy="2562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3695"/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Bướm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vòng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đời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gồm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4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giai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đoạn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sâu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nhộng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bướm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indent="453695"/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Bướm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cải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thường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đẻ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vào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mặt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lá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rau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cải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nở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sâu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Sâu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ăn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  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lá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rau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lớn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gây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thiệt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hại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cây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trồng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indent="453695"/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giảm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thiệt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hại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chúng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ta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phải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dùng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biện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pháp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như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bắt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sâu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phun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hóa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chất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        </a:t>
              </a:r>
            </a:p>
            <a:p>
              <a:pPr indent="453695"/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bảo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vệ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thực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vật</a:t>
              </a:r>
              <a:r>
                <a:rPr lang="en-US" sz="27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pic>
        <p:nvPicPr>
          <p:cNvPr id="9" name="图片 1">
            <a:extLst>
              <a:ext uri="{FF2B5EF4-FFF2-40B4-BE49-F238E27FC236}">
                <a16:creationId xmlns:a16="http://schemas.microsoft.com/office/drawing/2014/main" id="{C361A7A7-97A2-4681-9047-2A60984DB0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80" y="2108200"/>
            <a:ext cx="4283666" cy="475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847431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52236" y="271464"/>
            <a:ext cx="5802822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gián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84297" y="5595701"/>
            <a:ext cx="8746705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chu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gián</a:t>
            </a:r>
            <a:endParaRPr lang="en-US" sz="4000" b="1" spc="62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2050" name="Picture 2" descr="Chỉ vào từng sơ đồ và nói về sự sinh sản của ruồi và gián. Nêu sự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468880" y="1586304"/>
            <a:ext cx="5982869" cy="367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4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847431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35065" y="169864"/>
            <a:ext cx="5713054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ruồi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50043" y="5595701"/>
            <a:ext cx="8661746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chu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ruồi</a:t>
            </a:r>
            <a:endParaRPr lang="en-US" sz="4000" b="1" spc="62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1026" name="Picture 2" descr="Chỉ vào từng sơ đồ và nói về sự sinh sản của ruồi và gián. Nêu sự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118"/>
          <a:stretch/>
        </p:blipFill>
        <p:spPr bwMode="auto">
          <a:xfrm>
            <a:off x="2349408" y="1397000"/>
            <a:ext cx="6063073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4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559040" y="0"/>
            <a:ext cx="3033929" cy="6858000"/>
          </a:xfrm>
          <a:prstGeom prst="rect">
            <a:avLst/>
          </a:prstGeom>
        </p:spPr>
      </p:pic>
      <p:pic>
        <p:nvPicPr>
          <p:cNvPr id="21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4" b="7413"/>
          <a:stretch/>
        </p:blipFill>
        <p:spPr bwMode="auto">
          <a:xfrm>
            <a:off x="274320" y="304800"/>
            <a:ext cx="1042416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29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62792" y="403986"/>
            <a:ext cx="11884232" cy="730786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448267"/>
              </p:ext>
            </p:extLst>
          </p:nvPr>
        </p:nvGraphicFramePr>
        <p:xfrm>
          <a:off x="1554480" y="3395900"/>
          <a:ext cx="7900416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endParaRPr lang="en-US" sz="3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endParaRPr lang="en-US" sz="3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5200">
                <a:tc>
                  <a:txBody>
                    <a:bodyPr/>
                    <a:lstStyle/>
                    <a:p>
                      <a:pPr algn="just"/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nở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dòi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ấu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trùng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).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Dòi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hóa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nhộng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Nhộng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nở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109728" marR="109728" marT="60960" marB="6096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nở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mà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qua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giai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đoạn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trung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itchFamily="34" charset="0"/>
                          <a:cs typeface="Arial" pitchFamily="34" charset="0"/>
                        </a:rPr>
                        <a:t>gian</a:t>
                      </a:r>
                      <a:r>
                        <a:rPr lang="en-US" sz="350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-454232" y="2514601"/>
            <a:ext cx="11884232" cy="730786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95977" y="1285285"/>
            <a:ext cx="7777877" cy="676012"/>
          </a:xfrm>
          <a:prstGeom prst="rect">
            <a:avLst/>
          </a:prstGeom>
          <a:solidFill>
            <a:srgbClr val="CAD9EC"/>
          </a:solidFill>
          <a:ln>
            <a:solidFill>
              <a:schemeClr val="bg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36073" tIns="68037" rIns="136073" bIns="68037">
            <a:spAutoFit/>
          </a:bodyPr>
          <a:lstStyle/>
          <a:p>
            <a:pPr algn="ctr"/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ruồi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06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365760" y="76201"/>
            <a:ext cx="11338560" cy="1038562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indent="453695" algn="ctr"/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Ruồi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indent="453695" algn="ctr"/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diệt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ruồi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endParaRPr lang="en-US" alt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383599"/>
              </p:ext>
            </p:extLst>
          </p:nvPr>
        </p:nvGraphicFramePr>
        <p:xfrm>
          <a:off x="182880" y="1214120"/>
          <a:ext cx="5212080" cy="54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endParaRPr lang="en-US" sz="2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đẻ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Thường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đẻ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ở: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phân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thải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xác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chết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…</a:t>
                      </a:r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96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Những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cách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diệt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Giữ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ở,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chuồng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trại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chăn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nuôi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xử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lí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thải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…</a:t>
                      </a:r>
                    </a:p>
                    <a:p>
                      <a:pPr algn="l"/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Phun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thuốc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diệt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ruồi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94305"/>
              </p:ext>
            </p:extLst>
          </p:nvPr>
        </p:nvGraphicFramePr>
        <p:xfrm>
          <a:off x="5577840" y="1199992"/>
          <a:ext cx="5212080" cy="589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endParaRPr lang="en-US" sz="2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đẻ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Thường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đẻ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trứng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ở: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phân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thải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xác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chết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…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96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Những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cách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diệt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Giữ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ở,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vệ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sinh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để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rác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tủ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bếp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tủ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quần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áo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..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Phun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thuốc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diệt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gián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l"/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" y="63632"/>
            <a:ext cx="1463040" cy="103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http://content.mycutegraphics.com/graphics/fly/fly-and-tras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0141" y="76201"/>
            <a:ext cx="1231219" cy="106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73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sp>
        <p:nvSpPr>
          <p:cNvPr id="8" name="矩形: 折角 2">
            <a:extLst>
              <a:ext uri="{FF2B5EF4-FFF2-40B4-BE49-F238E27FC236}">
                <a16:creationId xmlns:a16="http://schemas.microsoft.com/office/drawing/2014/main" id="{A557ED58-EEAA-480E-A5EE-9466DBB114F1}"/>
              </a:ext>
            </a:extLst>
          </p:cNvPr>
          <p:cNvSpPr/>
          <p:nvPr/>
        </p:nvSpPr>
        <p:spPr>
          <a:xfrm>
            <a:off x="3914932" y="990601"/>
            <a:ext cx="5686268" cy="447885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3" descr="图片包含 座位, 家具, 椅子&#10;&#10;自动生成的说明">
            <a:extLst>
              <a:ext uri="{FF2B5EF4-FFF2-40B4-BE49-F238E27FC236}">
                <a16:creationId xmlns:a16="http://schemas.microsoft.com/office/drawing/2014/main" id="{115DC31E-5614-4F32-B8CD-CCC2555A27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572" y="381000"/>
            <a:ext cx="1412148" cy="15690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7680" y="1803400"/>
            <a:ext cx="4846320" cy="264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phun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diệt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id="{C010232D-E992-483E-8FD8-7FF86B495B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06" y="1903064"/>
            <a:ext cx="3319835" cy="482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3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09219" y="76201"/>
            <a:ext cx="12796420" cy="1192450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số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đuổi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diệt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an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toàn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môi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trường</a:t>
            </a:r>
            <a:endParaRPr lang="en-US" sz="35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8" descr="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841" y="1492857"/>
            <a:ext cx="293746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cucvantho-800x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8055" y="1492857"/>
            <a:ext cx="265176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duoi-ruoi-bang-tui-bong-nuoc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5655" y="1492857"/>
            <a:ext cx="271562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HBdish-detergent-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7040" y="3931257"/>
            <a:ext cx="3049735" cy="19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diet-ruoi-an-bin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5656" y="3962004"/>
            <a:ext cx="2715624" cy="187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484191" y="3524857"/>
            <a:ext cx="2206824" cy="9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Trồng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thảo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dược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đuổi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ruồi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8126257" y="3524858"/>
            <a:ext cx="1502519" cy="8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>
                <a:latin typeface="Arial" pitchFamily="34" charset="0"/>
                <a:cs typeface="Arial" pitchFamily="34" charset="0"/>
              </a:rPr>
              <a:t>Treo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bịch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nước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726362" y="6166458"/>
            <a:ext cx="1690333" cy="10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rửa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chén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Thêm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2-3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giọt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giấm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táo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đuổi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ruồi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7982855" y="6160715"/>
            <a:ext cx="1737287" cy="10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keo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bẫy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ruồi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2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09219" y="76201"/>
            <a:ext cx="12796420" cy="1192450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số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đuổi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diệt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gián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an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toàn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môi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trường</a:t>
            </a:r>
            <a:endParaRPr lang="en-US" sz="35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7" descr="dualeo_lm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2303" y="1498601"/>
            <a:ext cx="2621298" cy="181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cu_h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808" y="1500261"/>
            <a:ext cx="2743200" cy="18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 descr="cach-diet-gian-dan-gia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1" y="1498601"/>
            <a:ext cx="3279997" cy="187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la dao chua benh to d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9844" y="4033520"/>
            <a:ext cx="3279997" cy="209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qdefaul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37360" y="3992881"/>
            <a:ext cx="329184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410208" y="3124200"/>
            <a:ext cx="3801872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tây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dưa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leo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713728" y="3225800"/>
            <a:ext cx="3801872" cy="74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Đường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1382839" y="5984240"/>
            <a:ext cx="3920681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Lá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nguyệt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quế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6583681" y="5923280"/>
            <a:ext cx="4277106" cy="96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itchFamily="34" charset="0"/>
                <a:cs typeface="Arial" pitchFamily="34" charset="0"/>
              </a:rPr>
              <a:t>Lá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đào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5624349" y="-1473201"/>
            <a:ext cx="307847" cy="76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2403" tIns="76202" rIns="152403" bIns="76202">
            <a:spAutoFit/>
          </a:bodyPr>
          <a:lstStyle/>
          <a:p>
            <a:pPr algn="ctr"/>
            <a:endParaRPr lang="en-U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0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8467"/>
            <a:ext cx="10978516" cy="6849533"/>
            <a:chOff x="0" y="6350"/>
            <a:chExt cx="9148763" cy="5137150"/>
          </a:xfrm>
        </p:grpSpPr>
        <p:pic>
          <p:nvPicPr>
            <p:cNvPr id="17" name="Picture 16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0" y="6351"/>
              <a:ext cx="76247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2971800" y="6350"/>
              <a:ext cx="61769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 descr="The Frog Sits On A Leaf In The Pond Stock Illustration - Download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72" y="2600029"/>
            <a:ext cx="4243488" cy="3876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818" y="482600"/>
            <a:ext cx="3160239" cy="807730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Hoạt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động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3</a:t>
            </a:r>
          </a:p>
        </p:txBody>
      </p:sp>
      <p:sp>
        <p:nvSpPr>
          <p:cNvPr id="5" name="Rectangle 4"/>
          <p:cNvSpPr/>
          <p:nvPr/>
        </p:nvSpPr>
        <p:spPr>
          <a:xfrm>
            <a:off x="3988540" y="1193800"/>
            <a:ext cx="6498847" cy="2423557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Sự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sinh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ếch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图片 4">
            <a:extLst>
              <a:ext uri="{FF2B5EF4-FFF2-40B4-BE49-F238E27FC236}">
                <a16:creationId xmlns:a16="http://schemas.microsoft.com/office/drawing/2014/main" id="{05C21117-131D-47EF-ABA1-207B6B7E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90401"/>
            <a:ext cx="707860" cy="584399"/>
          </a:xfrm>
          <a:prstGeom prst="rect">
            <a:avLst/>
          </a:prstGeom>
        </p:spPr>
      </p:pic>
      <p:pic>
        <p:nvPicPr>
          <p:cNvPr id="11" name="图片 5">
            <a:extLst>
              <a:ext uri="{FF2B5EF4-FFF2-40B4-BE49-F238E27FC236}">
                <a16:creationId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0" y="415463"/>
            <a:ext cx="973648" cy="8038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901" y="381001"/>
            <a:ext cx="453336" cy="812800"/>
          </a:xfrm>
          <a:prstGeom prst="rect">
            <a:avLst/>
          </a:prstGeom>
        </p:spPr>
      </p:pic>
      <p:sp>
        <p:nvSpPr>
          <p:cNvPr id="14" name="任意多边形: 形状 12">
            <a:extLst>
              <a:ext uri="{FF2B5EF4-FFF2-40B4-BE49-F238E27FC236}">
                <a16:creationId xmlns:a16="http://schemas.microsoft.com/office/drawing/2014/main" id="{5A478C15-749F-41C6-86D2-5932D1368829}"/>
              </a:ext>
            </a:extLst>
          </p:cNvPr>
          <p:cNvSpPr/>
          <p:nvPr/>
        </p:nvSpPr>
        <p:spPr>
          <a:xfrm>
            <a:off x="905744" y="1649346"/>
            <a:ext cx="241964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5">
            <a:extLst>
              <a:ext uri="{FF2B5EF4-FFF2-40B4-BE49-F238E27FC236}">
                <a16:creationId xmlns:a16="http://schemas.microsoft.com/office/drawing/2014/main" id="{F7746454-941C-4620-AC7E-84B14C67C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344374"/>
            <a:ext cx="973648" cy="80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2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8467"/>
            <a:ext cx="10978516" cy="6849533"/>
            <a:chOff x="0" y="6350"/>
            <a:chExt cx="9148763" cy="5137150"/>
          </a:xfrm>
        </p:grpSpPr>
        <p:pic>
          <p:nvPicPr>
            <p:cNvPr id="4" name="Picture 3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0" y="6351"/>
              <a:ext cx="76247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2971800" y="6350"/>
              <a:ext cx="61769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920240" y="3274484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119110" y="4159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210550" y="40576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936230" y="33464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844790" y="7715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907030" y="79184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358390" y="78168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261110" y="603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4" name="Text Box 9">
            <a:hlinkClick r:id="rId3" action="ppaction://program"/>
          </p:cNvPr>
          <p:cNvSpPr txBox="1">
            <a:spLocks noChangeArrowheads="1"/>
          </p:cNvSpPr>
          <p:nvPr/>
        </p:nvSpPr>
        <p:spPr bwMode="auto">
          <a:xfrm>
            <a:off x="201930" y="1531701"/>
            <a:ext cx="6217920" cy="73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729990" y="63944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6" name="Text Box 11">
            <a:hlinkClick r:id="rId3" action="ppaction://program"/>
          </p:cNvPr>
          <p:cNvSpPr txBox="1">
            <a:spLocks noChangeArrowheads="1"/>
          </p:cNvSpPr>
          <p:nvPr/>
        </p:nvSpPr>
        <p:spPr bwMode="auto">
          <a:xfrm>
            <a:off x="163831" y="889000"/>
            <a:ext cx="6145530" cy="134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thường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sống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ở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cả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trên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cạn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dưới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nước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907030" y="47688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82880" y="2141301"/>
            <a:ext cx="7608169" cy="73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con?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089910" y="63944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91303" y="2148418"/>
            <a:ext cx="4754880" cy="134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loài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trứng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2084070" y="5683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82880" y="2758016"/>
            <a:ext cx="5120640" cy="196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altLang="en-US" sz="4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2907030" y="59880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91303" y="2813050"/>
            <a:ext cx="5212080" cy="257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-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Ếch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thường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đẻ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trứng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ở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dưới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nước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vào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mùa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hạ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vì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mùa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hạ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có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mưa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itchFamily="18" charset="0"/>
              </a:rPr>
              <a:t>nhiều</a:t>
            </a:r>
            <a:r>
              <a:rPr lang="en-US" altLang="en-US" sz="4000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  <a:endParaRPr lang="en-US" altLang="en-US" sz="5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3547110" y="68008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2541270" y="19240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2084070" y="7207251"/>
            <a:ext cx="230527" cy="45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GB" altLang="en-US" sz="2200" b="0">
              <a:latin typeface="Arial" charset="0"/>
            </a:endParaRPr>
          </a:p>
        </p:txBody>
      </p:sp>
      <p:pic>
        <p:nvPicPr>
          <p:cNvPr id="28" name="Picture 26" descr="Su sinh san cua e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73" y="287867"/>
            <a:ext cx="3202807" cy="305858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7" descr="25-03-08_02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1" y="3530600"/>
            <a:ext cx="3512017" cy="308927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10149841" y="2514601"/>
            <a:ext cx="551063" cy="80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n-US" altLang="en-US" sz="4500" dirty="0">
                <a:latin typeface="Arial" charset="0"/>
              </a:rPr>
              <a:t>1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035040" y="5603875"/>
            <a:ext cx="1280160" cy="96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117" tIns="57059" rIns="114117" bIns="57059">
            <a:spAutoFit/>
          </a:bodyPr>
          <a:lstStyle>
            <a:lvl1pPr>
              <a:defRPr sz="1600" b="1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n-US" altLang="en-US" sz="5500" dirty="0"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1751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allAtOnce"/>
      <p:bldP spid="16" grpId="0"/>
      <p:bldP spid="18" grpId="0" build="p"/>
      <p:bldP spid="18" grpId="1" build="allAtOnce"/>
      <p:bldP spid="20" grpId="0"/>
      <p:bldP spid="22" grpId="0" build="p"/>
      <p:bldP spid="22" grpId="1" build="allAtOnce"/>
      <p:bldP spid="24" grpId="0"/>
      <p:bldP spid="30" grpId="0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pic>
        <p:nvPicPr>
          <p:cNvPr id="10243" name="Picture 3" descr="CHU TRINH SINH TRUONG CUA E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28600"/>
            <a:ext cx="8321040" cy="6248400"/>
          </a:xfrm>
          <a:solidFill>
            <a:srgbClr val="CC99FF"/>
          </a:solidFill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914400" y="594360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14117" tIns="57059" rIns="114117" bIns="57059" anchor="ctr"/>
          <a:lstStyle/>
          <a:p>
            <a:pPr algn="ctr"/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Sơ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đồ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sự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phát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triển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altLang="en-US" sz="45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002060"/>
                </a:solidFill>
                <a:latin typeface="Times New Roman" pitchFamily="18" charset="0"/>
              </a:rPr>
              <a:t>ếch</a:t>
            </a:r>
            <a:r>
              <a:rPr lang="en-US" altLang="en-US" sz="5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314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8469"/>
            <a:ext cx="10978516" cy="6849532"/>
            <a:chOff x="0" y="6351"/>
            <a:chExt cx="9148763" cy="5137149"/>
          </a:xfrm>
        </p:grpSpPr>
        <p:pic>
          <p:nvPicPr>
            <p:cNvPr id="4" name="Picture 3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0" y="6351"/>
              <a:ext cx="9144000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2971800" y="1324769"/>
              <a:ext cx="6176963" cy="381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7753350" y="46482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2815590" y="48514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266950" y="47498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5943600" y="3888318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2998470" y="13970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998470" y="33274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2449830" y="-11430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1992630" y="4140200"/>
            <a:ext cx="230527" cy="68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365760" y="1582341"/>
            <a:ext cx="1645920" cy="1192450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ếch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Line 21"/>
          <p:cNvSpPr>
            <a:spLocks noChangeShapeType="1"/>
          </p:cNvSpPr>
          <p:nvPr/>
        </p:nvSpPr>
        <p:spPr bwMode="auto">
          <a:xfrm>
            <a:off x="2021205" y="2191940"/>
            <a:ext cx="813436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2834640" y="1582341"/>
            <a:ext cx="2286000" cy="1731059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Trứng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ếch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mới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nở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Line 23"/>
          <p:cNvSpPr>
            <a:spLocks noChangeShapeType="1"/>
          </p:cNvSpPr>
          <p:nvPr/>
        </p:nvSpPr>
        <p:spPr bwMode="auto">
          <a:xfrm>
            <a:off x="5120640" y="2191940"/>
            <a:ext cx="731520" cy="0"/>
          </a:xfrm>
          <a:prstGeom prst="line">
            <a:avLst/>
          </a:prstGeom>
          <a:ln w="57150">
            <a:solidFill>
              <a:srgbClr val="00B050"/>
            </a:solidFill>
            <a:headEnd/>
            <a:tailEnd type="triangl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5852160" y="1582341"/>
            <a:ext cx="4663440" cy="1731059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Nòng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con (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đầu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tròn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đuôi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dẹp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365760" y="4701118"/>
            <a:ext cx="548640" cy="10583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933451" y="3954224"/>
            <a:ext cx="2175510" cy="2269668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Nòng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mọc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sau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Line 27"/>
          <p:cNvSpPr>
            <a:spLocks noChangeShapeType="1"/>
          </p:cNvSpPr>
          <p:nvPr/>
        </p:nvSpPr>
        <p:spPr bwMode="auto">
          <a:xfrm>
            <a:off x="6217920" y="4749800"/>
            <a:ext cx="640080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28"/>
          <p:cNvSpPr txBox="1">
            <a:spLocks noChangeArrowheads="1"/>
          </p:cNvSpPr>
          <p:nvPr/>
        </p:nvSpPr>
        <p:spPr bwMode="auto">
          <a:xfrm>
            <a:off x="6858000" y="3985658"/>
            <a:ext cx="1097280" cy="1192450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Ếch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con</a:t>
            </a:r>
          </a:p>
        </p:txBody>
      </p:sp>
      <p:sp>
        <p:nvSpPr>
          <p:cNvPr id="50" name="Line 29"/>
          <p:cNvSpPr>
            <a:spLocks noChangeShapeType="1"/>
          </p:cNvSpPr>
          <p:nvPr/>
        </p:nvSpPr>
        <p:spPr bwMode="auto">
          <a:xfrm flipV="1">
            <a:off x="7955280" y="4648201"/>
            <a:ext cx="731520" cy="3810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30"/>
          <p:cNvSpPr txBox="1">
            <a:spLocks noChangeArrowheads="1"/>
          </p:cNvSpPr>
          <p:nvPr/>
        </p:nvSpPr>
        <p:spPr bwMode="auto">
          <a:xfrm>
            <a:off x="8686800" y="3954225"/>
            <a:ext cx="1828800" cy="1731059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Ếch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trưởng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thành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>
            <a:off x="3108960" y="4686300"/>
            <a:ext cx="548640" cy="2540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pPr>
              <a:defRPr/>
            </a:pPr>
            <a:endParaRPr lang="en-US" sz="37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26"/>
          <p:cNvSpPr txBox="1">
            <a:spLocks noChangeArrowheads="1"/>
          </p:cNvSpPr>
          <p:nvPr/>
        </p:nvSpPr>
        <p:spPr bwMode="auto">
          <a:xfrm>
            <a:off x="3657600" y="3954225"/>
            <a:ext cx="2514600" cy="2269668"/>
          </a:xfrm>
          <a:prstGeom prst="rect">
            <a:avLst/>
          </a:prstGeom>
          <a:noFill/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4117" tIns="57059" rIns="114117" bIns="5705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 err="1">
                <a:latin typeface="Arial" pitchFamily="34" charset="0"/>
                <a:cs typeface="Arial" pitchFamily="34" charset="0"/>
              </a:rPr>
              <a:t>Nòng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mọc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trước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4546" y="148352"/>
            <a:ext cx="6355538" cy="884674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5000" dirty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5000" dirty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5000" dirty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5000" dirty="0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dirty="0" err="1">
                <a:ln w="1905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ếch</a:t>
            </a:r>
            <a:endParaRPr lang="en-US" sz="5000" dirty="0">
              <a:ln w="1905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5" grpId="0" animBg="1"/>
      <p:bldP spid="47" grpId="0" animBg="1"/>
      <p:bldP spid="49" grpId="0" animBg="1"/>
      <p:bldP spid="51" grpId="0" animBg="1"/>
      <p:bldP spid="53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8467"/>
            <a:ext cx="10978516" cy="6849533"/>
            <a:chOff x="0" y="6350"/>
            <a:chExt cx="9148763" cy="5137150"/>
          </a:xfrm>
        </p:grpSpPr>
        <p:pic>
          <p:nvPicPr>
            <p:cNvPr id="4" name="Picture 3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0" y="6351"/>
              <a:ext cx="76247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Hình ảnh có li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8"/>
            <a:stretch/>
          </p:blipFill>
          <p:spPr bwMode="auto">
            <a:xfrm>
              <a:off x="2971800" y="6350"/>
              <a:ext cx="6176963" cy="513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Rectangle 38"/>
          <p:cNvSpPr/>
          <p:nvPr/>
        </p:nvSpPr>
        <p:spPr>
          <a:xfrm>
            <a:off x="0" y="576263"/>
            <a:ext cx="10972800" cy="761563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ếch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nòng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nọc</a:t>
            </a:r>
            <a:r>
              <a:rPr lang="en-US" sz="42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583259"/>
              </p:ext>
            </p:extLst>
          </p:nvPr>
        </p:nvGraphicFramePr>
        <p:xfrm>
          <a:off x="1828800" y="1905001"/>
          <a:ext cx="7315200" cy="451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algn="ctr"/>
                      <a:r>
                        <a:rPr lang="en-US" sz="4300" dirty="0" err="1">
                          <a:latin typeface="Arial" pitchFamily="34" charset="0"/>
                          <a:cs typeface="Arial" pitchFamily="34" charset="0"/>
                        </a:rPr>
                        <a:t>Ếch</a:t>
                      </a:r>
                      <a:endParaRPr lang="en-US" sz="4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dirty="0" err="1">
                          <a:latin typeface="Arial" pitchFamily="34" charset="0"/>
                          <a:cs typeface="Arial" pitchFamily="34" charset="0"/>
                        </a:rPr>
                        <a:t>Nòng</a:t>
                      </a:r>
                      <a:r>
                        <a:rPr lang="en-US" sz="43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300" baseline="0" dirty="0" err="1">
                          <a:latin typeface="Arial" pitchFamily="34" charset="0"/>
                          <a:cs typeface="Arial" pitchFamily="34" charset="0"/>
                        </a:rPr>
                        <a:t>nọc</a:t>
                      </a:r>
                      <a:endParaRPr lang="en-US" sz="4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72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thể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trên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cạn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4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dưới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4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 sz="13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đuôi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ctr"/>
                      <a:endParaRPr lang="en-US" sz="1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đuôi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dài</a:t>
                      </a:r>
                      <a:r>
                        <a:rPr lang="en-US" sz="40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457200" indent="-457200" algn="ctr">
                        <a:buFontTx/>
                        <a:buChar char="-"/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28" marR="109728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49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/>
        </p:blipFill>
        <p:spPr>
          <a:xfrm>
            <a:off x="16951" y="-5644"/>
            <a:ext cx="10972782" cy="68579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859BB8D-A835-4EF0-A4B4-C65CADFBCE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27848" r="5032" b="7510"/>
          <a:stretch/>
        </p:blipFill>
        <p:spPr>
          <a:xfrm rot="672072">
            <a:off x="122278" y="2952109"/>
            <a:ext cx="6893082" cy="3653039"/>
          </a:xfrm>
          <a:prstGeom prst="rect">
            <a:avLst/>
          </a:prstGeom>
          <a:ln>
            <a:noFill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3D20633-FFD0-44E5-A681-DB7E89587C5E}"/>
              </a:ext>
            </a:extLst>
          </p:cNvPr>
          <p:cNvSpPr txBox="1"/>
          <p:nvPr/>
        </p:nvSpPr>
        <p:spPr>
          <a:xfrm>
            <a:off x="1547879" y="2131749"/>
            <a:ext cx="2020939" cy="2487081"/>
          </a:xfrm>
          <a:prstGeom prst="rect">
            <a:avLst/>
          </a:prstGeom>
          <a:noFill/>
        </p:spPr>
        <p:txBody>
          <a:bodyPr wrap="square" lIns="85588" tIns="42794" rIns="85588" bIns="42794" rtlCol="0">
            <a:spAutoFit/>
          </a:bodyPr>
          <a:lstStyle/>
          <a:p>
            <a:endParaRPr lang="zh-CN" altLang="en-US" sz="15600" dirty="0">
              <a:solidFill>
                <a:schemeClr val="bg1"/>
              </a:solidFill>
              <a:latin typeface="字魂20号-石头体" panose="02010600010101010101" pitchFamily="2" charset="-122"/>
              <a:ea typeface="字魂20号-石头体" panose="02010600010101010101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69521" y="1498601"/>
            <a:ext cx="7471228" cy="1100117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Khoa học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Sự sinh sản của côn trùng</a:t>
            </a:r>
          </a:p>
        </p:txBody>
      </p:sp>
    </p:spTree>
    <p:extLst>
      <p:ext uri="{BB962C8B-B14F-4D97-AF65-F5344CB8AC3E}">
        <p14:creationId xmlns:p14="http://schemas.microsoft.com/office/powerpoint/2010/main" val="105252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2">
            <a:extLst>
              <a:ext uri="{FF2B5EF4-FFF2-40B4-BE49-F238E27FC236}">
                <a16:creationId xmlns:a16="http://schemas.microsoft.com/office/drawing/2014/main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/>
        </p:blipFill>
        <p:spPr>
          <a:xfrm>
            <a:off x="19" y="-25400"/>
            <a:ext cx="10972782" cy="6857991"/>
          </a:xfrm>
          <a:prstGeom prst="rect">
            <a:avLst/>
          </a:prstGeom>
        </p:spPr>
      </p:pic>
      <p:pic>
        <p:nvPicPr>
          <p:cNvPr id="27" name="图片 1">
            <a:extLst>
              <a:ext uri="{FF2B5EF4-FFF2-40B4-BE49-F238E27FC236}">
                <a16:creationId xmlns:a16="http://schemas.microsoft.com/office/drawing/2014/main" id="{5DEA6C71-53C3-4490-B7D5-2602885D7F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101770"/>
            <a:ext cx="4029148" cy="447683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31520" y="381001"/>
            <a:ext cx="6126480" cy="6197600"/>
            <a:chOff x="457200" y="285750"/>
            <a:chExt cx="5105400" cy="4648200"/>
          </a:xfrm>
        </p:grpSpPr>
        <p:sp>
          <p:nvSpPr>
            <p:cNvPr id="28" name="流程图: 文档 2">
              <a:extLst>
                <a:ext uri="{FF2B5EF4-FFF2-40B4-BE49-F238E27FC236}">
                  <a16:creationId xmlns:a16="http://schemas.microsoft.com/office/drawing/2014/main" id="{C7EFC797-14B9-4BAD-B58B-270AF753B5FE}"/>
                </a:ext>
              </a:extLst>
            </p:cNvPr>
            <p:cNvSpPr/>
            <p:nvPr/>
          </p:nvSpPr>
          <p:spPr>
            <a:xfrm>
              <a:off x="457200" y="285750"/>
              <a:ext cx="5105400" cy="4648200"/>
            </a:xfrm>
            <a:prstGeom prst="flowChartDocumen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Text Box 2"/>
            <p:cNvSpPr txBox="1">
              <a:spLocks noChangeArrowheads="1"/>
            </p:cNvSpPr>
            <p:nvPr/>
          </p:nvSpPr>
          <p:spPr bwMode="auto">
            <a:xfrm>
              <a:off x="533400" y="285750"/>
              <a:ext cx="4876800" cy="433964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Aft>
                  <a:spcPct val="0"/>
                </a:spcAft>
                <a:defRPr sz="16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algn="just"/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Ếch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sống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cả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trên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cạn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nước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Ếch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thường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sống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ở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ao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hồ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đầm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lầy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…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Ếch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đẻ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vào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mùa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mưa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nổi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chùm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trên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mặt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nước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trứng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nở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ra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nòng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nọc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,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nòng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nọc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phát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triển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just"/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r>
                <a:rPr lang="en-US" altLang="en-US" sz="3700" dirty="0" err="1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ếch</a:t>
              </a:r>
              <a:r>
                <a:rPr lang="en-US" altLang="en-US" sz="3700" dirty="0">
                  <a:solidFill>
                    <a:srgbClr val="00682F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615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0" t="20821" r="10336" b="14796"/>
          <a:stretch/>
        </p:blipFill>
        <p:spPr bwMode="auto">
          <a:xfrm>
            <a:off x="0" y="8467"/>
            <a:ext cx="10972800" cy="684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49112" y="855584"/>
            <a:ext cx="4827427" cy="1269395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CỦNG CỐ</a:t>
            </a:r>
          </a:p>
        </p:txBody>
      </p:sp>
      <p:sp>
        <p:nvSpPr>
          <p:cNvPr id="4" name="Rectangle 3"/>
          <p:cNvSpPr/>
          <p:nvPr/>
        </p:nvSpPr>
        <p:spPr>
          <a:xfrm>
            <a:off x="-91440" y="2821067"/>
            <a:ext cx="10972800" cy="1808004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570586" indent="-570586" algn="ctr">
              <a:buFontTx/>
              <a:buChar char="-"/>
              <a:defRPr/>
            </a:pP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70586" indent="-570586" algn="ctr">
              <a:buFontTx/>
              <a:buChar char="-"/>
              <a:defRPr/>
            </a:pP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00" b="1" dirty="0" err="1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55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AutoShape 4" descr="Free clipart of zoo animals free vector download (11,952 Free ..."/>
          <p:cNvSpPr>
            <a:spLocks noChangeAspect="1" noChangeArrowheads="1"/>
          </p:cNvSpPr>
          <p:nvPr/>
        </p:nvSpPr>
        <p:spPr bwMode="auto">
          <a:xfrm>
            <a:off x="186690" y="-192617"/>
            <a:ext cx="36576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4117" tIns="57059" rIns="114117" bIns="5705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Free clipart of zoo animals free vector download (11,952 Free ..."/>
          <p:cNvSpPr>
            <a:spLocks noChangeAspect="1" noChangeArrowheads="1"/>
          </p:cNvSpPr>
          <p:nvPr/>
        </p:nvSpPr>
        <p:spPr bwMode="auto">
          <a:xfrm>
            <a:off x="369570" y="10584"/>
            <a:ext cx="36576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4117" tIns="57059" rIns="114117" bIns="5705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Zoo Clipart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3"/>
          <a:stretch/>
        </p:blipFill>
        <p:spPr bwMode="auto">
          <a:xfrm>
            <a:off x="7680960" y="-8466"/>
            <a:ext cx="3291840" cy="240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9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llustration Of Animal Cartoon With Blank Sign Royalty Fre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" y="480483"/>
            <a:ext cx="9753600" cy="619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2958" y="4214469"/>
            <a:ext cx="8229447" cy="884674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50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5000" b="1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7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 pattern="rectangle" dir="ou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2">
            <a:extLst>
              <a:ext uri="{FF2B5EF4-FFF2-40B4-BE49-F238E27FC236}">
                <a16:creationId xmlns:a16="http://schemas.microsoft.com/office/drawing/2014/main" id="{B5BCE59B-D36C-4F42-A004-3B57D3D0CA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/>
        </p:blipFill>
        <p:spPr>
          <a:xfrm>
            <a:off x="19" y="-25400"/>
            <a:ext cx="10972782" cy="68579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2874" y="482600"/>
            <a:ext cx="3160239" cy="807730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Hoạt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động</a:t>
            </a:r>
            <a:r>
              <a:rPr lang="en-US" sz="4500" b="1" dirty="0">
                <a:ln w="11430"/>
                <a:solidFill>
                  <a:schemeClr val="tx2">
                    <a:lumMod val="75000"/>
                  </a:schemeClr>
                </a:solidFill>
              </a:rPr>
              <a:t> 2</a:t>
            </a:r>
          </a:p>
        </p:txBody>
      </p:sp>
      <p:sp>
        <p:nvSpPr>
          <p:cNvPr id="5" name="Rectangle 4"/>
          <p:cNvSpPr/>
          <p:nvPr/>
        </p:nvSpPr>
        <p:spPr>
          <a:xfrm>
            <a:off x="3685815" y="2469277"/>
            <a:ext cx="6498847" cy="2423557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Sự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sinh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côn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trùng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图片 1">
            <a:extLst>
              <a:ext uri="{FF2B5EF4-FFF2-40B4-BE49-F238E27FC236}">
                <a16:creationId xmlns:a16="http://schemas.microsoft.com/office/drawing/2014/main" id="{F0BF4EF4-2E21-420B-8501-0411CF9171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9"/>
          <a:stretch/>
        </p:blipFill>
        <p:spPr>
          <a:xfrm>
            <a:off x="-182880" y="2283908"/>
            <a:ext cx="4364116" cy="454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6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559040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9667" y="169864"/>
            <a:ext cx="1110587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4" b="7413"/>
          <a:stretch/>
        </p:blipFill>
        <p:spPr bwMode="auto">
          <a:xfrm>
            <a:off x="274320" y="1092200"/>
            <a:ext cx="10424160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06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8412480" y="0"/>
            <a:ext cx="218048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55103" y="76201"/>
            <a:ext cx="7216350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Côn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có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gì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?</a:t>
            </a:r>
            <a:endParaRPr lang="en-US" sz="42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9" descr="anh-con-trung-dep-macro-0911061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3209300"/>
            <a:ext cx="2012640" cy="2239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c_violae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801" y="3124200"/>
            <a:ext cx="2043439" cy="223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uoi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418" y="3190776"/>
            <a:ext cx="2013965" cy="2168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%C3%B4n%2520tr%C3%B9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1092200"/>
            <a:ext cx="2014336" cy="2175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1246842357-nhungvudaudoc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79" y="1092200"/>
            <a:ext cx="2007581" cy="2200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3487830039_2b78ba1eae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75" y="1115826"/>
            <a:ext cx="2041385" cy="2076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3" descr="11028808-bo1[1]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929" y="1115826"/>
            <a:ext cx="2003076" cy="2093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5509658"/>
            <a:ext cx="10972800" cy="119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14117" tIns="57059" rIns="114117" bIns="57059">
            <a:spAutoFit/>
          </a:bodyPr>
          <a:lstStyle/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algn="ctr"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hay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hay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500" b="1" spc="-187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812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9" name="图片 2">
              <a:extLst>
                <a:ext uri="{FF2B5EF4-FFF2-40B4-BE49-F238E27FC236}">
                  <a16:creationId xmlns:a16="http://schemas.microsoft.com/office/drawing/2014/main" id="{B5BCE59B-D36C-4F42-A004-3B57D3D0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/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pic>
        <p:nvPicPr>
          <p:cNvPr id="2" name="图片 2">
            <a:extLst>
              <a:ext uri="{FF2B5EF4-FFF2-40B4-BE49-F238E27FC236}">
                <a16:creationId xmlns:a16="http://schemas.microsoft.com/office/drawing/2014/main" id="{7F75EA69-B744-41E4-A7C6-738D795081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778" r="1154" b="17778"/>
          <a:stretch/>
        </p:blipFill>
        <p:spPr>
          <a:xfrm>
            <a:off x="-274320" y="2819400"/>
            <a:ext cx="4542778" cy="4464333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716BC09-E2AB-4A67-8084-BA4572454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4721" y="123194"/>
            <a:ext cx="7118249" cy="64554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31920" y="1035416"/>
            <a:ext cx="6400800" cy="4054772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đa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phong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phú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ích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-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754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02F88535-8512-4B03-87BE-763077196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/>
        </p:blipFill>
        <p:spPr>
          <a:xfrm flipH="1">
            <a:off x="7559040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88187" y="169864"/>
            <a:ext cx="720679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6" descr="bu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8720" y="1295401"/>
            <a:ext cx="8229600" cy="4903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88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88187" y="76201"/>
            <a:ext cx="720679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811592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5135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7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409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44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681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18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953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090" indent="0" algn="ctr" defTabSz="1090273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Bướm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cải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mùa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hè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6-8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nở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sâu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76012" y="2288468"/>
            <a:ext cx="4587829" cy="4321272"/>
            <a:chOff x="6019427" y="1791244"/>
            <a:chExt cx="5915447" cy="5014578"/>
          </a:xfrm>
        </p:grpSpPr>
        <p:pic>
          <p:nvPicPr>
            <p:cNvPr id="9" name="Picture 34"/>
            <p:cNvPicPr>
              <a:picLocks noChangeAspect="1" noChangeArrowheads="1"/>
            </p:cNvPicPr>
            <p:nvPr/>
          </p:nvPicPr>
          <p:blipFill>
            <a:blip r:embed="rId2">
              <a:lum bright="-30000" contrast="18000"/>
            </a:blip>
            <a:srcRect l="13637" b="13043"/>
            <a:stretch>
              <a:fillRect/>
            </a:stretch>
          </p:blipFill>
          <p:spPr bwMode="auto">
            <a:xfrm>
              <a:off x="6186766" y="1791244"/>
              <a:ext cx="5394406" cy="427103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6019427" y="6245752"/>
              <a:ext cx="5915447" cy="560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1 -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endPara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78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993</Words>
  <Application>Microsoft Office PowerPoint</Application>
  <PresentationFormat>Custom</PresentationFormat>
  <Paragraphs>133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字魂20号-石头体</vt:lpstr>
      <vt:lpstr>Office Theme</vt:lpstr>
      <vt:lpstr>Chủ đề của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Hoang Nguyen</cp:lastModifiedBy>
  <cp:revision>57</cp:revision>
  <dcterms:created xsi:type="dcterms:W3CDTF">2020-04-24T10:06:56Z</dcterms:created>
  <dcterms:modified xsi:type="dcterms:W3CDTF">2023-03-27T14:39:25Z</dcterms:modified>
</cp:coreProperties>
</file>