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8"/>
  </p:notesMasterIdLst>
  <p:sldIdLst>
    <p:sldId id="256" r:id="rId2"/>
    <p:sldId id="260" r:id="rId3"/>
    <p:sldId id="258" r:id="rId4"/>
    <p:sldId id="257" r:id="rId5"/>
    <p:sldId id="259" r:id="rId6"/>
    <p:sldId id="307" r:id="rId7"/>
    <p:sldId id="308" r:id="rId8"/>
    <p:sldId id="309" r:id="rId9"/>
    <p:sldId id="316" r:id="rId10"/>
    <p:sldId id="261" r:id="rId11"/>
    <p:sldId id="312" r:id="rId12"/>
    <p:sldId id="313" r:id="rId13"/>
    <p:sldId id="314" r:id="rId14"/>
    <p:sldId id="315" r:id="rId15"/>
    <p:sldId id="317" r:id="rId16"/>
    <p:sldId id="318" r:id="rId17"/>
    <p:sldId id="319" r:id="rId18"/>
    <p:sldId id="320" r:id="rId19"/>
    <p:sldId id="322" r:id="rId20"/>
    <p:sldId id="321" r:id="rId21"/>
    <p:sldId id="324" r:id="rId22"/>
    <p:sldId id="326" r:id="rId23"/>
    <p:sldId id="325" r:id="rId24"/>
    <p:sldId id="328" r:id="rId25"/>
    <p:sldId id="329" r:id="rId26"/>
    <p:sldId id="323" r:id="rId27"/>
  </p:sldIdLst>
  <p:sldSz cx="9144000" cy="5143500" type="screen16x9"/>
  <p:notesSz cx="6858000" cy="9144000"/>
  <p:embeddedFontLst>
    <p:embeddedFont>
      <p:font typeface="Patrick Hand SC" panose="020B0604020202020204" charset="0"/>
      <p:regular r:id="rId29"/>
    </p:embeddedFont>
    <p:embeddedFont>
      <p:font typeface="Quicksand" panose="020B0604020202020204" charset="0"/>
      <p:regular r:id="rId30"/>
      <p:bold r:id="rId31"/>
    </p:embeddedFont>
    <p:embeddedFont>
      <p:font typeface="VNI-Avo" pitchFamily="2" charset="0"/>
      <p:regular r:id="rId32"/>
      <p:bold r:id="rId33"/>
      <p:italic r:id="rId34"/>
      <p:boldItalic r:id="rId35"/>
    </p:embeddedFont>
    <p:embeddedFont>
      <p:font typeface="VNI-Cooper" pitchFamily="2" charset="0"/>
      <p:bold r:id="rId36"/>
    </p:embeddedFont>
    <p:embeddedFont>
      <p:font typeface="Comfortaa" panose="020B060402020202020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3BA2B-444E-4FAC-94A4-DBAE321A5BC4}">
  <a:tblStyle styleId="{1E13BA2B-444E-4FAC-94A4-DBAE321A5B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653" y="7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661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b0cb0f2717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b0cb0f2717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0b8984cf7_0_7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0b8984cf7_0_7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598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b0762f9524_0_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b0762f9524_0_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b0762f9524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b0762f9524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69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b0b8984cf7_0_7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5" name="Google Shape;895;gb0b8984cf7_0_7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280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892995" flipH="1">
            <a:off x="2441602" y="1702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rot="175">
            <a:off x="1104425" y="540323"/>
            <a:ext cx="5895900" cy="17814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800">
                <a:latin typeface="Patrick Hand SC"/>
                <a:ea typeface="Patrick Hand SC"/>
                <a:cs typeface="Patrick Hand SC"/>
                <a:sym typeface="Patrick Hand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rot="1352">
            <a:off x="1382675" y="2439025"/>
            <a:ext cx="5339400" cy="4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chemeClr val="accent5"/>
                </a:solidFill>
                <a:latin typeface="Quicksand"/>
                <a:ea typeface="Quicksand"/>
                <a:cs typeface="Quicksand"/>
                <a:sym typeface="Quicksa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112"/>
        <p:cNvGrpSpPr/>
        <p:nvPr/>
      </p:nvGrpSpPr>
      <p:grpSpPr>
        <a:xfrm>
          <a:off x="0" y="0"/>
          <a:ext cx="0" cy="0"/>
          <a:chOff x="0" y="0"/>
          <a:chExt cx="0" cy="0"/>
        </a:xfrm>
      </p:grpSpPr>
      <p:sp>
        <p:nvSpPr>
          <p:cNvPr id="113" name="Google Shape;113;p1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13"/>
          <p:cNvGrpSpPr/>
          <p:nvPr/>
        </p:nvGrpSpPr>
        <p:grpSpPr>
          <a:xfrm>
            <a:off x="541198" y="255767"/>
            <a:ext cx="8061616" cy="5279655"/>
            <a:chOff x="739350" y="228775"/>
            <a:chExt cx="7693850" cy="5038800"/>
          </a:xfrm>
        </p:grpSpPr>
        <p:sp>
          <p:nvSpPr>
            <p:cNvPr id="116" name="Google Shape;116;p13"/>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 name="Google Shape;118;p13"/>
          <p:cNvSpPr txBox="1">
            <a:spLocks noGrp="1"/>
          </p:cNvSpPr>
          <p:nvPr>
            <p:ph type="title"/>
          </p:nvPr>
        </p:nvSpPr>
        <p:spPr>
          <a:xfrm>
            <a:off x="1738461"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None/>
              <a:defRPr sz="43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3"/>
          <p:cNvSpPr txBox="1">
            <a:spLocks noGrp="1"/>
          </p:cNvSpPr>
          <p:nvPr>
            <p:ph type="title" idx="2" hasCustomPrompt="1"/>
          </p:nvPr>
        </p:nvSpPr>
        <p:spPr>
          <a:xfrm>
            <a:off x="2150850" y="1504550"/>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0" name="Google Shape;120;p13"/>
          <p:cNvSpPr txBox="1">
            <a:spLocks noGrp="1"/>
          </p:cNvSpPr>
          <p:nvPr>
            <p:ph type="subTitle" idx="1"/>
          </p:nvPr>
        </p:nvSpPr>
        <p:spPr>
          <a:xfrm>
            <a:off x="1449150" y="1966260"/>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1" name="Google Shape;121;p13"/>
          <p:cNvSpPr txBox="1">
            <a:spLocks noGrp="1"/>
          </p:cNvSpPr>
          <p:nvPr>
            <p:ph type="subTitle" idx="3"/>
          </p:nvPr>
        </p:nvSpPr>
        <p:spPr>
          <a:xfrm rot="1593">
            <a:off x="1449150" y="2428571"/>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3"/>
          <p:cNvSpPr txBox="1">
            <a:spLocks noGrp="1"/>
          </p:cNvSpPr>
          <p:nvPr>
            <p:ph type="title" idx="4" hasCustomPrompt="1"/>
          </p:nvPr>
        </p:nvSpPr>
        <p:spPr>
          <a:xfrm>
            <a:off x="5807350" y="1508373"/>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3" name="Google Shape;123;p13"/>
          <p:cNvSpPr txBox="1">
            <a:spLocks noGrp="1"/>
          </p:cNvSpPr>
          <p:nvPr>
            <p:ph type="subTitle" idx="5"/>
          </p:nvPr>
        </p:nvSpPr>
        <p:spPr>
          <a:xfrm>
            <a:off x="5105650" y="1970083"/>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4" name="Google Shape;124;p13"/>
          <p:cNvSpPr txBox="1">
            <a:spLocks noGrp="1"/>
          </p:cNvSpPr>
          <p:nvPr>
            <p:ph type="subTitle" idx="6"/>
          </p:nvPr>
        </p:nvSpPr>
        <p:spPr>
          <a:xfrm rot="1593">
            <a:off x="5105650" y="2432393"/>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3"/>
          <p:cNvSpPr txBox="1">
            <a:spLocks noGrp="1"/>
          </p:cNvSpPr>
          <p:nvPr>
            <p:ph type="title" idx="7" hasCustomPrompt="1"/>
          </p:nvPr>
        </p:nvSpPr>
        <p:spPr>
          <a:xfrm>
            <a:off x="22697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13"/>
          <p:cNvSpPr txBox="1">
            <a:spLocks noGrp="1"/>
          </p:cNvSpPr>
          <p:nvPr>
            <p:ph type="subTitle" idx="8"/>
          </p:nvPr>
        </p:nvSpPr>
        <p:spPr>
          <a:xfrm>
            <a:off x="15680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3"/>
          <p:cNvSpPr txBox="1">
            <a:spLocks noGrp="1"/>
          </p:cNvSpPr>
          <p:nvPr>
            <p:ph type="subTitle" idx="9"/>
          </p:nvPr>
        </p:nvSpPr>
        <p:spPr>
          <a:xfrm rot="1593">
            <a:off x="15680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13"/>
          <p:cNvSpPr txBox="1">
            <a:spLocks noGrp="1"/>
          </p:cNvSpPr>
          <p:nvPr>
            <p:ph type="title" idx="13" hasCustomPrompt="1"/>
          </p:nvPr>
        </p:nvSpPr>
        <p:spPr>
          <a:xfrm>
            <a:off x="5688406" y="3026826"/>
            <a:ext cx="11859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9" name="Google Shape;129;p13"/>
          <p:cNvSpPr txBox="1">
            <a:spLocks noGrp="1"/>
          </p:cNvSpPr>
          <p:nvPr>
            <p:ph type="subTitle" idx="14"/>
          </p:nvPr>
        </p:nvSpPr>
        <p:spPr>
          <a:xfrm>
            <a:off x="4986706" y="3488537"/>
            <a:ext cx="2589300" cy="461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3"/>
          <p:cNvSpPr txBox="1">
            <a:spLocks noGrp="1"/>
          </p:cNvSpPr>
          <p:nvPr>
            <p:ph type="subTitle" idx="15"/>
          </p:nvPr>
        </p:nvSpPr>
        <p:spPr>
          <a:xfrm rot="1593">
            <a:off x="4986706" y="3950847"/>
            <a:ext cx="2589300" cy="5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accent5"/>
                </a:solidFill>
                <a:latin typeface="Quicksand"/>
                <a:ea typeface="Quicksand"/>
                <a:cs typeface="Quicksand"/>
                <a:sym typeface="Quicksan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CUSTOM_3">
    <p:spTree>
      <p:nvGrpSpPr>
        <p:cNvPr id="1" name="Shape 152"/>
        <p:cNvGrpSpPr/>
        <p:nvPr/>
      </p:nvGrpSpPr>
      <p:grpSpPr>
        <a:xfrm>
          <a:off x="0" y="0"/>
          <a:ext cx="0" cy="0"/>
          <a:chOff x="0" y="0"/>
          <a:chExt cx="0" cy="0"/>
        </a:xfrm>
      </p:grpSpPr>
      <p:sp>
        <p:nvSpPr>
          <p:cNvPr id="153" name="Google Shape;153;p1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17"/>
          <p:cNvGrpSpPr/>
          <p:nvPr/>
        </p:nvGrpSpPr>
        <p:grpSpPr>
          <a:xfrm>
            <a:off x="3935539" y="-741579"/>
            <a:ext cx="5349406" cy="4344106"/>
            <a:chOff x="1430435" y="706208"/>
            <a:chExt cx="7147790" cy="5804524"/>
          </a:xfrm>
        </p:grpSpPr>
        <p:sp>
          <p:nvSpPr>
            <p:cNvPr id="156" name="Google Shape;156;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7"/>
          <p:cNvGrpSpPr/>
          <p:nvPr/>
        </p:nvGrpSpPr>
        <p:grpSpPr>
          <a:xfrm flipH="1">
            <a:off x="-360236" y="1468221"/>
            <a:ext cx="5349406" cy="4344106"/>
            <a:chOff x="1430435" y="706208"/>
            <a:chExt cx="7147790" cy="5804524"/>
          </a:xfrm>
        </p:grpSpPr>
        <p:sp>
          <p:nvSpPr>
            <p:cNvPr id="160" name="Google Shape;160;p17"/>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7"/>
          <p:cNvGrpSpPr/>
          <p:nvPr/>
        </p:nvGrpSpPr>
        <p:grpSpPr>
          <a:xfrm>
            <a:off x="586051" y="844600"/>
            <a:ext cx="7971899" cy="3461454"/>
            <a:chOff x="586051" y="844600"/>
            <a:chExt cx="7971899" cy="3461454"/>
          </a:xfrm>
        </p:grpSpPr>
        <p:sp>
          <p:nvSpPr>
            <p:cNvPr id="164" name="Google Shape;164;p17"/>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2893500" y="1937313"/>
            <a:ext cx="5558400" cy="8409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7" name="Google Shape;167;p17"/>
          <p:cNvSpPr txBox="1">
            <a:spLocks noGrp="1"/>
          </p:cNvSpPr>
          <p:nvPr>
            <p:ph type="title" idx="2" hasCustomPrompt="1"/>
          </p:nvPr>
        </p:nvSpPr>
        <p:spPr>
          <a:xfrm>
            <a:off x="1055300" y="1992500"/>
            <a:ext cx="1665000" cy="110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000"/>
              <a:buNone/>
              <a:defRPr sz="64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68" name="Google Shape;168;p17"/>
          <p:cNvSpPr txBox="1">
            <a:spLocks noGrp="1"/>
          </p:cNvSpPr>
          <p:nvPr>
            <p:ph type="subTitle" idx="1"/>
          </p:nvPr>
        </p:nvSpPr>
        <p:spPr>
          <a:xfrm rot="1159">
            <a:off x="2893500" y="2779188"/>
            <a:ext cx="5339400" cy="353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600">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237"/>
        <p:cNvGrpSpPr/>
        <p:nvPr/>
      </p:nvGrpSpPr>
      <p:grpSpPr>
        <a:xfrm>
          <a:off x="0" y="0"/>
          <a:ext cx="0" cy="0"/>
          <a:chOff x="0" y="0"/>
          <a:chExt cx="0" cy="0"/>
        </a:xfrm>
      </p:grpSpPr>
      <p:sp>
        <p:nvSpPr>
          <p:cNvPr id="238" name="Google Shape;238;p23"/>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23"/>
          <p:cNvGrpSpPr/>
          <p:nvPr/>
        </p:nvGrpSpPr>
        <p:grpSpPr>
          <a:xfrm>
            <a:off x="3339027" y="1113425"/>
            <a:ext cx="5955628" cy="4833786"/>
            <a:chOff x="2031957" y="-524742"/>
            <a:chExt cx="7112047" cy="5772374"/>
          </a:xfrm>
        </p:grpSpPr>
        <p:sp>
          <p:nvSpPr>
            <p:cNvPr id="241" name="Google Shape;241;p23"/>
            <p:cNvSpPr/>
            <p:nvPr/>
          </p:nvSpPr>
          <p:spPr>
            <a:xfrm rot="892995" flipH="1">
              <a:off x="2477348" y="2397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rot="892995" flipH="1">
              <a:off x="2477352" y="20241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rot="900299">
              <a:off x="8130790" y="8349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rgbClr val="FFCC00">
                <a:alpha val="41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23"/>
          <p:cNvSpPr/>
          <p:nvPr/>
        </p:nvSpPr>
        <p:spPr>
          <a:xfrm rot="-9572">
            <a:off x="1119746" y="105341"/>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rot="-9572">
            <a:off x="1055909" y="30605"/>
            <a:ext cx="6968337" cy="4624313"/>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 name="Google Shape;246;p23"/>
          <p:cNvGrpSpPr/>
          <p:nvPr/>
        </p:nvGrpSpPr>
        <p:grpSpPr>
          <a:xfrm rot="2700000">
            <a:off x="6985464" y="35048"/>
            <a:ext cx="932837" cy="932837"/>
            <a:chOff x="7898308" y="723458"/>
            <a:chExt cx="932846" cy="932846"/>
          </a:xfrm>
        </p:grpSpPr>
        <p:sp>
          <p:nvSpPr>
            <p:cNvPr id="247" name="Google Shape;247;p23"/>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 name="Google Shape;278;p23"/>
          <p:cNvSpPr/>
          <p:nvPr/>
        </p:nvSpPr>
        <p:spPr>
          <a:xfrm>
            <a:off x="1722025" y="4031786"/>
            <a:ext cx="345002" cy="444330"/>
          </a:xfrm>
          <a:custGeom>
            <a:avLst/>
            <a:gdLst/>
            <a:ahLst/>
            <a:cxnLst/>
            <a:rect l="l" t="t" r="r" b="b"/>
            <a:pathLst>
              <a:path w="9121" h="11747" extrusionOk="0">
                <a:moveTo>
                  <a:pt x="6947" y="0"/>
                </a:moveTo>
                <a:cubicBezTo>
                  <a:pt x="5420" y="0"/>
                  <a:pt x="5041" y="2868"/>
                  <a:pt x="4184" y="3909"/>
                </a:cubicBezTo>
                <a:cubicBezTo>
                  <a:pt x="2244" y="2160"/>
                  <a:pt x="1124" y="1462"/>
                  <a:pt x="694" y="1462"/>
                </a:cubicBezTo>
                <a:cubicBezTo>
                  <a:pt x="0" y="1462"/>
                  <a:pt x="1102" y="3281"/>
                  <a:pt x="3450" y="5443"/>
                </a:cubicBezTo>
                <a:cubicBezTo>
                  <a:pt x="1597" y="8954"/>
                  <a:pt x="1227" y="11746"/>
                  <a:pt x="1905" y="11746"/>
                </a:cubicBezTo>
                <a:cubicBezTo>
                  <a:pt x="2387" y="11746"/>
                  <a:pt x="3399" y="10338"/>
                  <a:pt x="4784" y="6778"/>
                </a:cubicBezTo>
                <a:cubicBezTo>
                  <a:pt x="5495" y="7439"/>
                  <a:pt x="7304" y="9919"/>
                  <a:pt x="8359" y="9919"/>
                </a:cubicBezTo>
                <a:cubicBezTo>
                  <a:pt x="8740" y="9919"/>
                  <a:pt x="9023" y="9595"/>
                  <a:pt x="9121" y="8746"/>
                </a:cubicBezTo>
                <a:cubicBezTo>
                  <a:pt x="8287" y="7345"/>
                  <a:pt x="6786" y="6344"/>
                  <a:pt x="5651" y="5143"/>
                </a:cubicBezTo>
                <a:cubicBezTo>
                  <a:pt x="6319" y="3775"/>
                  <a:pt x="7086" y="2441"/>
                  <a:pt x="7786" y="1107"/>
                </a:cubicBezTo>
                <a:cubicBezTo>
                  <a:pt x="7886" y="740"/>
                  <a:pt x="7753" y="273"/>
                  <a:pt x="7386" y="73"/>
                </a:cubicBezTo>
                <a:cubicBezTo>
                  <a:pt x="7230" y="23"/>
                  <a:pt x="7084" y="0"/>
                  <a:pt x="6947" y="0"/>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8">
    <p:spTree>
      <p:nvGrpSpPr>
        <p:cNvPr id="1" name="Shape 279"/>
        <p:cNvGrpSpPr/>
        <p:nvPr/>
      </p:nvGrpSpPr>
      <p:grpSpPr>
        <a:xfrm>
          <a:off x="0" y="0"/>
          <a:ext cx="0" cy="0"/>
          <a:chOff x="0" y="0"/>
          <a:chExt cx="0" cy="0"/>
        </a:xfrm>
      </p:grpSpPr>
      <p:sp>
        <p:nvSpPr>
          <p:cNvPr id="280" name="Google Shape;280;p24"/>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
          <p:cNvSpPr/>
          <p:nvPr/>
        </p:nvSpPr>
        <p:spPr>
          <a:xfrm>
            <a:off x="4546550" y="-9450"/>
            <a:ext cx="45975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24"/>
          <p:cNvGrpSpPr/>
          <p:nvPr/>
        </p:nvGrpSpPr>
        <p:grpSpPr>
          <a:xfrm rot="210527" flipH="1">
            <a:off x="604318" y="350596"/>
            <a:ext cx="7935148" cy="4442127"/>
            <a:chOff x="653425" y="350625"/>
            <a:chExt cx="7935350" cy="4442240"/>
          </a:xfrm>
        </p:grpSpPr>
        <p:sp>
          <p:nvSpPr>
            <p:cNvPr id="283" name="Google Shape;283;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4"/>
            <p:cNvSpPr/>
            <p:nvPr/>
          </p:nvSpPr>
          <p:spPr>
            <a:xfrm rot="5400000">
              <a:off x="5470275" y="1660725"/>
              <a:ext cx="4428600" cy="1808400"/>
            </a:xfrm>
            <a:prstGeom prst="round2SameRect">
              <a:avLst>
                <a:gd name="adj1" fmla="val 6221"/>
                <a:gd name="adj2"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 name="Google Shape;285;p24"/>
          <p:cNvGrpSpPr/>
          <p:nvPr/>
        </p:nvGrpSpPr>
        <p:grpSpPr>
          <a:xfrm rot="210527" flipH="1">
            <a:off x="631593" y="375713"/>
            <a:ext cx="7935148" cy="4442127"/>
            <a:chOff x="653425" y="350625"/>
            <a:chExt cx="7935350" cy="4442240"/>
          </a:xfrm>
        </p:grpSpPr>
        <p:sp>
          <p:nvSpPr>
            <p:cNvPr id="286" name="Google Shape;286;p24"/>
            <p:cNvSpPr/>
            <p:nvPr/>
          </p:nvSpPr>
          <p:spPr>
            <a:xfrm rot="-9570">
              <a:off x="675832" y="359794"/>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5400000">
              <a:off x="5470275" y="1660725"/>
              <a:ext cx="4428600" cy="1808400"/>
            </a:xfrm>
            <a:prstGeom prst="round2SameRect">
              <a:avLst>
                <a:gd name="adj1" fmla="val 6221"/>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24"/>
          <p:cNvSpPr/>
          <p:nvPr/>
        </p:nvSpPr>
        <p:spPr>
          <a:xfrm rot="476397">
            <a:off x="7559648" y="178551"/>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476397">
            <a:off x="7911196" y="227576"/>
            <a:ext cx="246500" cy="700564"/>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4"/>
          <p:cNvGrpSpPr/>
          <p:nvPr/>
        </p:nvGrpSpPr>
        <p:grpSpPr>
          <a:xfrm>
            <a:off x="541185" y="297567"/>
            <a:ext cx="8061616" cy="5279655"/>
            <a:chOff x="739350" y="228775"/>
            <a:chExt cx="7693850" cy="5038800"/>
          </a:xfrm>
        </p:grpSpPr>
        <p:sp>
          <p:nvSpPr>
            <p:cNvPr id="37" name="Google Shape;37;p4"/>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4"/>
          <p:cNvSpPr txBox="1">
            <a:spLocks noGrp="1"/>
          </p:cNvSpPr>
          <p:nvPr>
            <p:ph type="body" idx="1"/>
          </p:nvPr>
        </p:nvSpPr>
        <p:spPr>
          <a:xfrm>
            <a:off x="849600" y="1228075"/>
            <a:ext cx="7526100" cy="3451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AutoNum type="arabicPeriod"/>
              <a:defRPr sz="1100">
                <a:solidFill>
                  <a:schemeClr val="accent5"/>
                </a:solidFill>
              </a:defRPr>
            </a:lvl1pPr>
            <a:lvl2pPr marL="914400" lvl="1" indent="-304800">
              <a:spcBef>
                <a:spcPts val="0"/>
              </a:spcBef>
              <a:spcAft>
                <a:spcPts val="0"/>
              </a:spcAft>
              <a:buClr>
                <a:schemeClr val="accent5"/>
              </a:buClr>
              <a:buSzPts val="1200"/>
              <a:buFont typeface="Roboto Condensed Light"/>
              <a:buAutoNum type="alphaLcPeriod"/>
              <a:defRPr>
                <a:solidFill>
                  <a:schemeClr val="accent5"/>
                </a:solidFill>
              </a:defRPr>
            </a:lvl2pPr>
            <a:lvl3pPr marL="1371600" lvl="2" indent="-304800">
              <a:spcBef>
                <a:spcPts val="0"/>
              </a:spcBef>
              <a:spcAft>
                <a:spcPts val="0"/>
              </a:spcAft>
              <a:buClr>
                <a:schemeClr val="accent5"/>
              </a:buClr>
              <a:buSzPts val="1200"/>
              <a:buFont typeface="Roboto Condensed Light"/>
              <a:buAutoNum type="romanLcPeriod"/>
              <a:defRPr>
                <a:solidFill>
                  <a:schemeClr val="accent5"/>
                </a:solidFill>
              </a:defRPr>
            </a:lvl3pPr>
            <a:lvl4pPr marL="1828800" lvl="3" indent="-304800">
              <a:spcBef>
                <a:spcPts val="0"/>
              </a:spcBef>
              <a:spcAft>
                <a:spcPts val="0"/>
              </a:spcAft>
              <a:buClr>
                <a:schemeClr val="accent5"/>
              </a:buClr>
              <a:buSzPts val="1200"/>
              <a:buFont typeface="Roboto Condensed Light"/>
              <a:buAutoNum type="arabicPeriod"/>
              <a:defRPr>
                <a:solidFill>
                  <a:schemeClr val="accent5"/>
                </a:solidFill>
              </a:defRPr>
            </a:lvl4pPr>
            <a:lvl5pPr marL="2286000" lvl="4" indent="-304800">
              <a:spcBef>
                <a:spcPts val="0"/>
              </a:spcBef>
              <a:spcAft>
                <a:spcPts val="0"/>
              </a:spcAft>
              <a:buClr>
                <a:schemeClr val="accent5"/>
              </a:buClr>
              <a:buSzPts val="1200"/>
              <a:buFont typeface="Roboto Condensed Light"/>
              <a:buAutoNum type="alphaLcPeriod"/>
              <a:defRPr>
                <a:solidFill>
                  <a:schemeClr val="accent5"/>
                </a:solidFill>
              </a:defRPr>
            </a:lvl5pPr>
            <a:lvl6pPr marL="2743200" lvl="5" indent="-304800">
              <a:spcBef>
                <a:spcPts val="0"/>
              </a:spcBef>
              <a:spcAft>
                <a:spcPts val="0"/>
              </a:spcAft>
              <a:buClr>
                <a:schemeClr val="accent5"/>
              </a:buClr>
              <a:buSzPts val="1200"/>
              <a:buFont typeface="Roboto Condensed Light"/>
              <a:buAutoNum type="romanLcPeriod"/>
              <a:defRPr>
                <a:solidFill>
                  <a:schemeClr val="accent5"/>
                </a:solidFill>
              </a:defRPr>
            </a:lvl6pPr>
            <a:lvl7pPr marL="3200400" lvl="6" indent="-304800">
              <a:spcBef>
                <a:spcPts val="0"/>
              </a:spcBef>
              <a:spcAft>
                <a:spcPts val="0"/>
              </a:spcAft>
              <a:buClr>
                <a:schemeClr val="accent5"/>
              </a:buClr>
              <a:buSzPts val="1200"/>
              <a:buFont typeface="Roboto Condensed Light"/>
              <a:buAutoNum type="arabicPeriod"/>
              <a:defRPr>
                <a:solidFill>
                  <a:schemeClr val="accent5"/>
                </a:solidFill>
              </a:defRPr>
            </a:lvl7pPr>
            <a:lvl8pPr marL="3657600" lvl="7" indent="-304800">
              <a:spcBef>
                <a:spcPts val="0"/>
              </a:spcBef>
              <a:spcAft>
                <a:spcPts val="0"/>
              </a:spcAft>
              <a:buClr>
                <a:schemeClr val="accent5"/>
              </a:buClr>
              <a:buSzPts val="1200"/>
              <a:buFont typeface="Roboto Condensed Light"/>
              <a:buAutoNum type="alphaLcPeriod"/>
              <a:defRPr>
                <a:solidFill>
                  <a:schemeClr val="accent5"/>
                </a:solidFill>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40" name="Google Shape;40;p4"/>
          <p:cNvSpPr txBox="1">
            <a:spLocks noGrp="1"/>
          </p:cNvSpPr>
          <p:nvPr>
            <p:ph type="title"/>
          </p:nvPr>
        </p:nvSpPr>
        <p:spPr>
          <a:xfrm>
            <a:off x="1734294" y="553175"/>
            <a:ext cx="5676900" cy="7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flipH="1">
            <a:off x="-2964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9095"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rot="-900299" flipH="1">
            <a:off x="123928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5"/>
          <p:cNvGrpSpPr/>
          <p:nvPr/>
        </p:nvGrpSpPr>
        <p:grpSpPr>
          <a:xfrm>
            <a:off x="541185" y="297567"/>
            <a:ext cx="8061616" cy="5279655"/>
            <a:chOff x="739350" y="228775"/>
            <a:chExt cx="7693850" cy="5038800"/>
          </a:xfrm>
        </p:grpSpPr>
        <p:sp>
          <p:nvSpPr>
            <p:cNvPr id="46" name="Google Shape;46;p5"/>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title"/>
          </p:nvPr>
        </p:nvSpPr>
        <p:spPr>
          <a:xfrm>
            <a:off x="1731764" y="553175"/>
            <a:ext cx="5676900" cy="74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4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 name="Google Shape;49;p5"/>
          <p:cNvSpPr txBox="1">
            <a:spLocks noGrp="1"/>
          </p:cNvSpPr>
          <p:nvPr>
            <p:ph type="body" idx="1"/>
          </p:nvPr>
        </p:nvSpPr>
        <p:spPr>
          <a:xfrm>
            <a:off x="1786592" y="3065125"/>
            <a:ext cx="2075100" cy="10095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solidFill>
                  <a:schemeClr val="accent5"/>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0" name="Google Shape;50;p5"/>
          <p:cNvSpPr txBox="1">
            <a:spLocks noGrp="1"/>
          </p:cNvSpPr>
          <p:nvPr>
            <p:ph type="subTitle" idx="2"/>
          </p:nvPr>
        </p:nvSpPr>
        <p:spPr>
          <a:xfrm>
            <a:off x="1604279" y="2108294"/>
            <a:ext cx="2358300" cy="68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000"/>
              <a:buFont typeface="Patrick Hand SC"/>
              <a:buNone/>
              <a:defRPr sz="2500" b="1">
                <a:solidFill>
                  <a:schemeClr val="accent2"/>
                </a:solidFill>
                <a:latin typeface="Patrick Hand SC"/>
                <a:ea typeface="Patrick Hand SC"/>
                <a:cs typeface="Patrick Hand SC"/>
                <a:sym typeface="Patrick Hand S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1600"/>
              </a:spcBef>
              <a:spcAft>
                <a:spcPts val="1600"/>
              </a:spcAft>
              <a:buSzPts val="1400"/>
              <a:buNone/>
              <a:defRPr/>
            </a:lvl9pPr>
          </a:lstStyle>
          <a:p>
            <a:endParaRPr/>
          </a:p>
        </p:txBody>
      </p:sp>
      <p:sp>
        <p:nvSpPr>
          <p:cNvPr id="51" name="Google Shape;51;p5"/>
          <p:cNvSpPr txBox="1">
            <a:spLocks noGrp="1"/>
          </p:cNvSpPr>
          <p:nvPr>
            <p:ph type="body" idx="3"/>
          </p:nvPr>
        </p:nvSpPr>
        <p:spPr>
          <a:xfrm>
            <a:off x="5282281" y="3065125"/>
            <a:ext cx="2075100" cy="10095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solidFill>
                  <a:schemeClr val="accent5"/>
                </a:solidFill>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2" name="Google Shape;52;p5"/>
          <p:cNvSpPr txBox="1">
            <a:spLocks noGrp="1"/>
          </p:cNvSpPr>
          <p:nvPr>
            <p:ph type="subTitle" idx="4"/>
          </p:nvPr>
        </p:nvSpPr>
        <p:spPr>
          <a:xfrm>
            <a:off x="5140681" y="2108294"/>
            <a:ext cx="2358300" cy="68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Font typeface="Patrick Hand SC"/>
              <a:buNone/>
              <a:defRPr sz="2500" b="1">
                <a:solidFill>
                  <a:schemeClr val="accent3"/>
                </a:solidFill>
                <a:latin typeface="Patrick Hand SC"/>
                <a:ea typeface="Patrick Hand SC"/>
                <a:cs typeface="Patrick Hand SC"/>
                <a:sym typeface="Patrick Hand SC"/>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flipH="1">
            <a:off x="0" y="3575"/>
            <a:ext cx="91440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rot="-9570">
            <a:off x="736902" y="34087"/>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rot="-9570">
            <a:off x="675832" y="-37409"/>
            <a:ext cx="6666338" cy="4423906"/>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txBox="1">
            <a:spLocks noGrp="1"/>
          </p:cNvSpPr>
          <p:nvPr>
            <p:ph type="title"/>
          </p:nvPr>
        </p:nvSpPr>
        <p:spPr>
          <a:xfrm>
            <a:off x="1274964" y="705475"/>
            <a:ext cx="5676900" cy="742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4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 name="Google Shape;66;p7"/>
          <p:cNvSpPr txBox="1">
            <a:spLocks noGrp="1"/>
          </p:cNvSpPr>
          <p:nvPr>
            <p:ph type="body" idx="1"/>
          </p:nvPr>
        </p:nvSpPr>
        <p:spPr>
          <a:xfrm>
            <a:off x="1463025" y="1490100"/>
            <a:ext cx="5279700" cy="2296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accent5"/>
              </a:buClr>
              <a:buSzPts val="1200"/>
              <a:buChar char="●"/>
              <a:defRPr sz="1200">
                <a:solidFill>
                  <a:schemeClr val="accent5"/>
                </a:solidFill>
              </a:defRPr>
            </a:lvl1pPr>
            <a:lvl2pPr marL="914400" lvl="1" indent="-304800">
              <a:spcBef>
                <a:spcPts val="0"/>
              </a:spcBef>
              <a:spcAft>
                <a:spcPts val="0"/>
              </a:spcAft>
              <a:buClr>
                <a:schemeClr val="accent5"/>
              </a:buClr>
              <a:buSzPts val="1200"/>
              <a:buChar char="○"/>
              <a:defRPr sz="1200">
                <a:solidFill>
                  <a:schemeClr val="accent5"/>
                </a:solidFill>
              </a:defRPr>
            </a:lvl2pPr>
            <a:lvl3pPr marL="1371600" lvl="2" indent="-304800">
              <a:spcBef>
                <a:spcPts val="0"/>
              </a:spcBef>
              <a:spcAft>
                <a:spcPts val="0"/>
              </a:spcAft>
              <a:buClr>
                <a:schemeClr val="accent5"/>
              </a:buClr>
              <a:buSzPts val="1200"/>
              <a:buChar char="■"/>
              <a:defRPr sz="1200">
                <a:solidFill>
                  <a:schemeClr val="accent5"/>
                </a:solidFill>
              </a:defRPr>
            </a:lvl3pPr>
            <a:lvl4pPr marL="1828800" lvl="3" indent="-304800">
              <a:spcBef>
                <a:spcPts val="0"/>
              </a:spcBef>
              <a:spcAft>
                <a:spcPts val="0"/>
              </a:spcAft>
              <a:buClr>
                <a:schemeClr val="accent5"/>
              </a:buClr>
              <a:buSzPts val="1200"/>
              <a:buChar char="●"/>
              <a:defRPr sz="1200">
                <a:solidFill>
                  <a:schemeClr val="accent5"/>
                </a:solidFill>
              </a:defRPr>
            </a:lvl4pPr>
            <a:lvl5pPr marL="2286000" lvl="4" indent="-304800">
              <a:spcBef>
                <a:spcPts val="0"/>
              </a:spcBef>
              <a:spcAft>
                <a:spcPts val="0"/>
              </a:spcAft>
              <a:buClr>
                <a:schemeClr val="accent5"/>
              </a:buClr>
              <a:buSzPts val="1200"/>
              <a:buChar char="○"/>
              <a:defRPr sz="1200">
                <a:solidFill>
                  <a:schemeClr val="accent5"/>
                </a:solidFill>
              </a:defRPr>
            </a:lvl5pPr>
            <a:lvl6pPr marL="2743200" lvl="5" indent="-304800">
              <a:spcBef>
                <a:spcPts val="0"/>
              </a:spcBef>
              <a:spcAft>
                <a:spcPts val="0"/>
              </a:spcAft>
              <a:buClr>
                <a:schemeClr val="accent5"/>
              </a:buClr>
              <a:buSzPts val="1200"/>
              <a:buChar char="■"/>
              <a:defRPr sz="1200">
                <a:solidFill>
                  <a:schemeClr val="accent5"/>
                </a:solidFill>
              </a:defRPr>
            </a:lvl6pPr>
            <a:lvl7pPr marL="3200400" lvl="6" indent="-304800">
              <a:spcBef>
                <a:spcPts val="0"/>
              </a:spcBef>
              <a:spcAft>
                <a:spcPts val="0"/>
              </a:spcAft>
              <a:buClr>
                <a:schemeClr val="accent5"/>
              </a:buClr>
              <a:buSzPts val="1200"/>
              <a:buChar char="●"/>
              <a:defRPr sz="1200">
                <a:solidFill>
                  <a:schemeClr val="accent5"/>
                </a:solidFill>
              </a:defRPr>
            </a:lvl7pPr>
            <a:lvl8pPr marL="3657600" lvl="7" indent="-304800">
              <a:spcBef>
                <a:spcPts val="0"/>
              </a:spcBef>
              <a:spcAft>
                <a:spcPts val="0"/>
              </a:spcAft>
              <a:buClr>
                <a:schemeClr val="accent5"/>
              </a:buClr>
              <a:buSzPts val="1200"/>
              <a:buChar char="○"/>
              <a:defRPr sz="1200">
                <a:solidFill>
                  <a:schemeClr val="accent5"/>
                </a:solidFill>
              </a:defRPr>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7"/>
        <p:cNvGrpSpPr/>
        <p:nvPr/>
      </p:nvGrpSpPr>
      <p:grpSpPr>
        <a:xfrm>
          <a:off x="0" y="0"/>
          <a:ext cx="0" cy="0"/>
          <a:chOff x="0" y="0"/>
          <a:chExt cx="0" cy="0"/>
        </a:xfrm>
      </p:grpSpPr>
      <p:sp>
        <p:nvSpPr>
          <p:cNvPr id="68" name="Google Shape;68;p8"/>
          <p:cNvSpPr/>
          <p:nvPr/>
        </p:nvSpPr>
        <p:spPr>
          <a:xfrm>
            <a:off x="-45750" y="0"/>
            <a:ext cx="9235500" cy="5143500"/>
          </a:xfrm>
          <a:prstGeom prst="triangle">
            <a:avLst>
              <a:gd name="adj" fmla="val 50000"/>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8"/>
          <p:cNvGrpSpPr/>
          <p:nvPr/>
        </p:nvGrpSpPr>
        <p:grpSpPr>
          <a:xfrm flipH="1">
            <a:off x="316278" y="2135281"/>
            <a:ext cx="4303684" cy="3494904"/>
            <a:chOff x="1430435" y="706208"/>
            <a:chExt cx="7147790" cy="5804524"/>
          </a:xfrm>
        </p:grpSpPr>
        <p:sp>
          <p:nvSpPr>
            <p:cNvPr id="71" name="Google Shape;71;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8"/>
          <p:cNvGrpSpPr/>
          <p:nvPr/>
        </p:nvGrpSpPr>
        <p:grpSpPr>
          <a:xfrm>
            <a:off x="4054103" y="-872269"/>
            <a:ext cx="4303684" cy="3494904"/>
            <a:chOff x="1430435" y="706208"/>
            <a:chExt cx="7147790" cy="5804524"/>
          </a:xfrm>
        </p:grpSpPr>
        <p:sp>
          <p:nvSpPr>
            <p:cNvPr id="75" name="Google Shape;75;p8"/>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p:nvPr/>
        </p:nvSpPr>
        <p:spPr>
          <a:xfrm rot="-9571">
            <a:off x="1945036" y="75978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9571">
            <a:off x="1896461" y="702917"/>
            <a:ext cx="5302491" cy="351880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txBox="1">
            <a:spLocks noGrp="1"/>
          </p:cNvSpPr>
          <p:nvPr>
            <p:ph type="title"/>
          </p:nvPr>
        </p:nvSpPr>
        <p:spPr>
          <a:xfrm>
            <a:off x="1388100" y="571500"/>
            <a:ext cx="6367800" cy="3838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a:off x="541198" y="255767"/>
            <a:ext cx="8061616" cy="5279655"/>
            <a:chOff x="739350" y="228775"/>
            <a:chExt cx="7693850" cy="5038800"/>
          </a:xfrm>
        </p:grpSpPr>
        <p:sp>
          <p:nvSpPr>
            <p:cNvPr id="84" name="Google Shape;84;p9"/>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9"/>
          <p:cNvSpPr txBox="1">
            <a:spLocks noGrp="1"/>
          </p:cNvSpPr>
          <p:nvPr>
            <p:ph type="title"/>
          </p:nvPr>
        </p:nvSpPr>
        <p:spPr>
          <a:xfrm>
            <a:off x="204955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7" name="Google Shape;87;p9"/>
          <p:cNvSpPr txBox="1">
            <a:spLocks noGrp="1"/>
          </p:cNvSpPr>
          <p:nvPr>
            <p:ph type="subTitle" idx="1"/>
          </p:nvPr>
        </p:nvSpPr>
        <p:spPr>
          <a:xfrm>
            <a:off x="204955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10"/>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0"/>
          <p:cNvSpPr/>
          <p:nvPr/>
        </p:nvSpPr>
        <p:spPr>
          <a:xfrm>
            <a:off x="4539900" y="-9450"/>
            <a:ext cx="4604100" cy="5162400"/>
          </a:xfrm>
          <a:prstGeom prst="rect">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0"/>
          <p:cNvGrpSpPr/>
          <p:nvPr/>
        </p:nvGrpSpPr>
        <p:grpSpPr>
          <a:xfrm>
            <a:off x="541198" y="255767"/>
            <a:ext cx="8061616" cy="5279655"/>
            <a:chOff x="739350" y="228775"/>
            <a:chExt cx="7693850" cy="5038800"/>
          </a:xfrm>
        </p:grpSpPr>
        <p:sp>
          <p:nvSpPr>
            <p:cNvPr id="92" name="Google Shape;92;p10"/>
            <p:cNvSpPr/>
            <p:nvPr/>
          </p:nvSpPr>
          <p:spPr>
            <a:xfrm>
              <a:off x="739350" y="228896"/>
              <a:ext cx="3685292" cy="5019507"/>
            </a:xfrm>
            <a:custGeom>
              <a:avLst/>
              <a:gdLst/>
              <a:ahLst/>
              <a:cxnLst/>
              <a:rect l="l" t="t" r="r" b="b"/>
              <a:pathLst>
                <a:path w="43280" h="58949" extrusionOk="0">
                  <a:moveTo>
                    <a:pt x="2072" y="1370"/>
                  </a:moveTo>
                  <a:cubicBezTo>
                    <a:pt x="2561" y="1370"/>
                    <a:pt x="2953" y="1751"/>
                    <a:pt x="2953" y="2239"/>
                  </a:cubicBezTo>
                  <a:cubicBezTo>
                    <a:pt x="2953" y="2739"/>
                    <a:pt x="2561" y="3120"/>
                    <a:pt x="2072" y="3120"/>
                  </a:cubicBezTo>
                  <a:cubicBezTo>
                    <a:pt x="1584" y="3120"/>
                    <a:pt x="1191" y="2739"/>
                    <a:pt x="1191" y="2239"/>
                  </a:cubicBezTo>
                  <a:cubicBezTo>
                    <a:pt x="1191" y="1751"/>
                    <a:pt x="1584" y="1370"/>
                    <a:pt x="2072" y="1370"/>
                  </a:cubicBezTo>
                  <a:close/>
                  <a:moveTo>
                    <a:pt x="2072" y="5001"/>
                  </a:moveTo>
                  <a:cubicBezTo>
                    <a:pt x="2561" y="5001"/>
                    <a:pt x="2953" y="5382"/>
                    <a:pt x="2953" y="5870"/>
                  </a:cubicBezTo>
                  <a:cubicBezTo>
                    <a:pt x="2953" y="6359"/>
                    <a:pt x="2561" y="6751"/>
                    <a:pt x="2072" y="6751"/>
                  </a:cubicBezTo>
                  <a:cubicBezTo>
                    <a:pt x="1584" y="6751"/>
                    <a:pt x="1191" y="6359"/>
                    <a:pt x="1191" y="5870"/>
                  </a:cubicBezTo>
                  <a:cubicBezTo>
                    <a:pt x="1191" y="5382"/>
                    <a:pt x="1584" y="5001"/>
                    <a:pt x="2072" y="5001"/>
                  </a:cubicBezTo>
                  <a:close/>
                  <a:moveTo>
                    <a:pt x="2072" y="8633"/>
                  </a:moveTo>
                  <a:cubicBezTo>
                    <a:pt x="2561" y="8633"/>
                    <a:pt x="2953" y="9014"/>
                    <a:pt x="2953" y="9502"/>
                  </a:cubicBezTo>
                  <a:cubicBezTo>
                    <a:pt x="2953" y="10002"/>
                    <a:pt x="2561" y="10383"/>
                    <a:pt x="2072" y="10383"/>
                  </a:cubicBezTo>
                  <a:cubicBezTo>
                    <a:pt x="1584" y="10383"/>
                    <a:pt x="1191" y="9990"/>
                    <a:pt x="1191" y="9502"/>
                  </a:cubicBezTo>
                  <a:cubicBezTo>
                    <a:pt x="1191" y="9014"/>
                    <a:pt x="1584" y="8633"/>
                    <a:pt x="2072" y="8633"/>
                  </a:cubicBezTo>
                  <a:close/>
                  <a:moveTo>
                    <a:pt x="2072" y="12264"/>
                  </a:moveTo>
                  <a:cubicBezTo>
                    <a:pt x="2561" y="12264"/>
                    <a:pt x="2953" y="12645"/>
                    <a:pt x="2953" y="13133"/>
                  </a:cubicBezTo>
                  <a:cubicBezTo>
                    <a:pt x="2953" y="13633"/>
                    <a:pt x="2561" y="14014"/>
                    <a:pt x="2072" y="14014"/>
                  </a:cubicBezTo>
                  <a:cubicBezTo>
                    <a:pt x="1584" y="14014"/>
                    <a:pt x="1191" y="13633"/>
                    <a:pt x="1191" y="13133"/>
                  </a:cubicBezTo>
                  <a:cubicBezTo>
                    <a:pt x="1191" y="12645"/>
                    <a:pt x="1584" y="12264"/>
                    <a:pt x="2072" y="12264"/>
                  </a:cubicBezTo>
                  <a:close/>
                  <a:moveTo>
                    <a:pt x="2072" y="15895"/>
                  </a:moveTo>
                  <a:cubicBezTo>
                    <a:pt x="2561" y="15895"/>
                    <a:pt x="2953" y="16276"/>
                    <a:pt x="2953" y="16765"/>
                  </a:cubicBezTo>
                  <a:cubicBezTo>
                    <a:pt x="2953" y="17265"/>
                    <a:pt x="2561" y="17646"/>
                    <a:pt x="2072" y="17646"/>
                  </a:cubicBezTo>
                  <a:cubicBezTo>
                    <a:pt x="1584" y="17646"/>
                    <a:pt x="1191" y="17265"/>
                    <a:pt x="1191" y="16765"/>
                  </a:cubicBezTo>
                  <a:cubicBezTo>
                    <a:pt x="1191" y="16276"/>
                    <a:pt x="1584" y="15895"/>
                    <a:pt x="2072" y="15895"/>
                  </a:cubicBezTo>
                  <a:close/>
                  <a:moveTo>
                    <a:pt x="2072" y="19527"/>
                  </a:moveTo>
                  <a:cubicBezTo>
                    <a:pt x="2561" y="19527"/>
                    <a:pt x="2953" y="19908"/>
                    <a:pt x="2953" y="20396"/>
                  </a:cubicBezTo>
                  <a:cubicBezTo>
                    <a:pt x="2953" y="20872"/>
                    <a:pt x="2561" y="21277"/>
                    <a:pt x="2072" y="21277"/>
                  </a:cubicBezTo>
                  <a:cubicBezTo>
                    <a:pt x="1584" y="21277"/>
                    <a:pt x="1191" y="20896"/>
                    <a:pt x="1191" y="20396"/>
                  </a:cubicBezTo>
                  <a:cubicBezTo>
                    <a:pt x="1191" y="19908"/>
                    <a:pt x="1584" y="19527"/>
                    <a:pt x="2072" y="19527"/>
                  </a:cubicBezTo>
                  <a:close/>
                  <a:moveTo>
                    <a:pt x="2072" y="23158"/>
                  </a:moveTo>
                  <a:cubicBezTo>
                    <a:pt x="2561" y="23158"/>
                    <a:pt x="2953" y="23539"/>
                    <a:pt x="2953" y="24027"/>
                  </a:cubicBezTo>
                  <a:cubicBezTo>
                    <a:pt x="2953" y="24504"/>
                    <a:pt x="2561" y="24908"/>
                    <a:pt x="2072" y="24908"/>
                  </a:cubicBezTo>
                  <a:cubicBezTo>
                    <a:pt x="1584" y="24908"/>
                    <a:pt x="1191" y="24527"/>
                    <a:pt x="1191" y="24027"/>
                  </a:cubicBezTo>
                  <a:cubicBezTo>
                    <a:pt x="1191" y="23539"/>
                    <a:pt x="1584" y="23158"/>
                    <a:pt x="2072" y="23158"/>
                  </a:cubicBezTo>
                  <a:close/>
                  <a:moveTo>
                    <a:pt x="2072" y="26790"/>
                  </a:moveTo>
                  <a:cubicBezTo>
                    <a:pt x="2561" y="26790"/>
                    <a:pt x="2953" y="27171"/>
                    <a:pt x="2953" y="27659"/>
                  </a:cubicBezTo>
                  <a:cubicBezTo>
                    <a:pt x="2953" y="28135"/>
                    <a:pt x="2561" y="28540"/>
                    <a:pt x="2072" y="28540"/>
                  </a:cubicBezTo>
                  <a:cubicBezTo>
                    <a:pt x="1584" y="28540"/>
                    <a:pt x="1191" y="28159"/>
                    <a:pt x="1191" y="27659"/>
                  </a:cubicBezTo>
                  <a:cubicBezTo>
                    <a:pt x="1191" y="27171"/>
                    <a:pt x="1584" y="26790"/>
                    <a:pt x="2072" y="26790"/>
                  </a:cubicBezTo>
                  <a:close/>
                  <a:moveTo>
                    <a:pt x="2072" y="30421"/>
                  </a:moveTo>
                  <a:cubicBezTo>
                    <a:pt x="2561" y="30421"/>
                    <a:pt x="2953" y="30802"/>
                    <a:pt x="2953" y="31290"/>
                  </a:cubicBezTo>
                  <a:cubicBezTo>
                    <a:pt x="2953" y="31766"/>
                    <a:pt x="2561" y="32171"/>
                    <a:pt x="2072" y="32171"/>
                  </a:cubicBezTo>
                  <a:cubicBezTo>
                    <a:pt x="1584" y="32171"/>
                    <a:pt x="1191" y="31790"/>
                    <a:pt x="1191" y="31290"/>
                  </a:cubicBezTo>
                  <a:cubicBezTo>
                    <a:pt x="1191" y="30802"/>
                    <a:pt x="1584" y="30421"/>
                    <a:pt x="2072" y="30421"/>
                  </a:cubicBezTo>
                  <a:close/>
                  <a:moveTo>
                    <a:pt x="2072" y="34052"/>
                  </a:moveTo>
                  <a:cubicBezTo>
                    <a:pt x="2561" y="34052"/>
                    <a:pt x="2953" y="34433"/>
                    <a:pt x="2953" y="34922"/>
                  </a:cubicBezTo>
                  <a:cubicBezTo>
                    <a:pt x="2953" y="35398"/>
                    <a:pt x="2561" y="35803"/>
                    <a:pt x="2072" y="35803"/>
                  </a:cubicBezTo>
                  <a:cubicBezTo>
                    <a:pt x="1584" y="35803"/>
                    <a:pt x="1191" y="35422"/>
                    <a:pt x="1191" y="34922"/>
                  </a:cubicBezTo>
                  <a:cubicBezTo>
                    <a:pt x="1191" y="34433"/>
                    <a:pt x="1584" y="34052"/>
                    <a:pt x="2072" y="34052"/>
                  </a:cubicBezTo>
                  <a:close/>
                  <a:moveTo>
                    <a:pt x="2072" y="37660"/>
                  </a:moveTo>
                  <a:cubicBezTo>
                    <a:pt x="2561" y="37660"/>
                    <a:pt x="2953" y="38053"/>
                    <a:pt x="2953" y="38541"/>
                  </a:cubicBezTo>
                  <a:cubicBezTo>
                    <a:pt x="2953" y="39029"/>
                    <a:pt x="2561" y="39422"/>
                    <a:pt x="2072" y="39422"/>
                  </a:cubicBezTo>
                  <a:cubicBezTo>
                    <a:pt x="1584" y="39422"/>
                    <a:pt x="1191" y="39029"/>
                    <a:pt x="1191" y="38541"/>
                  </a:cubicBezTo>
                  <a:cubicBezTo>
                    <a:pt x="1191" y="38053"/>
                    <a:pt x="1584" y="37660"/>
                    <a:pt x="2072" y="37660"/>
                  </a:cubicBezTo>
                  <a:close/>
                  <a:moveTo>
                    <a:pt x="2072" y="41291"/>
                  </a:moveTo>
                  <a:cubicBezTo>
                    <a:pt x="2561" y="41291"/>
                    <a:pt x="2953" y="41684"/>
                    <a:pt x="2953" y="42172"/>
                  </a:cubicBezTo>
                  <a:cubicBezTo>
                    <a:pt x="2953" y="42661"/>
                    <a:pt x="2561" y="43054"/>
                    <a:pt x="2072" y="43054"/>
                  </a:cubicBezTo>
                  <a:cubicBezTo>
                    <a:pt x="1584" y="43054"/>
                    <a:pt x="1191" y="42661"/>
                    <a:pt x="1191" y="42172"/>
                  </a:cubicBezTo>
                  <a:cubicBezTo>
                    <a:pt x="1191" y="41684"/>
                    <a:pt x="1584" y="41291"/>
                    <a:pt x="2072" y="41291"/>
                  </a:cubicBezTo>
                  <a:close/>
                  <a:moveTo>
                    <a:pt x="2072" y="44923"/>
                  </a:moveTo>
                  <a:cubicBezTo>
                    <a:pt x="2561" y="44923"/>
                    <a:pt x="2953" y="45316"/>
                    <a:pt x="2953" y="45804"/>
                  </a:cubicBezTo>
                  <a:cubicBezTo>
                    <a:pt x="2953" y="46292"/>
                    <a:pt x="2561" y="46685"/>
                    <a:pt x="2072" y="46685"/>
                  </a:cubicBezTo>
                  <a:cubicBezTo>
                    <a:pt x="1584" y="46685"/>
                    <a:pt x="1191" y="46292"/>
                    <a:pt x="1191" y="45804"/>
                  </a:cubicBezTo>
                  <a:cubicBezTo>
                    <a:pt x="1191" y="45316"/>
                    <a:pt x="1584" y="44923"/>
                    <a:pt x="2072" y="44923"/>
                  </a:cubicBezTo>
                  <a:close/>
                  <a:moveTo>
                    <a:pt x="2072" y="48554"/>
                  </a:moveTo>
                  <a:cubicBezTo>
                    <a:pt x="2561" y="48554"/>
                    <a:pt x="2953" y="48947"/>
                    <a:pt x="2953" y="49435"/>
                  </a:cubicBezTo>
                  <a:cubicBezTo>
                    <a:pt x="2953" y="49923"/>
                    <a:pt x="2561" y="50316"/>
                    <a:pt x="2072" y="50316"/>
                  </a:cubicBezTo>
                  <a:cubicBezTo>
                    <a:pt x="1584" y="50316"/>
                    <a:pt x="1191" y="49923"/>
                    <a:pt x="1191" y="49435"/>
                  </a:cubicBezTo>
                  <a:cubicBezTo>
                    <a:pt x="1191" y="48947"/>
                    <a:pt x="1584" y="48554"/>
                    <a:pt x="2072" y="48554"/>
                  </a:cubicBezTo>
                  <a:close/>
                  <a:moveTo>
                    <a:pt x="2072" y="52186"/>
                  </a:moveTo>
                  <a:cubicBezTo>
                    <a:pt x="2561" y="52186"/>
                    <a:pt x="2953" y="52578"/>
                    <a:pt x="2953" y="53067"/>
                  </a:cubicBezTo>
                  <a:cubicBezTo>
                    <a:pt x="2953" y="53555"/>
                    <a:pt x="2561" y="53948"/>
                    <a:pt x="2072" y="53948"/>
                  </a:cubicBezTo>
                  <a:cubicBezTo>
                    <a:pt x="1584" y="53948"/>
                    <a:pt x="1191" y="53555"/>
                    <a:pt x="1191" y="53067"/>
                  </a:cubicBezTo>
                  <a:cubicBezTo>
                    <a:pt x="1191" y="52578"/>
                    <a:pt x="1584" y="52186"/>
                    <a:pt x="2072" y="52186"/>
                  </a:cubicBezTo>
                  <a:close/>
                  <a:moveTo>
                    <a:pt x="2072" y="55817"/>
                  </a:moveTo>
                  <a:cubicBezTo>
                    <a:pt x="2561" y="55817"/>
                    <a:pt x="2953" y="56210"/>
                    <a:pt x="2953" y="56698"/>
                  </a:cubicBezTo>
                  <a:cubicBezTo>
                    <a:pt x="2953" y="57186"/>
                    <a:pt x="2561" y="57579"/>
                    <a:pt x="2072" y="57579"/>
                  </a:cubicBezTo>
                  <a:cubicBezTo>
                    <a:pt x="1584" y="57579"/>
                    <a:pt x="1191" y="57186"/>
                    <a:pt x="1191" y="56698"/>
                  </a:cubicBezTo>
                  <a:cubicBezTo>
                    <a:pt x="1191" y="56210"/>
                    <a:pt x="1584" y="55817"/>
                    <a:pt x="2072" y="55817"/>
                  </a:cubicBezTo>
                  <a:close/>
                  <a:moveTo>
                    <a:pt x="1" y="1"/>
                  </a:moveTo>
                  <a:lnTo>
                    <a:pt x="1" y="58948"/>
                  </a:lnTo>
                  <a:lnTo>
                    <a:pt x="41256" y="58948"/>
                  </a:lnTo>
                  <a:cubicBezTo>
                    <a:pt x="42375" y="58948"/>
                    <a:pt x="43280" y="58043"/>
                    <a:pt x="43280" y="56924"/>
                  </a:cubicBezTo>
                  <a:lnTo>
                    <a:pt x="43280" y="1596"/>
                  </a:lnTo>
                  <a:cubicBezTo>
                    <a:pt x="43280" y="727"/>
                    <a:pt x="42566" y="1"/>
                    <a:pt x="416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0"/>
            <p:cNvSpPr/>
            <p:nvPr/>
          </p:nvSpPr>
          <p:spPr>
            <a:xfrm>
              <a:off x="2962100" y="228775"/>
              <a:ext cx="5471100" cy="5038800"/>
            </a:xfrm>
            <a:prstGeom prst="roundRect">
              <a:avLst>
                <a:gd name="adj" fmla="val 3591"/>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0"/>
          <p:cNvSpPr txBox="1">
            <a:spLocks noGrp="1"/>
          </p:cNvSpPr>
          <p:nvPr>
            <p:ph type="body" idx="1"/>
          </p:nvPr>
        </p:nvSpPr>
        <p:spPr>
          <a:xfrm>
            <a:off x="2495475" y="3992800"/>
            <a:ext cx="5697900" cy="605100"/>
          </a:xfrm>
          <a:prstGeom prst="rect">
            <a:avLst/>
          </a:prstGeom>
        </p:spPr>
        <p:txBody>
          <a:bodyPr spcFirstLastPara="1" wrap="square" lIns="91425" tIns="91425" rIns="91425" bIns="91425" anchor="ctr" anchorCtr="0">
            <a:noAutofit/>
          </a:bodyPr>
          <a:lstStyle>
            <a:lvl1pPr marL="457200" lvl="0" indent="-228600" algn="r">
              <a:lnSpc>
                <a:spcPct val="100000"/>
              </a:lnSpc>
              <a:spcBef>
                <a:spcPts val="0"/>
              </a:spcBef>
              <a:spcAft>
                <a:spcPts val="0"/>
              </a:spcAft>
              <a:buClr>
                <a:schemeClr val="accent5"/>
              </a:buClr>
              <a:buSzPts val="1800"/>
              <a:buNone/>
              <a:defRPr>
                <a:solidFill>
                  <a:schemeClr val="accent5"/>
                </a:solidFill>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5"/>
        <p:cNvGrpSpPr/>
        <p:nvPr/>
      </p:nvGrpSpPr>
      <p:grpSpPr>
        <a:xfrm>
          <a:off x="0" y="0"/>
          <a:ext cx="0" cy="0"/>
          <a:chOff x="0" y="0"/>
          <a:chExt cx="0" cy="0"/>
        </a:xfrm>
      </p:grpSpPr>
      <p:sp>
        <p:nvSpPr>
          <p:cNvPr id="96" name="Google Shape;96;p11"/>
          <p:cNvSpPr/>
          <p:nvPr/>
        </p:nvSpPr>
        <p:spPr>
          <a:xfrm>
            <a:off x="-1287027" y="-488050"/>
            <a:ext cx="10718358" cy="6385204"/>
          </a:xfrm>
          <a:custGeom>
            <a:avLst/>
            <a:gdLst/>
            <a:ahLst/>
            <a:cxnLst/>
            <a:rect l="l" t="t" r="r" b="b"/>
            <a:pathLst>
              <a:path w="111944" h="74450" extrusionOk="0">
                <a:moveTo>
                  <a:pt x="108443" y="1024"/>
                </a:moveTo>
                <a:lnTo>
                  <a:pt x="108443" y="4167"/>
                </a:lnTo>
                <a:lnTo>
                  <a:pt x="105383" y="4167"/>
                </a:lnTo>
                <a:lnTo>
                  <a:pt x="105383" y="1024"/>
                </a:lnTo>
                <a:close/>
                <a:moveTo>
                  <a:pt x="7037" y="1024"/>
                </a:moveTo>
                <a:lnTo>
                  <a:pt x="7037" y="4179"/>
                </a:lnTo>
                <a:lnTo>
                  <a:pt x="3965" y="4179"/>
                </a:lnTo>
                <a:lnTo>
                  <a:pt x="3965" y="1024"/>
                </a:lnTo>
                <a:close/>
                <a:moveTo>
                  <a:pt x="9811" y="1024"/>
                </a:moveTo>
                <a:lnTo>
                  <a:pt x="9811" y="4179"/>
                </a:lnTo>
                <a:lnTo>
                  <a:pt x="7132" y="4179"/>
                </a:lnTo>
                <a:lnTo>
                  <a:pt x="7132" y="1024"/>
                </a:lnTo>
                <a:close/>
                <a:moveTo>
                  <a:pt x="12990" y="1024"/>
                </a:moveTo>
                <a:lnTo>
                  <a:pt x="12990" y="4179"/>
                </a:lnTo>
                <a:lnTo>
                  <a:pt x="9918" y="4179"/>
                </a:lnTo>
                <a:lnTo>
                  <a:pt x="9918" y="1024"/>
                </a:lnTo>
                <a:close/>
                <a:moveTo>
                  <a:pt x="15788" y="1024"/>
                </a:moveTo>
                <a:lnTo>
                  <a:pt x="15788" y="4179"/>
                </a:lnTo>
                <a:lnTo>
                  <a:pt x="13109" y="4179"/>
                </a:lnTo>
                <a:lnTo>
                  <a:pt x="13109" y="1024"/>
                </a:lnTo>
                <a:close/>
                <a:moveTo>
                  <a:pt x="18955" y="1024"/>
                </a:moveTo>
                <a:lnTo>
                  <a:pt x="18955" y="4179"/>
                </a:lnTo>
                <a:lnTo>
                  <a:pt x="15884" y="4179"/>
                </a:lnTo>
                <a:lnTo>
                  <a:pt x="15884" y="1024"/>
                </a:lnTo>
                <a:close/>
                <a:moveTo>
                  <a:pt x="21753" y="1024"/>
                </a:moveTo>
                <a:lnTo>
                  <a:pt x="21753" y="4179"/>
                </a:lnTo>
                <a:lnTo>
                  <a:pt x="19074" y="4179"/>
                </a:lnTo>
                <a:lnTo>
                  <a:pt x="19074" y="1024"/>
                </a:lnTo>
                <a:close/>
                <a:moveTo>
                  <a:pt x="24920" y="1024"/>
                </a:moveTo>
                <a:lnTo>
                  <a:pt x="24920" y="4179"/>
                </a:lnTo>
                <a:lnTo>
                  <a:pt x="21860" y="4179"/>
                </a:lnTo>
                <a:lnTo>
                  <a:pt x="21860" y="1024"/>
                </a:lnTo>
                <a:close/>
                <a:moveTo>
                  <a:pt x="27718" y="1024"/>
                </a:moveTo>
                <a:lnTo>
                  <a:pt x="27718" y="4179"/>
                </a:lnTo>
                <a:lnTo>
                  <a:pt x="25039" y="4179"/>
                </a:lnTo>
                <a:lnTo>
                  <a:pt x="25039" y="1024"/>
                </a:lnTo>
                <a:close/>
                <a:moveTo>
                  <a:pt x="30885" y="1024"/>
                </a:moveTo>
                <a:lnTo>
                  <a:pt x="30885" y="4179"/>
                </a:lnTo>
                <a:lnTo>
                  <a:pt x="27825" y="4179"/>
                </a:lnTo>
                <a:lnTo>
                  <a:pt x="27825" y="1024"/>
                </a:lnTo>
                <a:close/>
                <a:moveTo>
                  <a:pt x="33683" y="1024"/>
                </a:moveTo>
                <a:lnTo>
                  <a:pt x="33683" y="4179"/>
                </a:lnTo>
                <a:lnTo>
                  <a:pt x="31004" y="4179"/>
                </a:lnTo>
                <a:lnTo>
                  <a:pt x="31004" y="1024"/>
                </a:lnTo>
                <a:close/>
                <a:moveTo>
                  <a:pt x="36850" y="1024"/>
                </a:moveTo>
                <a:lnTo>
                  <a:pt x="36850" y="4179"/>
                </a:lnTo>
                <a:lnTo>
                  <a:pt x="33791" y="4179"/>
                </a:lnTo>
                <a:lnTo>
                  <a:pt x="33791" y="1024"/>
                </a:lnTo>
                <a:close/>
                <a:moveTo>
                  <a:pt x="39636" y="1024"/>
                </a:moveTo>
                <a:lnTo>
                  <a:pt x="39636" y="4179"/>
                </a:lnTo>
                <a:lnTo>
                  <a:pt x="36958" y="4179"/>
                </a:lnTo>
                <a:lnTo>
                  <a:pt x="36958" y="1024"/>
                </a:lnTo>
                <a:close/>
                <a:moveTo>
                  <a:pt x="42827" y="1024"/>
                </a:moveTo>
                <a:lnTo>
                  <a:pt x="42827" y="4179"/>
                </a:lnTo>
                <a:lnTo>
                  <a:pt x="39756" y="4179"/>
                </a:lnTo>
                <a:lnTo>
                  <a:pt x="39756" y="1024"/>
                </a:lnTo>
                <a:close/>
                <a:moveTo>
                  <a:pt x="45613" y="1024"/>
                </a:moveTo>
                <a:lnTo>
                  <a:pt x="45613" y="4179"/>
                </a:lnTo>
                <a:lnTo>
                  <a:pt x="42935" y="4179"/>
                </a:lnTo>
                <a:lnTo>
                  <a:pt x="42935" y="1024"/>
                </a:lnTo>
                <a:close/>
                <a:moveTo>
                  <a:pt x="48792" y="1024"/>
                </a:moveTo>
                <a:lnTo>
                  <a:pt x="48792" y="4179"/>
                </a:lnTo>
                <a:lnTo>
                  <a:pt x="45732" y="4179"/>
                </a:lnTo>
                <a:lnTo>
                  <a:pt x="45732" y="1024"/>
                </a:lnTo>
                <a:close/>
                <a:moveTo>
                  <a:pt x="51578" y="1024"/>
                </a:moveTo>
                <a:lnTo>
                  <a:pt x="51578" y="4179"/>
                </a:lnTo>
                <a:lnTo>
                  <a:pt x="48900" y="4179"/>
                </a:lnTo>
                <a:lnTo>
                  <a:pt x="48900" y="1024"/>
                </a:lnTo>
                <a:close/>
                <a:moveTo>
                  <a:pt x="54746" y="1024"/>
                </a:moveTo>
                <a:lnTo>
                  <a:pt x="54746" y="4179"/>
                </a:lnTo>
                <a:lnTo>
                  <a:pt x="51686" y="4179"/>
                </a:lnTo>
                <a:lnTo>
                  <a:pt x="51686" y="1024"/>
                </a:lnTo>
                <a:close/>
                <a:moveTo>
                  <a:pt x="57543" y="1024"/>
                </a:moveTo>
                <a:lnTo>
                  <a:pt x="57543" y="4179"/>
                </a:lnTo>
                <a:lnTo>
                  <a:pt x="54865" y="4179"/>
                </a:lnTo>
                <a:lnTo>
                  <a:pt x="54865" y="1024"/>
                </a:lnTo>
                <a:close/>
                <a:moveTo>
                  <a:pt x="60711" y="1024"/>
                </a:moveTo>
                <a:lnTo>
                  <a:pt x="60711" y="4179"/>
                </a:lnTo>
                <a:lnTo>
                  <a:pt x="57663" y="4179"/>
                </a:lnTo>
                <a:lnTo>
                  <a:pt x="57663" y="1024"/>
                </a:lnTo>
                <a:close/>
                <a:moveTo>
                  <a:pt x="63509" y="1024"/>
                </a:moveTo>
                <a:lnTo>
                  <a:pt x="63509" y="4179"/>
                </a:lnTo>
                <a:lnTo>
                  <a:pt x="60830" y="4179"/>
                </a:lnTo>
                <a:lnTo>
                  <a:pt x="60830" y="1024"/>
                </a:lnTo>
                <a:close/>
                <a:moveTo>
                  <a:pt x="66687" y="1024"/>
                </a:moveTo>
                <a:lnTo>
                  <a:pt x="66687" y="4179"/>
                </a:lnTo>
                <a:lnTo>
                  <a:pt x="63616" y="4179"/>
                </a:lnTo>
                <a:lnTo>
                  <a:pt x="63616" y="1024"/>
                </a:lnTo>
                <a:close/>
                <a:moveTo>
                  <a:pt x="69485" y="1024"/>
                </a:moveTo>
                <a:lnTo>
                  <a:pt x="69485" y="4179"/>
                </a:lnTo>
                <a:lnTo>
                  <a:pt x="66807" y="4179"/>
                </a:lnTo>
                <a:lnTo>
                  <a:pt x="66807" y="1024"/>
                </a:lnTo>
                <a:close/>
                <a:moveTo>
                  <a:pt x="72653" y="1024"/>
                </a:moveTo>
                <a:lnTo>
                  <a:pt x="72653" y="4179"/>
                </a:lnTo>
                <a:lnTo>
                  <a:pt x="69581" y="4179"/>
                </a:lnTo>
                <a:lnTo>
                  <a:pt x="69581" y="1024"/>
                </a:lnTo>
                <a:close/>
                <a:moveTo>
                  <a:pt x="75450" y="1024"/>
                </a:moveTo>
                <a:lnTo>
                  <a:pt x="75450" y="4179"/>
                </a:lnTo>
                <a:lnTo>
                  <a:pt x="72772" y="4179"/>
                </a:lnTo>
                <a:lnTo>
                  <a:pt x="72772" y="1024"/>
                </a:lnTo>
                <a:close/>
                <a:moveTo>
                  <a:pt x="78618" y="1024"/>
                </a:moveTo>
                <a:lnTo>
                  <a:pt x="78618" y="4179"/>
                </a:lnTo>
                <a:lnTo>
                  <a:pt x="75558" y="4179"/>
                </a:lnTo>
                <a:lnTo>
                  <a:pt x="75558" y="1024"/>
                </a:lnTo>
                <a:close/>
                <a:moveTo>
                  <a:pt x="81416" y="1024"/>
                </a:moveTo>
                <a:lnTo>
                  <a:pt x="81416" y="4179"/>
                </a:lnTo>
                <a:lnTo>
                  <a:pt x="78737" y="4179"/>
                </a:lnTo>
                <a:lnTo>
                  <a:pt x="78737" y="1024"/>
                </a:lnTo>
                <a:close/>
                <a:moveTo>
                  <a:pt x="84583" y="1024"/>
                </a:moveTo>
                <a:lnTo>
                  <a:pt x="84583" y="4179"/>
                </a:lnTo>
                <a:lnTo>
                  <a:pt x="81523" y="4179"/>
                </a:lnTo>
                <a:lnTo>
                  <a:pt x="81523" y="1024"/>
                </a:lnTo>
                <a:close/>
                <a:moveTo>
                  <a:pt x="87369" y="1024"/>
                </a:moveTo>
                <a:lnTo>
                  <a:pt x="87369" y="4179"/>
                </a:lnTo>
                <a:lnTo>
                  <a:pt x="84690" y="4179"/>
                </a:lnTo>
                <a:lnTo>
                  <a:pt x="84690" y="1024"/>
                </a:lnTo>
                <a:close/>
                <a:moveTo>
                  <a:pt x="90560" y="1024"/>
                </a:moveTo>
                <a:lnTo>
                  <a:pt x="90560" y="4179"/>
                </a:lnTo>
                <a:lnTo>
                  <a:pt x="87488" y="4179"/>
                </a:lnTo>
                <a:lnTo>
                  <a:pt x="87488" y="1024"/>
                </a:lnTo>
                <a:close/>
                <a:moveTo>
                  <a:pt x="93334" y="1024"/>
                </a:moveTo>
                <a:lnTo>
                  <a:pt x="93334" y="4179"/>
                </a:lnTo>
                <a:lnTo>
                  <a:pt x="90655" y="4179"/>
                </a:lnTo>
                <a:lnTo>
                  <a:pt x="90655" y="1024"/>
                </a:lnTo>
                <a:close/>
                <a:moveTo>
                  <a:pt x="96525" y="1024"/>
                </a:moveTo>
                <a:lnTo>
                  <a:pt x="96525" y="4179"/>
                </a:lnTo>
                <a:lnTo>
                  <a:pt x="93453" y="4179"/>
                </a:lnTo>
                <a:lnTo>
                  <a:pt x="93453" y="1024"/>
                </a:lnTo>
                <a:close/>
                <a:moveTo>
                  <a:pt x="99311" y="1024"/>
                </a:moveTo>
                <a:lnTo>
                  <a:pt x="99311" y="4179"/>
                </a:lnTo>
                <a:lnTo>
                  <a:pt x="96632" y="4179"/>
                </a:lnTo>
                <a:lnTo>
                  <a:pt x="96632" y="1024"/>
                </a:lnTo>
                <a:close/>
                <a:moveTo>
                  <a:pt x="102478" y="1024"/>
                </a:moveTo>
                <a:lnTo>
                  <a:pt x="102478" y="4179"/>
                </a:lnTo>
                <a:lnTo>
                  <a:pt x="99406" y="4179"/>
                </a:lnTo>
                <a:lnTo>
                  <a:pt x="99406" y="1024"/>
                </a:lnTo>
                <a:close/>
                <a:moveTo>
                  <a:pt x="105276" y="1024"/>
                </a:moveTo>
                <a:lnTo>
                  <a:pt x="105276" y="4179"/>
                </a:lnTo>
                <a:lnTo>
                  <a:pt x="102597" y="4179"/>
                </a:lnTo>
                <a:lnTo>
                  <a:pt x="102597" y="1024"/>
                </a:lnTo>
                <a:close/>
                <a:moveTo>
                  <a:pt x="7037" y="4287"/>
                </a:moveTo>
                <a:lnTo>
                  <a:pt x="7037" y="7037"/>
                </a:lnTo>
                <a:lnTo>
                  <a:pt x="3965" y="7037"/>
                </a:lnTo>
                <a:lnTo>
                  <a:pt x="3965" y="4287"/>
                </a:lnTo>
                <a:close/>
                <a:moveTo>
                  <a:pt x="9811" y="4287"/>
                </a:moveTo>
                <a:lnTo>
                  <a:pt x="9811" y="7037"/>
                </a:lnTo>
                <a:lnTo>
                  <a:pt x="7132" y="7037"/>
                </a:lnTo>
                <a:lnTo>
                  <a:pt x="7132" y="4287"/>
                </a:lnTo>
                <a:close/>
                <a:moveTo>
                  <a:pt x="12990" y="4287"/>
                </a:moveTo>
                <a:lnTo>
                  <a:pt x="12990" y="7037"/>
                </a:lnTo>
                <a:lnTo>
                  <a:pt x="9918" y="7037"/>
                </a:lnTo>
                <a:lnTo>
                  <a:pt x="9918" y="4287"/>
                </a:lnTo>
                <a:close/>
                <a:moveTo>
                  <a:pt x="15788" y="4287"/>
                </a:moveTo>
                <a:lnTo>
                  <a:pt x="15788" y="7037"/>
                </a:lnTo>
                <a:lnTo>
                  <a:pt x="13109" y="7037"/>
                </a:lnTo>
                <a:lnTo>
                  <a:pt x="13109" y="4287"/>
                </a:lnTo>
                <a:close/>
                <a:moveTo>
                  <a:pt x="18955" y="4287"/>
                </a:moveTo>
                <a:lnTo>
                  <a:pt x="18955" y="7037"/>
                </a:lnTo>
                <a:lnTo>
                  <a:pt x="15884" y="7037"/>
                </a:lnTo>
                <a:lnTo>
                  <a:pt x="15884" y="4287"/>
                </a:lnTo>
                <a:close/>
                <a:moveTo>
                  <a:pt x="21753" y="4287"/>
                </a:moveTo>
                <a:lnTo>
                  <a:pt x="21753" y="7037"/>
                </a:lnTo>
                <a:lnTo>
                  <a:pt x="19074" y="7037"/>
                </a:lnTo>
                <a:lnTo>
                  <a:pt x="19074" y="4287"/>
                </a:lnTo>
                <a:close/>
                <a:moveTo>
                  <a:pt x="24920" y="4287"/>
                </a:moveTo>
                <a:lnTo>
                  <a:pt x="24920" y="7037"/>
                </a:lnTo>
                <a:lnTo>
                  <a:pt x="21860" y="7037"/>
                </a:lnTo>
                <a:lnTo>
                  <a:pt x="21860" y="4287"/>
                </a:lnTo>
                <a:close/>
                <a:moveTo>
                  <a:pt x="27718" y="4287"/>
                </a:moveTo>
                <a:lnTo>
                  <a:pt x="27718" y="7037"/>
                </a:lnTo>
                <a:lnTo>
                  <a:pt x="25039" y="7037"/>
                </a:lnTo>
                <a:lnTo>
                  <a:pt x="25039" y="4287"/>
                </a:lnTo>
                <a:close/>
                <a:moveTo>
                  <a:pt x="30885" y="4287"/>
                </a:moveTo>
                <a:lnTo>
                  <a:pt x="30885" y="7037"/>
                </a:lnTo>
                <a:lnTo>
                  <a:pt x="27825" y="7037"/>
                </a:lnTo>
                <a:lnTo>
                  <a:pt x="27825" y="4287"/>
                </a:lnTo>
                <a:close/>
                <a:moveTo>
                  <a:pt x="33683" y="4287"/>
                </a:moveTo>
                <a:lnTo>
                  <a:pt x="33683" y="7037"/>
                </a:lnTo>
                <a:lnTo>
                  <a:pt x="31004" y="7037"/>
                </a:lnTo>
                <a:lnTo>
                  <a:pt x="31004" y="4287"/>
                </a:lnTo>
                <a:close/>
                <a:moveTo>
                  <a:pt x="36850" y="4287"/>
                </a:moveTo>
                <a:lnTo>
                  <a:pt x="36850" y="7037"/>
                </a:lnTo>
                <a:lnTo>
                  <a:pt x="33791" y="7037"/>
                </a:lnTo>
                <a:lnTo>
                  <a:pt x="33791" y="4287"/>
                </a:lnTo>
                <a:close/>
                <a:moveTo>
                  <a:pt x="39636" y="4287"/>
                </a:moveTo>
                <a:lnTo>
                  <a:pt x="39636" y="7037"/>
                </a:lnTo>
                <a:lnTo>
                  <a:pt x="36958" y="7037"/>
                </a:lnTo>
                <a:lnTo>
                  <a:pt x="36958" y="4287"/>
                </a:lnTo>
                <a:close/>
                <a:moveTo>
                  <a:pt x="42827" y="4287"/>
                </a:moveTo>
                <a:lnTo>
                  <a:pt x="42827" y="7037"/>
                </a:lnTo>
                <a:lnTo>
                  <a:pt x="39756" y="7037"/>
                </a:lnTo>
                <a:lnTo>
                  <a:pt x="39756" y="4287"/>
                </a:lnTo>
                <a:close/>
                <a:moveTo>
                  <a:pt x="45613" y="4287"/>
                </a:moveTo>
                <a:lnTo>
                  <a:pt x="45613" y="7037"/>
                </a:lnTo>
                <a:lnTo>
                  <a:pt x="42935" y="7037"/>
                </a:lnTo>
                <a:lnTo>
                  <a:pt x="42935" y="4287"/>
                </a:lnTo>
                <a:close/>
                <a:moveTo>
                  <a:pt x="48792" y="4287"/>
                </a:moveTo>
                <a:lnTo>
                  <a:pt x="48792" y="7037"/>
                </a:lnTo>
                <a:lnTo>
                  <a:pt x="45732" y="7037"/>
                </a:lnTo>
                <a:lnTo>
                  <a:pt x="45732" y="4287"/>
                </a:lnTo>
                <a:close/>
                <a:moveTo>
                  <a:pt x="51578" y="4287"/>
                </a:moveTo>
                <a:lnTo>
                  <a:pt x="51578" y="7037"/>
                </a:lnTo>
                <a:lnTo>
                  <a:pt x="48900" y="7037"/>
                </a:lnTo>
                <a:lnTo>
                  <a:pt x="48900" y="4287"/>
                </a:lnTo>
                <a:close/>
                <a:moveTo>
                  <a:pt x="54746" y="4287"/>
                </a:moveTo>
                <a:lnTo>
                  <a:pt x="54746" y="7037"/>
                </a:lnTo>
                <a:lnTo>
                  <a:pt x="51686" y="7037"/>
                </a:lnTo>
                <a:lnTo>
                  <a:pt x="51686" y="4287"/>
                </a:lnTo>
                <a:close/>
                <a:moveTo>
                  <a:pt x="57543" y="4287"/>
                </a:moveTo>
                <a:lnTo>
                  <a:pt x="57543" y="7037"/>
                </a:lnTo>
                <a:lnTo>
                  <a:pt x="54865" y="7037"/>
                </a:lnTo>
                <a:lnTo>
                  <a:pt x="54865" y="4287"/>
                </a:lnTo>
                <a:close/>
                <a:moveTo>
                  <a:pt x="60734" y="4287"/>
                </a:moveTo>
                <a:lnTo>
                  <a:pt x="60734" y="7037"/>
                </a:lnTo>
                <a:lnTo>
                  <a:pt x="57663" y="7037"/>
                </a:lnTo>
                <a:lnTo>
                  <a:pt x="57663" y="4287"/>
                </a:lnTo>
                <a:close/>
                <a:moveTo>
                  <a:pt x="63509" y="4287"/>
                </a:moveTo>
                <a:lnTo>
                  <a:pt x="63509" y="7037"/>
                </a:lnTo>
                <a:lnTo>
                  <a:pt x="60830" y="7037"/>
                </a:lnTo>
                <a:lnTo>
                  <a:pt x="60830" y="4287"/>
                </a:lnTo>
                <a:close/>
                <a:moveTo>
                  <a:pt x="66687" y="4287"/>
                </a:moveTo>
                <a:lnTo>
                  <a:pt x="66687" y="7037"/>
                </a:lnTo>
                <a:lnTo>
                  <a:pt x="63616" y="7037"/>
                </a:lnTo>
                <a:lnTo>
                  <a:pt x="63616" y="4287"/>
                </a:lnTo>
                <a:close/>
                <a:moveTo>
                  <a:pt x="69485" y="4287"/>
                </a:moveTo>
                <a:lnTo>
                  <a:pt x="69485" y="7037"/>
                </a:lnTo>
                <a:lnTo>
                  <a:pt x="66807" y="7037"/>
                </a:lnTo>
                <a:lnTo>
                  <a:pt x="66807" y="4287"/>
                </a:lnTo>
                <a:close/>
                <a:moveTo>
                  <a:pt x="72653" y="4287"/>
                </a:moveTo>
                <a:lnTo>
                  <a:pt x="72653" y="7037"/>
                </a:lnTo>
                <a:lnTo>
                  <a:pt x="69581" y="7037"/>
                </a:lnTo>
                <a:lnTo>
                  <a:pt x="69581" y="4287"/>
                </a:lnTo>
                <a:close/>
                <a:moveTo>
                  <a:pt x="75450" y="4287"/>
                </a:moveTo>
                <a:lnTo>
                  <a:pt x="75450" y="7037"/>
                </a:lnTo>
                <a:lnTo>
                  <a:pt x="72772" y="7037"/>
                </a:lnTo>
                <a:lnTo>
                  <a:pt x="72772" y="4287"/>
                </a:lnTo>
                <a:close/>
                <a:moveTo>
                  <a:pt x="78618" y="4287"/>
                </a:moveTo>
                <a:lnTo>
                  <a:pt x="78618" y="7037"/>
                </a:lnTo>
                <a:lnTo>
                  <a:pt x="75558" y="7037"/>
                </a:lnTo>
                <a:lnTo>
                  <a:pt x="75558" y="4287"/>
                </a:lnTo>
                <a:close/>
                <a:moveTo>
                  <a:pt x="81416" y="4287"/>
                </a:moveTo>
                <a:lnTo>
                  <a:pt x="81416" y="7037"/>
                </a:lnTo>
                <a:lnTo>
                  <a:pt x="78737" y="7037"/>
                </a:lnTo>
                <a:lnTo>
                  <a:pt x="78737" y="4287"/>
                </a:lnTo>
                <a:close/>
                <a:moveTo>
                  <a:pt x="84583" y="4287"/>
                </a:moveTo>
                <a:lnTo>
                  <a:pt x="84583" y="7037"/>
                </a:lnTo>
                <a:lnTo>
                  <a:pt x="81523" y="7037"/>
                </a:lnTo>
                <a:lnTo>
                  <a:pt x="81523" y="4287"/>
                </a:lnTo>
                <a:close/>
                <a:moveTo>
                  <a:pt x="87369" y="4287"/>
                </a:moveTo>
                <a:lnTo>
                  <a:pt x="87369" y="7037"/>
                </a:lnTo>
                <a:lnTo>
                  <a:pt x="84690" y="7037"/>
                </a:lnTo>
                <a:lnTo>
                  <a:pt x="84690" y="4287"/>
                </a:lnTo>
                <a:close/>
                <a:moveTo>
                  <a:pt x="90560" y="4287"/>
                </a:moveTo>
                <a:lnTo>
                  <a:pt x="90560" y="7037"/>
                </a:lnTo>
                <a:lnTo>
                  <a:pt x="87488" y="7037"/>
                </a:lnTo>
                <a:lnTo>
                  <a:pt x="87488" y="4287"/>
                </a:lnTo>
                <a:close/>
                <a:moveTo>
                  <a:pt x="93334" y="4287"/>
                </a:moveTo>
                <a:lnTo>
                  <a:pt x="93334" y="7037"/>
                </a:lnTo>
                <a:lnTo>
                  <a:pt x="90655" y="7037"/>
                </a:lnTo>
                <a:lnTo>
                  <a:pt x="90655" y="4287"/>
                </a:lnTo>
                <a:close/>
                <a:moveTo>
                  <a:pt x="96525" y="4287"/>
                </a:moveTo>
                <a:lnTo>
                  <a:pt x="96525" y="7037"/>
                </a:lnTo>
                <a:lnTo>
                  <a:pt x="93453" y="7037"/>
                </a:lnTo>
                <a:lnTo>
                  <a:pt x="93453" y="4287"/>
                </a:lnTo>
                <a:close/>
                <a:moveTo>
                  <a:pt x="99311" y="4287"/>
                </a:moveTo>
                <a:lnTo>
                  <a:pt x="99311" y="7037"/>
                </a:lnTo>
                <a:lnTo>
                  <a:pt x="96632" y="7037"/>
                </a:lnTo>
                <a:lnTo>
                  <a:pt x="96632" y="4287"/>
                </a:lnTo>
                <a:close/>
                <a:moveTo>
                  <a:pt x="102478" y="4287"/>
                </a:moveTo>
                <a:lnTo>
                  <a:pt x="102478" y="7037"/>
                </a:lnTo>
                <a:lnTo>
                  <a:pt x="99406" y="7037"/>
                </a:lnTo>
                <a:lnTo>
                  <a:pt x="99406" y="4287"/>
                </a:lnTo>
                <a:close/>
                <a:moveTo>
                  <a:pt x="105276" y="4287"/>
                </a:moveTo>
                <a:lnTo>
                  <a:pt x="105276" y="7037"/>
                </a:lnTo>
                <a:lnTo>
                  <a:pt x="102597" y="7037"/>
                </a:lnTo>
                <a:lnTo>
                  <a:pt x="102597" y="4287"/>
                </a:lnTo>
                <a:close/>
                <a:moveTo>
                  <a:pt x="108443" y="4287"/>
                </a:moveTo>
                <a:lnTo>
                  <a:pt x="108443" y="7037"/>
                </a:lnTo>
                <a:lnTo>
                  <a:pt x="105383" y="7037"/>
                </a:lnTo>
                <a:lnTo>
                  <a:pt x="105383" y="4287"/>
                </a:lnTo>
                <a:close/>
                <a:moveTo>
                  <a:pt x="7037" y="7156"/>
                </a:moveTo>
                <a:lnTo>
                  <a:pt x="7037" y="10299"/>
                </a:lnTo>
                <a:lnTo>
                  <a:pt x="3965" y="10299"/>
                </a:lnTo>
                <a:lnTo>
                  <a:pt x="3965" y="7156"/>
                </a:lnTo>
                <a:close/>
                <a:moveTo>
                  <a:pt x="9811" y="7156"/>
                </a:moveTo>
                <a:lnTo>
                  <a:pt x="9811" y="10299"/>
                </a:lnTo>
                <a:lnTo>
                  <a:pt x="7132" y="10299"/>
                </a:lnTo>
                <a:lnTo>
                  <a:pt x="7132" y="7156"/>
                </a:lnTo>
                <a:close/>
                <a:moveTo>
                  <a:pt x="13002" y="7156"/>
                </a:moveTo>
                <a:lnTo>
                  <a:pt x="13002" y="10299"/>
                </a:lnTo>
                <a:lnTo>
                  <a:pt x="9930" y="10299"/>
                </a:lnTo>
                <a:lnTo>
                  <a:pt x="9930" y="7156"/>
                </a:lnTo>
                <a:close/>
                <a:moveTo>
                  <a:pt x="15788" y="7156"/>
                </a:moveTo>
                <a:lnTo>
                  <a:pt x="15788" y="10299"/>
                </a:lnTo>
                <a:lnTo>
                  <a:pt x="13109" y="10299"/>
                </a:lnTo>
                <a:lnTo>
                  <a:pt x="13109" y="7156"/>
                </a:lnTo>
                <a:close/>
                <a:moveTo>
                  <a:pt x="18955" y="7156"/>
                </a:moveTo>
                <a:lnTo>
                  <a:pt x="18955" y="10299"/>
                </a:lnTo>
                <a:lnTo>
                  <a:pt x="15884" y="10299"/>
                </a:lnTo>
                <a:lnTo>
                  <a:pt x="15884" y="7156"/>
                </a:lnTo>
                <a:close/>
                <a:moveTo>
                  <a:pt x="21753" y="7156"/>
                </a:moveTo>
                <a:lnTo>
                  <a:pt x="21753" y="10299"/>
                </a:lnTo>
                <a:lnTo>
                  <a:pt x="19074" y="10299"/>
                </a:lnTo>
                <a:lnTo>
                  <a:pt x="19074" y="7156"/>
                </a:lnTo>
                <a:close/>
                <a:moveTo>
                  <a:pt x="24920" y="7156"/>
                </a:moveTo>
                <a:lnTo>
                  <a:pt x="24920" y="10299"/>
                </a:lnTo>
                <a:lnTo>
                  <a:pt x="21860" y="10299"/>
                </a:lnTo>
                <a:lnTo>
                  <a:pt x="21860" y="7156"/>
                </a:lnTo>
                <a:close/>
                <a:moveTo>
                  <a:pt x="27718" y="7156"/>
                </a:moveTo>
                <a:lnTo>
                  <a:pt x="27718" y="10299"/>
                </a:lnTo>
                <a:lnTo>
                  <a:pt x="25039" y="10299"/>
                </a:lnTo>
                <a:lnTo>
                  <a:pt x="25039" y="7156"/>
                </a:lnTo>
                <a:close/>
                <a:moveTo>
                  <a:pt x="30885" y="7156"/>
                </a:moveTo>
                <a:lnTo>
                  <a:pt x="30885" y="10299"/>
                </a:lnTo>
                <a:lnTo>
                  <a:pt x="27825" y="10299"/>
                </a:lnTo>
                <a:lnTo>
                  <a:pt x="27825" y="7156"/>
                </a:lnTo>
                <a:close/>
                <a:moveTo>
                  <a:pt x="33683" y="7156"/>
                </a:moveTo>
                <a:lnTo>
                  <a:pt x="33683" y="10299"/>
                </a:lnTo>
                <a:lnTo>
                  <a:pt x="31004" y="10299"/>
                </a:lnTo>
                <a:lnTo>
                  <a:pt x="31004" y="7156"/>
                </a:lnTo>
                <a:close/>
                <a:moveTo>
                  <a:pt x="36850" y="7156"/>
                </a:moveTo>
                <a:lnTo>
                  <a:pt x="36850" y="10299"/>
                </a:lnTo>
                <a:lnTo>
                  <a:pt x="33791" y="10299"/>
                </a:lnTo>
                <a:lnTo>
                  <a:pt x="33791" y="7156"/>
                </a:lnTo>
                <a:close/>
                <a:moveTo>
                  <a:pt x="39636" y="7156"/>
                </a:moveTo>
                <a:lnTo>
                  <a:pt x="39636" y="10299"/>
                </a:lnTo>
                <a:lnTo>
                  <a:pt x="36958" y="10299"/>
                </a:lnTo>
                <a:lnTo>
                  <a:pt x="36958" y="7156"/>
                </a:lnTo>
                <a:close/>
                <a:moveTo>
                  <a:pt x="42827" y="7156"/>
                </a:moveTo>
                <a:lnTo>
                  <a:pt x="42827" y="10299"/>
                </a:lnTo>
                <a:lnTo>
                  <a:pt x="39756" y="10299"/>
                </a:lnTo>
                <a:lnTo>
                  <a:pt x="39756" y="7156"/>
                </a:lnTo>
                <a:close/>
                <a:moveTo>
                  <a:pt x="45613" y="7156"/>
                </a:moveTo>
                <a:lnTo>
                  <a:pt x="45613" y="10299"/>
                </a:lnTo>
                <a:lnTo>
                  <a:pt x="42935" y="10299"/>
                </a:lnTo>
                <a:lnTo>
                  <a:pt x="42935" y="7156"/>
                </a:lnTo>
                <a:close/>
                <a:moveTo>
                  <a:pt x="48792" y="7156"/>
                </a:moveTo>
                <a:lnTo>
                  <a:pt x="48792" y="10299"/>
                </a:lnTo>
                <a:lnTo>
                  <a:pt x="45732" y="10299"/>
                </a:lnTo>
                <a:lnTo>
                  <a:pt x="45732" y="7156"/>
                </a:lnTo>
                <a:close/>
                <a:moveTo>
                  <a:pt x="51578" y="7156"/>
                </a:moveTo>
                <a:lnTo>
                  <a:pt x="51578" y="10299"/>
                </a:lnTo>
                <a:lnTo>
                  <a:pt x="48900" y="10299"/>
                </a:lnTo>
                <a:lnTo>
                  <a:pt x="48900" y="7156"/>
                </a:lnTo>
                <a:close/>
                <a:moveTo>
                  <a:pt x="54746" y="7156"/>
                </a:moveTo>
                <a:lnTo>
                  <a:pt x="54746" y="10299"/>
                </a:lnTo>
                <a:lnTo>
                  <a:pt x="51686" y="10299"/>
                </a:lnTo>
                <a:lnTo>
                  <a:pt x="51686" y="7156"/>
                </a:lnTo>
                <a:close/>
                <a:moveTo>
                  <a:pt x="57543" y="7156"/>
                </a:moveTo>
                <a:lnTo>
                  <a:pt x="57543" y="10299"/>
                </a:lnTo>
                <a:lnTo>
                  <a:pt x="54865" y="10299"/>
                </a:lnTo>
                <a:lnTo>
                  <a:pt x="54865" y="7156"/>
                </a:lnTo>
                <a:close/>
                <a:moveTo>
                  <a:pt x="60734" y="7156"/>
                </a:moveTo>
                <a:lnTo>
                  <a:pt x="60734" y="10299"/>
                </a:lnTo>
                <a:lnTo>
                  <a:pt x="57663" y="10299"/>
                </a:lnTo>
                <a:lnTo>
                  <a:pt x="57663" y="7156"/>
                </a:lnTo>
                <a:close/>
                <a:moveTo>
                  <a:pt x="63509" y="7156"/>
                </a:moveTo>
                <a:lnTo>
                  <a:pt x="63509" y="10299"/>
                </a:lnTo>
                <a:lnTo>
                  <a:pt x="60830" y="10299"/>
                </a:lnTo>
                <a:lnTo>
                  <a:pt x="60830" y="7156"/>
                </a:lnTo>
                <a:close/>
                <a:moveTo>
                  <a:pt x="66687" y="7156"/>
                </a:moveTo>
                <a:lnTo>
                  <a:pt x="66687" y="10299"/>
                </a:lnTo>
                <a:lnTo>
                  <a:pt x="63616" y="10299"/>
                </a:lnTo>
                <a:lnTo>
                  <a:pt x="63616" y="7156"/>
                </a:lnTo>
                <a:close/>
                <a:moveTo>
                  <a:pt x="69485" y="7156"/>
                </a:moveTo>
                <a:lnTo>
                  <a:pt x="69485" y="10299"/>
                </a:lnTo>
                <a:lnTo>
                  <a:pt x="66807" y="10299"/>
                </a:lnTo>
                <a:lnTo>
                  <a:pt x="66807" y="7156"/>
                </a:lnTo>
                <a:close/>
                <a:moveTo>
                  <a:pt x="72653" y="7156"/>
                </a:moveTo>
                <a:lnTo>
                  <a:pt x="72653" y="10299"/>
                </a:lnTo>
                <a:lnTo>
                  <a:pt x="69581" y="10299"/>
                </a:lnTo>
                <a:lnTo>
                  <a:pt x="69581" y="7156"/>
                </a:lnTo>
                <a:close/>
                <a:moveTo>
                  <a:pt x="75450" y="7156"/>
                </a:moveTo>
                <a:lnTo>
                  <a:pt x="75450" y="10299"/>
                </a:lnTo>
                <a:lnTo>
                  <a:pt x="72772" y="10299"/>
                </a:lnTo>
                <a:lnTo>
                  <a:pt x="72772" y="7156"/>
                </a:lnTo>
                <a:close/>
                <a:moveTo>
                  <a:pt x="78618" y="7156"/>
                </a:moveTo>
                <a:lnTo>
                  <a:pt x="78618" y="10299"/>
                </a:lnTo>
                <a:lnTo>
                  <a:pt x="75558" y="10299"/>
                </a:lnTo>
                <a:lnTo>
                  <a:pt x="75558" y="7156"/>
                </a:lnTo>
                <a:close/>
                <a:moveTo>
                  <a:pt x="81416" y="7156"/>
                </a:moveTo>
                <a:lnTo>
                  <a:pt x="81416" y="10299"/>
                </a:lnTo>
                <a:lnTo>
                  <a:pt x="78737" y="10299"/>
                </a:lnTo>
                <a:lnTo>
                  <a:pt x="78737" y="7156"/>
                </a:lnTo>
                <a:close/>
                <a:moveTo>
                  <a:pt x="84583" y="7156"/>
                </a:moveTo>
                <a:lnTo>
                  <a:pt x="84583" y="10299"/>
                </a:lnTo>
                <a:lnTo>
                  <a:pt x="81523" y="10299"/>
                </a:lnTo>
                <a:lnTo>
                  <a:pt x="81523" y="7156"/>
                </a:lnTo>
                <a:close/>
                <a:moveTo>
                  <a:pt x="87369" y="7156"/>
                </a:moveTo>
                <a:lnTo>
                  <a:pt x="87369" y="10299"/>
                </a:lnTo>
                <a:lnTo>
                  <a:pt x="84690" y="10299"/>
                </a:lnTo>
                <a:lnTo>
                  <a:pt x="84690" y="7156"/>
                </a:lnTo>
                <a:close/>
                <a:moveTo>
                  <a:pt x="90560" y="7156"/>
                </a:moveTo>
                <a:lnTo>
                  <a:pt x="90560" y="10299"/>
                </a:lnTo>
                <a:lnTo>
                  <a:pt x="87488" y="10299"/>
                </a:lnTo>
                <a:lnTo>
                  <a:pt x="87488" y="7156"/>
                </a:lnTo>
                <a:close/>
                <a:moveTo>
                  <a:pt x="93334" y="7156"/>
                </a:moveTo>
                <a:lnTo>
                  <a:pt x="93334" y="10299"/>
                </a:lnTo>
                <a:lnTo>
                  <a:pt x="90655" y="10299"/>
                </a:lnTo>
                <a:lnTo>
                  <a:pt x="90655" y="7156"/>
                </a:lnTo>
                <a:close/>
                <a:moveTo>
                  <a:pt x="96525" y="7156"/>
                </a:moveTo>
                <a:lnTo>
                  <a:pt x="96525" y="10299"/>
                </a:lnTo>
                <a:lnTo>
                  <a:pt x="93453" y="10299"/>
                </a:lnTo>
                <a:lnTo>
                  <a:pt x="93453" y="7156"/>
                </a:lnTo>
                <a:close/>
                <a:moveTo>
                  <a:pt x="99311" y="7156"/>
                </a:moveTo>
                <a:lnTo>
                  <a:pt x="99311" y="10299"/>
                </a:lnTo>
                <a:lnTo>
                  <a:pt x="96632" y="10299"/>
                </a:lnTo>
                <a:lnTo>
                  <a:pt x="96632" y="7156"/>
                </a:lnTo>
                <a:close/>
                <a:moveTo>
                  <a:pt x="102478" y="7156"/>
                </a:moveTo>
                <a:lnTo>
                  <a:pt x="102478" y="10299"/>
                </a:lnTo>
                <a:lnTo>
                  <a:pt x="99406" y="10299"/>
                </a:lnTo>
                <a:lnTo>
                  <a:pt x="99406" y="7156"/>
                </a:lnTo>
                <a:close/>
                <a:moveTo>
                  <a:pt x="105276" y="7156"/>
                </a:moveTo>
                <a:lnTo>
                  <a:pt x="105276" y="10299"/>
                </a:lnTo>
                <a:lnTo>
                  <a:pt x="102597" y="10299"/>
                </a:lnTo>
                <a:lnTo>
                  <a:pt x="102597" y="7156"/>
                </a:lnTo>
                <a:close/>
                <a:moveTo>
                  <a:pt x="108443" y="7156"/>
                </a:moveTo>
                <a:lnTo>
                  <a:pt x="108443" y="10299"/>
                </a:lnTo>
                <a:lnTo>
                  <a:pt x="105383" y="10299"/>
                </a:lnTo>
                <a:lnTo>
                  <a:pt x="105383" y="7156"/>
                </a:lnTo>
                <a:close/>
                <a:moveTo>
                  <a:pt x="7037" y="10418"/>
                </a:moveTo>
                <a:lnTo>
                  <a:pt x="7037" y="13169"/>
                </a:lnTo>
                <a:lnTo>
                  <a:pt x="3965" y="13169"/>
                </a:lnTo>
                <a:lnTo>
                  <a:pt x="3965" y="10418"/>
                </a:lnTo>
                <a:close/>
                <a:moveTo>
                  <a:pt x="9811" y="10418"/>
                </a:moveTo>
                <a:lnTo>
                  <a:pt x="9811" y="13169"/>
                </a:lnTo>
                <a:lnTo>
                  <a:pt x="7132" y="13169"/>
                </a:lnTo>
                <a:lnTo>
                  <a:pt x="7132" y="10418"/>
                </a:lnTo>
                <a:close/>
                <a:moveTo>
                  <a:pt x="13002" y="10418"/>
                </a:moveTo>
                <a:lnTo>
                  <a:pt x="13002" y="13169"/>
                </a:lnTo>
                <a:lnTo>
                  <a:pt x="9930" y="13169"/>
                </a:lnTo>
                <a:lnTo>
                  <a:pt x="9930" y="10418"/>
                </a:lnTo>
                <a:close/>
                <a:moveTo>
                  <a:pt x="15788" y="10418"/>
                </a:moveTo>
                <a:lnTo>
                  <a:pt x="15788" y="13169"/>
                </a:lnTo>
                <a:lnTo>
                  <a:pt x="13109" y="13169"/>
                </a:lnTo>
                <a:lnTo>
                  <a:pt x="13109" y="10418"/>
                </a:lnTo>
                <a:close/>
                <a:moveTo>
                  <a:pt x="18955" y="10418"/>
                </a:moveTo>
                <a:lnTo>
                  <a:pt x="18955" y="13169"/>
                </a:lnTo>
                <a:lnTo>
                  <a:pt x="15884" y="13169"/>
                </a:lnTo>
                <a:lnTo>
                  <a:pt x="15884" y="10418"/>
                </a:lnTo>
                <a:close/>
                <a:moveTo>
                  <a:pt x="21753" y="10418"/>
                </a:moveTo>
                <a:lnTo>
                  <a:pt x="21753" y="13169"/>
                </a:lnTo>
                <a:lnTo>
                  <a:pt x="19074" y="13169"/>
                </a:lnTo>
                <a:lnTo>
                  <a:pt x="19074" y="10418"/>
                </a:lnTo>
                <a:close/>
                <a:moveTo>
                  <a:pt x="24920" y="10418"/>
                </a:moveTo>
                <a:lnTo>
                  <a:pt x="24920" y="13169"/>
                </a:lnTo>
                <a:lnTo>
                  <a:pt x="21860" y="13169"/>
                </a:lnTo>
                <a:lnTo>
                  <a:pt x="21860" y="10418"/>
                </a:lnTo>
                <a:close/>
                <a:moveTo>
                  <a:pt x="27718" y="10418"/>
                </a:moveTo>
                <a:lnTo>
                  <a:pt x="27718" y="13169"/>
                </a:lnTo>
                <a:lnTo>
                  <a:pt x="25039" y="13169"/>
                </a:lnTo>
                <a:lnTo>
                  <a:pt x="25039" y="10418"/>
                </a:lnTo>
                <a:close/>
                <a:moveTo>
                  <a:pt x="30885" y="10418"/>
                </a:moveTo>
                <a:lnTo>
                  <a:pt x="30885" y="13169"/>
                </a:lnTo>
                <a:lnTo>
                  <a:pt x="27825" y="13169"/>
                </a:lnTo>
                <a:lnTo>
                  <a:pt x="27825" y="10418"/>
                </a:lnTo>
                <a:close/>
                <a:moveTo>
                  <a:pt x="33683" y="10418"/>
                </a:moveTo>
                <a:lnTo>
                  <a:pt x="33683" y="13169"/>
                </a:lnTo>
                <a:lnTo>
                  <a:pt x="31004" y="13169"/>
                </a:lnTo>
                <a:lnTo>
                  <a:pt x="31004" y="10418"/>
                </a:lnTo>
                <a:close/>
                <a:moveTo>
                  <a:pt x="36850" y="10418"/>
                </a:moveTo>
                <a:lnTo>
                  <a:pt x="36850" y="13169"/>
                </a:lnTo>
                <a:lnTo>
                  <a:pt x="33791" y="13169"/>
                </a:lnTo>
                <a:lnTo>
                  <a:pt x="33791" y="10418"/>
                </a:lnTo>
                <a:close/>
                <a:moveTo>
                  <a:pt x="39636" y="10418"/>
                </a:moveTo>
                <a:lnTo>
                  <a:pt x="39636" y="13169"/>
                </a:lnTo>
                <a:lnTo>
                  <a:pt x="36958" y="13169"/>
                </a:lnTo>
                <a:lnTo>
                  <a:pt x="36958" y="10418"/>
                </a:lnTo>
                <a:close/>
                <a:moveTo>
                  <a:pt x="42827" y="10418"/>
                </a:moveTo>
                <a:lnTo>
                  <a:pt x="42827" y="13169"/>
                </a:lnTo>
                <a:lnTo>
                  <a:pt x="39756" y="13169"/>
                </a:lnTo>
                <a:lnTo>
                  <a:pt x="39756" y="10418"/>
                </a:lnTo>
                <a:close/>
                <a:moveTo>
                  <a:pt x="45613" y="10418"/>
                </a:moveTo>
                <a:lnTo>
                  <a:pt x="45613" y="13169"/>
                </a:lnTo>
                <a:lnTo>
                  <a:pt x="42935" y="13169"/>
                </a:lnTo>
                <a:lnTo>
                  <a:pt x="42935" y="10418"/>
                </a:lnTo>
                <a:close/>
                <a:moveTo>
                  <a:pt x="48792" y="10418"/>
                </a:moveTo>
                <a:lnTo>
                  <a:pt x="48792" y="13169"/>
                </a:lnTo>
                <a:lnTo>
                  <a:pt x="45732" y="13169"/>
                </a:lnTo>
                <a:lnTo>
                  <a:pt x="45732" y="10418"/>
                </a:lnTo>
                <a:close/>
                <a:moveTo>
                  <a:pt x="51578" y="10418"/>
                </a:moveTo>
                <a:lnTo>
                  <a:pt x="51578" y="13169"/>
                </a:lnTo>
                <a:lnTo>
                  <a:pt x="48900" y="13169"/>
                </a:lnTo>
                <a:lnTo>
                  <a:pt x="48900" y="10418"/>
                </a:lnTo>
                <a:close/>
                <a:moveTo>
                  <a:pt x="54746" y="10418"/>
                </a:moveTo>
                <a:lnTo>
                  <a:pt x="54746" y="13169"/>
                </a:lnTo>
                <a:lnTo>
                  <a:pt x="51686" y="13169"/>
                </a:lnTo>
                <a:lnTo>
                  <a:pt x="51686" y="10418"/>
                </a:lnTo>
                <a:close/>
                <a:moveTo>
                  <a:pt x="57543" y="10418"/>
                </a:moveTo>
                <a:lnTo>
                  <a:pt x="57543" y="13169"/>
                </a:lnTo>
                <a:lnTo>
                  <a:pt x="54865" y="13169"/>
                </a:lnTo>
                <a:lnTo>
                  <a:pt x="54865" y="10418"/>
                </a:lnTo>
                <a:close/>
                <a:moveTo>
                  <a:pt x="60734" y="10418"/>
                </a:moveTo>
                <a:lnTo>
                  <a:pt x="60734" y="13169"/>
                </a:lnTo>
                <a:lnTo>
                  <a:pt x="57663" y="13169"/>
                </a:lnTo>
                <a:lnTo>
                  <a:pt x="57663" y="10418"/>
                </a:lnTo>
                <a:close/>
                <a:moveTo>
                  <a:pt x="63509" y="10418"/>
                </a:moveTo>
                <a:lnTo>
                  <a:pt x="63509" y="13169"/>
                </a:lnTo>
                <a:lnTo>
                  <a:pt x="60830" y="13169"/>
                </a:lnTo>
                <a:lnTo>
                  <a:pt x="60830" y="10418"/>
                </a:lnTo>
                <a:close/>
                <a:moveTo>
                  <a:pt x="66687" y="10418"/>
                </a:moveTo>
                <a:lnTo>
                  <a:pt x="66687" y="13169"/>
                </a:lnTo>
                <a:lnTo>
                  <a:pt x="63616" y="13169"/>
                </a:lnTo>
                <a:lnTo>
                  <a:pt x="63616" y="10418"/>
                </a:lnTo>
                <a:close/>
                <a:moveTo>
                  <a:pt x="69485" y="10418"/>
                </a:moveTo>
                <a:lnTo>
                  <a:pt x="69485" y="13169"/>
                </a:lnTo>
                <a:lnTo>
                  <a:pt x="66807" y="13169"/>
                </a:lnTo>
                <a:lnTo>
                  <a:pt x="66807" y="10418"/>
                </a:lnTo>
                <a:close/>
                <a:moveTo>
                  <a:pt x="72653" y="10418"/>
                </a:moveTo>
                <a:lnTo>
                  <a:pt x="72653" y="13169"/>
                </a:lnTo>
                <a:lnTo>
                  <a:pt x="69581" y="13169"/>
                </a:lnTo>
                <a:lnTo>
                  <a:pt x="69581" y="10418"/>
                </a:lnTo>
                <a:close/>
                <a:moveTo>
                  <a:pt x="75450" y="10418"/>
                </a:moveTo>
                <a:lnTo>
                  <a:pt x="75450" y="13169"/>
                </a:lnTo>
                <a:lnTo>
                  <a:pt x="72772" y="13169"/>
                </a:lnTo>
                <a:lnTo>
                  <a:pt x="72772" y="10418"/>
                </a:lnTo>
                <a:close/>
                <a:moveTo>
                  <a:pt x="78618" y="10418"/>
                </a:moveTo>
                <a:lnTo>
                  <a:pt x="78618" y="13169"/>
                </a:lnTo>
                <a:lnTo>
                  <a:pt x="75558" y="13169"/>
                </a:lnTo>
                <a:lnTo>
                  <a:pt x="75558" y="10418"/>
                </a:lnTo>
                <a:close/>
                <a:moveTo>
                  <a:pt x="81416" y="10418"/>
                </a:moveTo>
                <a:lnTo>
                  <a:pt x="81416" y="13169"/>
                </a:lnTo>
                <a:lnTo>
                  <a:pt x="78737" y="13169"/>
                </a:lnTo>
                <a:lnTo>
                  <a:pt x="78737" y="10418"/>
                </a:lnTo>
                <a:close/>
                <a:moveTo>
                  <a:pt x="84583" y="10418"/>
                </a:moveTo>
                <a:lnTo>
                  <a:pt x="84583" y="13169"/>
                </a:lnTo>
                <a:lnTo>
                  <a:pt x="81523" y="13169"/>
                </a:lnTo>
                <a:lnTo>
                  <a:pt x="81523" y="10418"/>
                </a:lnTo>
                <a:close/>
                <a:moveTo>
                  <a:pt x="87369" y="10418"/>
                </a:moveTo>
                <a:lnTo>
                  <a:pt x="87369" y="13169"/>
                </a:lnTo>
                <a:lnTo>
                  <a:pt x="84690" y="13169"/>
                </a:lnTo>
                <a:lnTo>
                  <a:pt x="84690" y="10418"/>
                </a:lnTo>
                <a:close/>
                <a:moveTo>
                  <a:pt x="90560" y="10418"/>
                </a:moveTo>
                <a:lnTo>
                  <a:pt x="90560" y="13169"/>
                </a:lnTo>
                <a:lnTo>
                  <a:pt x="87488" y="13169"/>
                </a:lnTo>
                <a:lnTo>
                  <a:pt x="87488" y="10418"/>
                </a:lnTo>
                <a:close/>
                <a:moveTo>
                  <a:pt x="93334" y="10418"/>
                </a:moveTo>
                <a:lnTo>
                  <a:pt x="93334" y="13169"/>
                </a:lnTo>
                <a:lnTo>
                  <a:pt x="90655" y="13169"/>
                </a:lnTo>
                <a:lnTo>
                  <a:pt x="90655" y="10418"/>
                </a:lnTo>
                <a:close/>
                <a:moveTo>
                  <a:pt x="96525" y="10418"/>
                </a:moveTo>
                <a:lnTo>
                  <a:pt x="96525" y="13169"/>
                </a:lnTo>
                <a:lnTo>
                  <a:pt x="93453" y="13169"/>
                </a:lnTo>
                <a:lnTo>
                  <a:pt x="93453" y="10418"/>
                </a:lnTo>
                <a:close/>
                <a:moveTo>
                  <a:pt x="99311" y="10418"/>
                </a:moveTo>
                <a:lnTo>
                  <a:pt x="99311" y="13169"/>
                </a:lnTo>
                <a:lnTo>
                  <a:pt x="96632" y="13169"/>
                </a:lnTo>
                <a:lnTo>
                  <a:pt x="96632" y="10418"/>
                </a:lnTo>
                <a:close/>
                <a:moveTo>
                  <a:pt x="102478" y="10418"/>
                </a:moveTo>
                <a:lnTo>
                  <a:pt x="102478" y="13169"/>
                </a:lnTo>
                <a:lnTo>
                  <a:pt x="99406" y="13169"/>
                </a:lnTo>
                <a:lnTo>
                  <a:pt x="99406" y="10418"/>
                </a:lnTo>
                <a:close/>
                <a:moveTo>
                  <a:pt x="105276" y="10418"/>
                </a:moveTo>
                <a:lnTo>
                  <a:pt x="105276" y="13169"/>
                </a:lnTo>
                <a:lnTo>
                  <a:pt x="102597" y="13169"/>
                </a:lnTo>
                <a:lnTo>
                  <a:pt x="102597" y="10418"/>
                </a:lnTo>
                <a:close/>
                <a:moveTo>
                  <a:pt x="108443" y="10418"/>
                </a:moveTo>
                <a:lnTo>
                  <a:pt x="108443" y="13169"/>
                </a:lnTo>
                <a:lnTo>
                  <a:pt x="105383" y="13169"/>
                </a:lnTo>
                <a:lnTo>
                  <a:pt x="105383" y="10418"/>
                </a:lnTo>
                <a:close/>
                <a:moveTo>
                  <a:pt x="21753" y="13276"/>
                </a:moveTo>
                <a:lnTo>
                  <a:pt x="21753" y="16431"/>
                </a:lnTo>
                <a:lnTo>
                  <a:pt x="19074" y="16431"/>
                </a:lnTo>
                <a:lnTo>
                  <a:pt x="19074" y="13276"/>
                </a:lnTo>
                <a:close/>
                <a:moveTo>
                  <a:pt x="24920" y="13276"/>
                </a:moveTo>
                <a:lnTo>
                  <a:pt x="24920" y="16431"/>
                </a:lnTo>
                <a:lnTo>
                  <a:pt x="21860" y="16431"/>
                </a:lnTo>
                <a:lnTo>
                  <a:pt x="21860" y="13276"/>
                </a:lnTo>
                <a:close/>
                <a:moveTo>
                  <a:pt x="27718" y="13276"/>
                </a:moveTo>
                <a:lnTo>
                  <a:pt x="27718" y="16431"/>
                </a:lnTo>
                <a:lnTo>
                  <a:pt x="25039" y="16431"/>
                </a:lnTo>
                <a:lnTo>
                  <a:pt x="25039" y="13276"/>
                </a:lnTo>
                <a:close/>
                <a:moveTo>
                  <a:pt x="30885" y="13276"/>
                </a:moveTo>
                <a:lnTo>
                  <a:pt x="30885" y="16431"/>
                </a:lnTo>
                <a:lnTo>
                  <a:pt x="27825" y="16431"/>
                </a:lnTo>
                <a:lnTo>
                  <a:pt x="27825" y="13276"/>
                </a:lnTo>
                <a:close/>
                <a:moveTo>
                  <a:pt x="33683" y="13276"/>
                </a:moveTo>
                <a:lnTo>
                  <a:pt x="33683" y="16431"/>
                </a:lnTo>
                <a:lnTo>
                  <a:pt x="31004" y="16431"/>
                </a:lnTo>
                <a:lnTo>
                  <a:pt x="31004" y="13276"/>
                </a:lnTo>
                <a:close/>
                <a:moveTo>
                  <a:pt x="36850" y="13276"/>
                </a:moveTo>
                <a:lnTo>
                  <a:pt x="36850" y="16431"/>
                </a:lnTo>
                <a:lnTo>
                  <a:pt x="33791" y="16431"/>
                </a:lnTo>
                <a:lnTo>
                  <a:pt x="33791" y="13276"/>
                </a:lnTo>
                <a:close/>
                <a:moveTo>
                  <a:pt x="39636" y="13276"/>
                </a:moveTo>
                <a:lnTo>
                  <a:pt x="39636" y="16431"/>
                </a:lnTo>
                <a:lnTo>
                  <a:pt x="36958" y="16431"/>
                </a:lnTo>
                <a:lnTo>
                  <a:pt x="36958" y="13276"/>
                </a:lnTo>
                <a:close/>
                <a:moveTo>
                  <a:pt x="42827" y="13276"/>
                </a:moveTo>
                <a:lnTo>
                  <a:pt x="42827" y="16431"/>
                </a:lnTo>
                <a:lnTo>
                  <a:pt x="39756" y="16431"/>
                </a:lnTo>
                <a:lnTo>
                  <a:pt x="39756" y="13276"/>
                </a:lnTo>
                <a:close/>
                <a:moveTo>
                  <a:pt x="45613" y="13276"/>
                </a:moveTo>
                <a:lnTo>
                  <a:pt x="45613" y="16431"/>
                </a:lnTo>
                <a:lnTo>
                  <a:pt x="42935" y="16431"/>
                </a:lnTo>
                <a:lnTo>
                  <a:pt x="42935" y="13276"/>
                </a:lnTo>
                <a:close/>
                <a:moveTo>
                  <a:pt x="48792" y="13276"/>
                </a:moveTo>
                <a:lnTo>
                  <a:pt x="48792" y="16431"/>
                </a:lnTo>
                <a:lnTo>
                  <a:pt x="45732" y="16431"/>
                </a:lnTo>
                <a:lnTo>
                  <a:pt x="45732" y="13276"/>
                </a:lnTo>
                <a:close/>
                <a:moveTo>
                  <a:pt x="51578" y="13276"/>
                </a:moveTo>
                <a:lnTo>
                  <a:pt x="51578" y="16431"/>
                </a:lnTo>
                <a:lnTo>
                  <a:pt x="48900" y="16431"/>
                </a:lnTo>
                <a:lnTo>
                  <a:pt x="48900" y="13276"/>
                </a:lnTo>
                <a:close/>
                <a:moveTo>
                  <a:pt x="54746" y="13276"/>
                </a:moveTo>
                <a:lnTo>
                  <a:pt x="54746" y="16431"/>
                </a:lnTo>
                <a:lnTo>
                  <a:pt x="51686" y="16431"/>
                </a:lnTo>
                <a:lnTo>
                  <a:pt x="51686" y="13276"/>
                </a:lnTo>
                <a:close/>
                <a:moveTo>
                  <a:pt x="57543" y="13276"/>
                </a:moveTo>
                <a:lnTo>
                  <a:pt x="57543" y="16431"/>
                </a:lnTo>
                <a:lnTo>
                  <a:pt x="54865" y="16431"/>
                </a:lnTo>
                <a:lnTo>
                  <a:pt x="54865" y="13276"/>
                </a:lnTo>
                <a:close/>
                <a:moveTo>
                  <a:pt x="60734" y="13276"/>
                </a:moveTo>
                <a:lnTo>
                  <a:pt x="60734" y="16431"/>
                </a:lnTo>
                <a:lnTo>
                  <a:pt x="57663" y="16431"/>
                </a:lnTo>
                <a:lnTo>
                  <a:pt x="57663" y="13276"/>
                </a:lnTo>
                <a:close/>
                <a:moveTo>
                  <a:pt x="63509" y="13276"/>
                </a:moveTo>
                <a:lnTo>
                  <a:pt x="63509" y="16431"/>
                </a:lnTo>
                <a:lnTo>
                  <a:pt x="60830" y="16431"/>
                </a:lnTo>
                <a:lnTo>
                  <a:pt x="60830" y="13276"/>
                </a:lnTo>
                <a:close/>
                <a:moveTo>
                  <a:pt x="66687" y="13276"/>
                </a:moveTo>
                <a:lnTo>
                  <a:pt x="66687" y="16431"/>
                </a:lnTo>
                <a:lnTo>
                  <a:pt x="63616" y="16431"/>
                </a:lnTo>
                <a:lnTo>
                  <a:pt x="63616" y="13276"/>
                </a:lnTo>
                <a:close/>
                <a:moveTo>
                  <a:pt x="69485" y="13276"/>
                </a:moveTo>
                <a:lnTo>
                  <a:pt x="69485" y="16431"/>
                </a:lnTo>
                <a:lnTo>
                  <a:pt x="66807" y="16431"/>
                </a:lnTo>
                <a:lnTo>
                  <a:pt x="66807" y="13276"/>
                </a:lnTo>
                <a:close/>
                <a:moveTo>
                  <a:pt x="72653" y="13276"/>
                </a:moveTo>
                <a:lnTo>
                  <a:pt x="72653" y="16431"/>
                </a:lnTo>
                <a:lnTo>
                  <a:pt x="69581" y="16431"/>
                </a:lnTo>
                <a:lnTo>
                  <a:pt x="69581" y="13276"/>
                </a:lnTo>
                <a:close/>
                <a:moveTo>
                  <a:pt x="75450" y="13276"/>
                </a:moveTo>
                <a:lnTo>
                  <a:pt x="75450" y="16431"/>
                </a:lnTo>
                <a:lnTo>
                  <a:pt x="72772" y="16431"/>
                </a:lnTo>
                <a:lnTo>
                  <a:pt x="72772" y="13276"/>
                </a:lnTo>
                <a:close/>
                <a:moveTo>
                  <a:pt x="78618" y="13276"/>
                </a:moveTo>
                <a:lnTo>
                  <a:pt x="78618" y="16431"/>
                </a:lnTo>
                <a:lnTo>
                  <a:pt x="75558" y="16431"/>
                </a:lnTo>
                <a:lnTo>
                  <a:pt x="75558" y="13276"/>
                </a:lnTo>
                <a:close/>
                <a:moveTo>
                  <a:pt x="81416" y="13276"/>
                </a:moveTo>
                <a:lnTo>
                  <a:pt x="81416" y="16431"/>
                </a:lnTo>
                <a:lnTo>
                  <a:pt x="78737" y="16431"/>
                </a:lnTo>
                <a:lnTo>
                  <a:pt x="78737" y="13276"/>
                </a:lnTo>
                <a:close/>
                <a:moveTo>
                  <a:pt x="84583" y="13276"/>
                </a:moveTo>
                <a:lnTo>
                  <a:pt x="84583" y="16431"/>
                </a:lnTo>
                <a:lnTo>
                  <a:pt x="81523" y="16431"/>
                </a:lnTo>
                <a:lnTo>
                  <a:pt x="81523" y="13276"/>
                </a:lnTo>
                <a:close/>
                <a:moveTo>
                  <a:pt x="87369" y="13276"/>
                </a:moveTo>
                <a:lnTo>
                  <a:pt x="87369" y="16431"/>
                </a:lnTo>
                <a:lnTo>
                  <a:pt x="84690" y="16431"/>
                </a:lnTo>
                <a:lnTo>
                  <a:pt x="84690" y="13276"/>
                </a:lnTo>
                <a:close/>
                <a:moveTo>
                  <a:pt x="90560" y="13276"/>
                </a:moveTo>
                <a:lnTo>
                  <a:pt x="90560" y="16431"/>
                </a:lnTo>
                <a:lnTo>
                  <a:pt x="87488" y="16431"/>
                </a:lnTo>
                <a:lnTo>
                  <a:pt x="87488" y="13276"/>
                </a:lnTo>
                <a:close/>
                <a:moveTo>
                  <a:pt x="93334" y="13276"/>
                </a:moveTo>
                <a:lnTo>
                  <a:pt x="93334" y="16431"/>
                </a:lnTo>
                <a:lnTo>
                  <a:pt x="90655" y="16431"/>
                </a:lnTo>
                <a:lnTo>
                  <a:pt x="90655" y="13276"/>
                </a:lnTo>
                <a:close/>
                <a:moveTo>
                  <a:pt x="96525" y="13276"/>
                </a:moveTo>
                <a:lnTo>
                  <a:pt x="96525" y="16431"/>
                </a:lnTo>
                <a:lnTo>
                  <a:pt x="93453" y="16431"/>
                </a:lnTo>
                <a:lnTo>
                  <a:pt x="93453" y="13276"/>
                </a:lnTo>
                <a:close/>
                <a:moveTo>
                  <a:pt x="99311" y="13276"/>
                </a:moveTo>
                <a:lnTo>
                  <a:pt x="99311" y="16431"/>
                </a:lnTo>
                <a:lnTo>
                  <a:pt x="96632" y="16431"/>
                </a:lnTo>
                <a:lnTo>
                  <a:pt x="96632" y="13276"/>
                </a:lnTo>
                <a:close/>
                <a:moveTo>
                  <a:pt x="102478" y="13276"/>
                </a:moveTo>
                <a:lnTo>
                  <a:pt x="102478" y="16431"/>
                </a:lnTo>
                <a:lnTo>
                  <a:pt x="99406" y="16431"/>
                </a:lnTo>
                <a:lnTo>
                  <a:pt x="99406" y="13276"/>
                </a:lnTo>
                <a:close/>
                <a:moveTo>
                  <a:pt x="105276" y="13276"/>
                </a:moveTo>
                <a:lnTo>
                  <a:pt x="105276" y="16431"/>
                </a:lnTo>
                <a:lnTo>
                  <a:pt x="102597" y="16431"/>
                </a:lnTo>
                <a:lnTo>
                  <a:pt x="102597" y="13276"/>
                </a:lnTo>
                <a:close/>
                <a:moveTo>
                  <a:pt x="108443" y="13276"/>
                </a:moveTo>
                <a:lnTo>
                  <a:pt x="108443" y="16431"/>
                </a:lnTo>
                <a:lnTo>
                  <a:pt x="105383" y="16431"/>
                </a:lnTo>
                <a:lnTo>
                  <a:pt x="105383" y="13276"/>
                </a:lnTo>
                <a:close/>
                <a:moveTo>
                  <a:pt x="7037" y="13288"/>
                </a:moveTo>
                <a:lnTo>
                  <a:pt x="7037" y="16443"/>
                </a:lnTo>
                <a:lnTo>
                  <a:pt x="3965" y="16443"/>
                </a:lnTo>
                <a:lnTo>
                  <a:pt x="3965" y="13288"/>
                </a:lnTo>
                <a:close/>
                <a:moveTo>
                  <a:pt x="9811" y="13288"/>
                </a:moveTo>
                <a:lnTo>
                  <a:pt x="9811" y="16443"/>
                </a:lnTo>
                <a:lnTo>
                  <a:pt x="7132" y="16443"/>
                </a:lnTo>
                <a:lnTo>
                  <a:pt x="7132" y="13288"/>
                </a:lnTo>
                <a:close/>
                <a:moveTo>
                  <a:pt x="13002" y="13288"/>
                </a:moveTo>
                <a:lnTo>
                  <a:pt x="13002" y="16443"/>
                </a:lnTo>
                <a:lnTo>
                  <a:pt x="9930" y="16443"/>
                </a:lnTo>
                <a:lnTo>
                  <a:pt x="9930" y="13288"/>
                </a:lnTo>
                <a:close/>
                <a:moveTo>
                  <a:pt x="15788" y="13288"/>
                </a:moveTo>
                <a:lnTo>
                  <a:pt x="15788" y="16443"/>
                </a:lnTo>
                <a:lnTo>
                  <a:pt x="13109" y="16443"/>
                </a:lnTo>
                <a:lnTo>
                  <a:pt x="13109" y="13288"/>
                </a:lnTo>
                <a:close/>
                <a:moveTo>
                  <a:pt x="18967" y="13288"/>
                </a:moveTo>
                <a:lnTo>
                  <a:pt x="18967" y="16443"/>
                </a:lnTo>
                <a:lnTo>
                  <a:pt x="15907" y="16443"/>
                </a:lnTo>
                <a:lnTo>
                  <a:pt x="15907" y="13288"/>
                </a:lnTo>
                <a:close/>
                <a:moveTo>
                  <a:pt x="7037" y="16550"/>
                </a:moveTo>
                <a:lnTo>
                  <a:pt x="7037" y="19300"/>
                </a:lnTo>
                <a:lnTo>
                  <a:pt x="3965" y="19300"/>
                </a:lnTo>
                <a:lnTo>
                  <a:pt x="3965" y="16550"/>
                </a:lnTo>
                <a:close/>
                <a:moveTo>
                  <a:pt x="9811" y="16550"/>
                </a:moveTo>
                <a:lnTo>
                  <a:pt x="9811" y="19300"/>
                </a:lnTo>
                <a:lnTo>
                  <a:pt x="7132" y="19300"/>
                </a:lnTo>
                <a:lnTo>
                  <a:pt x="7132" y="16550"/>
                </a:lnTo>
                <a:close/>
                <a:moveTo>
                  <a:pt x="13002" y="16550"/>
                </a:moveTo>
                <a:lnTo>
                  <a:pt x="13002" y="19300"/>
                </a:lnTo>
                <a:lnTo>
                  <a:pt x="9930" y="19300"/>
                </a:lnTo>
                <a:lnTo>
                  <a:pt x="9930" y="16550"/>
                </a:lnTo>
                <a:close/>
                <a:moveTo>
                  <a:pt x="15788" y="16550"/>
                </a:moveTo>
                <a:lnTo>
                  <a:pt x="15788" y="19300"/>
                </a:lnTo>
                <a:lnTo>
                  <a:pt x="13109" y="19300"/>
                </a:lnTo>
                <a:lnTo>
                  <a:pt x="13109" y="16550"/>
                </a:lnTo>
                <a:close/>
                <a:moveTo>
                  <a:pt x="18967" y="16550"/>
                </a:moveTo>
                <a:lnTo>
                  <a:pt x="18967" y="19300"/>
                </a:lnTo>
                <a:lnTo>
                  <a:pt x="15907" y="19300"/>
                </a:lnTo>
                <a:lnTo>
                  <a:pt x="15907" y="16550"/>
                </a:lnTo>
                <a:close/>
                <a:moveTo>
                  <a:pt x="21753" y="16550"/>
                </a:moveTo>
                <a:lnTo>
                  <a:pt x="21753" y="19300"/>
                </a:lnTo>
                <a:lnTo>
                  <a:pt x="19074" y="19300"/>
                </a:lnTo>
                <a:lnTo>
                  <a:pt x="19074" y="16550"/>
                </a:lnTo>
                <a:close/>
                <a:moveTo>
                  <a:pt x="24920" y="16550"/>
                </a:moveTo>
                <a:lnTo>
                  <a:pt x="24920" y="19300"/>
                </a:lnTo>
                <a:lnTo>
                  <a:pt x="21860" y="19300"/>
                </a:lnTo>
                <a:lnTo>
                  <a:pt x="21860" y="16550"/>
                </a:lnTo>
                <a:close/>
                <a:moveTo>
                  <a:pt x="27718" y="16550"/>
                </a:moveTo>
                <a:lnTo>
                  <a:pt x="27718" y="19300"/>
                </a:lnTo>
                <a:lnTo>
                  <a:pt x="25039" y="19300"/>
                </a:lnTo>
                <a:lnTo>
                  <a:pt x="25039" y="16550"/>
                </a:lnTo>
                <a:close/>
                <a:moveTo>
                  <a:pt x="30885" y="16550"/>
                </a:moveTo>
                <a:lnTo>
                  <a:pt x="30885" y="19300"/>
                </a:lnTo>
                <a:lnTo>
                  <a:pt x="27825" y="19300"/>
                </a:lnTo>
                <a:lnTo>
                  <a:pt x="27825" y="16550"/>
                </a:lnTo>
                <a:close/>
                <a:moveTo>
                  <a:pt x="33683" y="16550"/>
                </a:moveTo>
                <a:lnTo>
                  <a:pt x="33683" y="19300"/>
                </a:lnTo>
                <a:lnTo>
                  <a:pt x="31004" y="19300"/>
                </a:lnTo>
                <a:lnTo>
                  <a:pt x="31004" y="16550"/>
                </a:lnTo>
                <a:close/>
                <a:moveTo>
                  <a:pt x="36850" y="16550"/>
                </a:moveTo>
                <a:lnTo>
                  <a:pt x="36850" y="19300"/>
                </a:lnTo>
                <a:lnTo>
                  <a:pt x="33791" y="19300"/>
                </a:lnTo>
                <a:lnTo>
                  <a:pt x="33791" y="16550"/>
                </a:lnTo>
                <a:close/>
                <a:moveTo>
                  <a:pt x="39636" y="16550"/>
                </a:moveTo>
                <a:lnTo>
                  <a:pt x="39636" y="19300"/>
                </a:lnTo>
                <a:lnTo>
                  <a:pt x="36958" y="19300"/>
                </a:lnTo>
                <a:lnTo>
                  <a:pt x="36958" y="16550"/>
                </a:lnTo>
                <a:close/>
                <a:moveTo>
                  <a:pt x="42827" y="16550"/>
                </a:moveTo>
                <a:lnTo>
                  <a:pt x="42827" y="19300"/>
                </a:lnTo>
                <a:lnTo>
                  <a:pt x="39756" y="19300"/>
                </a:lnTo>
                <a:lnTo>
                  <a:pt x="39756" y="16550"/>
                </a:lnTo>
                <a:close/>
                <a:moveTo>
                  <a:pt x="45613" y="16550"/>
                </a:moveTo>
                <a:lnTo>
                  <a:pt x="45613" y="19300"/>
                </a:lnTo>
                <a:lnTo>
                  <a:pt x="42935" y="19300"/>
                </a:lnTo>
                <a:lnTo>
                  <a:pt x="42935" y="16550"/>
                </a:lnTo>
                <a:close/>
                <a:moveTo>
                  <a:pt x="48792" y="16550"/>
                </a:moveTo>
                <a:lnTo>
                  <a:pt x="48792" y="19300"/>
                </a:lnTo>
                <a:lnTo>
                  <a:pt x="45732" y="19300"/>
                </a:lnTo>
                <a:lnTo>
                  <a:pt x="45732" y="16550"/>
                </a:lnTo>
                <a:close/>
                <a:moveTo>
                  <a:pt x="51578" y="16550"/>
                </a:moveTo>
                <a:lnTo>
                  <a:pt x="51578" y="19300"/>
                </a:lnTo>
                <a:lnTo>
                  <a:pt x="48900" y="19300"/>
                </a:lnTo>
                <a:lnTo>
                  <a:pt x="48900" y="16550"/>
                </a:lnTo>
                <a:close/>
                <a:moveTo>
                  <a:pt x="54746" y="16550"/>
                </a:moveTo>
                <a:lnTo>
                  <a:pt x="54746" y="19300"/>
                </a:lnTo>
                <a:lnTo>
                  <a:pt x="51686" y="19300"/>
                </a:lnTo>
                <a:lnTo>
                  <a:pt x="51686" y="16550"/>
                </a:lnTo>
                <a:close/>
                <a:moveTo>
                  <a:pt x="57543" y="16550"/>
                </a:moveTo>
                <a:lnTo>
                  <a:pt x="57543" y="19300"/>
                </a:lnTo>
                <a:lnTo>
                  <a:pt x="54865" y="19300"/>
                </a:lnTo>
                <a:lnTo>
                  <a:pt x="54865" y="16550"/>
                </a:lnTo>
                <a:close/>
                <a:moveTo>
                  <a:pt x="60734" y="16550"/>
                </a:moveTo>
                <a:lnTo>
                  <a:pt x="60734" y="19300"/>
                </a:lnTo>
                <a:lnTo>
                  <a:pt x="57663" y="19300"/>
                </a:lnTo>
                <a:lnTo>
                  <a:pt x="57663" y="16550"/>
                </a:lnTo>
                <a:close/>
                <a:moveTo>
                  <a:pt x="63509" y="16550"/>
                </a:moveTo>
                <a:lnTo>
                  <a:pt x="63509" y="19300"/>
                </a:lnTo>
                <a:lnTo>
                  <a:pt x="60830" y="19300"/>
                </a:lnTo>
                <a:lnTo>
                  <a:pt x="60830" y="16550"/>
                </a:lnTo>
                <a:close/>
                <a:moveTo>
                  <a:pt x="66687" y="16550"/>
                </a:moveTo>
                <a:lnTo>
                  <a:pt x="66687" y="19300"/>
                </a:lnTo>
                <a:lnTo>
                  <a:pt x="63616" y="19300"/>
                </a:lnTo>
                <a:lnTo>
                  <a:pt x="63616" y="16550"/>
                </a:lnTo>
                <a:close/>
                <a:moveTo>
                  <a:pt x="69485" y="16550"/>
                </a:moveTo>
                <a:lnTo>
                  <a:pt x="69485" y="19300"/>
                </a:lnTo>
                <a:lnTo>
                  <a:pt x="66807" y="19300"/>
                </a:lnTo>
                <a:lnTo>
                  <a:pt x="66807" y="16550"/>
                </a:lnTo>
                <a:close/>
                <a:moveTo>
                  <a:pt x="72653" y="16550"/>
                </a:moveTo>
                <a:lnTo>
                  <a:pt x="72653" y="19300"/>
                </a:lnTo>
                <a:lnTo>
                  <a:pt x="69581" y="19300"/>
                </a:lnTo>
                <a:lnTo>
                  <a:pt x="69581" y="16550"/>
                </a:lnTo>
                <a:close/>
                <a:moveTo>
                  <a:pt x="75450" y="16550"/>
                </a:moveTo>
                <a:lnTo>
                  <a:pt x="75450" y="19300"/>
                </a:lnTo>
                <a:lnTo>
                  <a:pt x="72772" y="19300"/>
                </a:lnTo>
                <a:lnTo>
                  <a:pt x="72772" y="16550"/>
                </a:lnTo>
                <a:close/>
                <a:moveTo>
                  <a:pt x="78618" y="16550"/>
                </a:moveTo>
                <a:lnTo>
                  <a:pt x="78618" y="19300"/>
                </a:lnTo>
                <a:lnTo>
                  <a:pt x="75558" y="19300"/>
                </a:lnTo>
                <a:lnTo>
                  <a:pt x="75558" y="16550"/>
                </a:lnTo>
                <a:close/>
                <a:moveTo>
                  <a:pt x="81416" y="16550"/>
                </a:moveTo>
                <a:lnTo>
                  <a:pt x="81416" y="19300"/>
                </a:lnTo>
                <a:lnTo>
                  <a:pt x="78737" y="19300"/>
                </a:lnTo>
                <a:lnTo>
                  <a:pt x="78737" y="16550"/>
                </a:lnTo>
                <a:close/>
                <a:moveTo>
                  <a:pt x="84583" y="16550"/>
                </a:moveTo>
                <a:lnTo>
                  <a:pt x="84583" y="19300"/>
                </a:lnTo>
                <a:lnTo>
                  <a:pt x="81523" y="19300"/>
                </a:lnTo>
                <a:lnTo>
                  <a:pt x="81523" y="16550"/>
                </a:lnTo>
                <a:close/>
                <a:moveTo>
                  <a:pt x="87369" y="16550"/>
                </a:moveTo>
                <a:lnTo>
                  <a:pt x="87369" y="19300"/>
                </a:lnTo>
                <a:lnTo>
                  <a:pt x="84690" y="19300"/>
                </a:lnTo>
                <a:lnTo>
                  <a:pt x="84690" y="16550"/>
                </a:lnTo>
                <a:close/>
                <a:moveTo>
                  <a:pt x="90560" y="16550"/>
                </a:moveTo>
                <a:lnTo>
                  <a:pt x="90560" y="19300"/>
                </a:lnTo>
                <a:lnTo>
                  <a:pt x="87488" y="19300"/>
                </a:lnTo>
                <a:lnTo>
                  <a:pt x="87488" y="16550"/>
                </a:lnTo>
                <a:close/>
                <a:moveTo>
                  <a:pt x="93334" y="16550"/>
                </a:moveTo>
                <a:lnTo>
                  <a:pt x="93334" y="19300"/>
                </a:lnTo>
                <a:lnTo>
                  <a:pt x="90655" y="19300"/>
                </a:lnTo>
                <a:lnTo>
                  <a:pt x="90655" y="16550"/>
                </a:lnTo>
                <a:close/>
                <a:moveTo>
                  <a:pt x="96525" y="16550"/>
                </a:moveTo>
                <a:lnTo>
                  <a:pt x="96525" y="19300"/>
                </a:lnTo>
                <a:lnTo>
                  <a:pt x="93453" y="19300"/>
                </a:lnTo>
                <a:lnTo>
                  <a:pt x="93453" y="16550"/>
                </a:lnTo>
                <a:close/>
                <a:moveTo>
                  <a:pt x="99311" y="16550"/>
                </a:moveTo>
                <a:lnTo>
                  <a:pt x="99311" y="19300"/>
                </a:lnTo>
                <a:lnTo>
                  <a:pt x="96632" y="19300"/>
                </a:lnTo>
                <a:lnTo>
                  <a:pt x="96632" y="16550"/>
                </a:lnTo>
                <a:close/>
                <a:moveTo>
                  <a:pt x="102478" y="16550"/>
                </a:moveTo>
                <a:lnTo>
                  <a:pt x="102478" y="19300"/>
                </a:lnTo>
                <a:lnTo>
                  <a:pt x="99406" y="19300"/>
                </a:lnTo>
                <a:lnTo>
                  <a:pt x="99406" y="16550"/>
                </a:lnTo>
                <a:close/>
                <a:moveTo>
                  <a:pt x="105276" y="16550"/>
                </a:moveTo>
                <a:lnTo>
                  <a:pt x="105276" y="19300"/>
                </a:lnTo>
                <a:lnTo>
                  <a:pt x="102597" y="19300"/>
                </a:lnTo>
                <a:lnTo>
                  <a:pt x="102597" y="16550"/>
                </a:lnTo>
                <a:close/>
                <a:moveTo>
                  <a:pt x="108443" y="16550"/>
                </a:moveTo>
                <a:lnTo>
                  <a:pt x="108443" y="19300"/>
                </a:lnTo>
                <a:lnTo>
                  <a:pt x="105383" y="19300"/>
                </a:lnTo>
                <a:lnTo>
                  <a:pt x="105383" y="16550"/>
                </a:lnTo>
                <a:close/>
                <a:moveTo>
                  <a:pt x="27718" y="19407"/>
                </a:moveTo>
                <a:lnTo>
                  <a:pt x="27718" y="22563"/>
                </a:lnTo>
                <a:lnTo>
                  <a:pt x="25039" y="22563"/>
                </a:lnTo>
                <a:lnTo>
                  <a:pt x="25039" y="19407"/>
                </a:lnTo>
                <a:close/>
                <a:moveTo>
                  <a:pt x="30885" y="19407"/>
                </a:moveTo>
                <a:lnTo>
                  <a:pt x="30885" y="22563"/>
                </a:lnTo>
                <a:lnTo>
                  <a:pt x="27825" y="22563"/>
                </a:lnTo>
                <a:lnTo>
                  <a:pt x="27825" y="19407"/>
                </a:lnTo>
                <a:close/>
                <a:moveTo>
                  <a:pt x="33683" y="19407"/>
                </a:moveTo>
                <a:lnTo>
                  <a:pt x="33683" y="22563"/>
                </a:lnTo>
                <a:lnTo>
                  <a:pt x="31004" y="22563"/>
                </a:lnTo>
                <a:lnTo>
                  <a:pt x="31004" y="19407"/>
                </a:lnTo>
                <a:close/>
                <a:moveTo>
                  <a:pt x="36850" y="19407"/>
                </a:moveTo>
                <a:lnTo>
                  <a:pt x="36850" y="22563"/>
                </a:lnTo>
                <a:lnTo>
                  <a:pt x="33791" y="22563"/>
                </a:lnTo>
                <a:lnTo>
                  <a:pt x="33791" y="19407"/>
                </a:lnTo>
                <a:close/>
                <a:moveTo>
                  <a:pt x="39636" y="19407"/>
                </a:moveTo>
                <a:lnTo>
                  <a:pt x="39636" y="22563"/>
                </a:lnTo>
                <a:lnTo>
                  <a:pt x="36958" y="22563"/>
                </a:lnTo>
                <a:lnTo>
                  <a:pt x="36958" y="19407"/>
                </a:lnTo>
                <a:close/>
                <a:moveTo>
                  <a:pt x="42827" y="19407"/>
                </a:moveTo>
                <a:lnTo>
                  <a:pt x="42827" y="22563"/>
                </a:lnTo>
                <a:lnTo>
                  <a:pt x="39756" y="22563"/>
                </a:lnTo>
                <a:lnTo>
                  <a:pt x="39756" y="19407"/>
                </a:lnTo>
                <a:close/>
                <a:moveTo>
                  <a:pt x="45613" y="19407"/>
                </a:moveTo>
                <a:lnTo>
                  <a:pt x="45613" y="22563"/>
                </a:lnTo>
                <a:lnTo>
                  <a:pt x="42935" y="22563"/>
                </a:lnTo>
                <a:lnTo>
                  <a:pt x="42935" y="19407"/>
                </a:lnTo>
                <a:close/>
                <a:moveTo>
                  <a:pt x="48792" y="19407"/>
                </a:moveTo>
                <a:lnTo>
                  <a:pt x="48792" y="22563"/>
                </a:lnTo>
                <a:lnTo>
                  <a:pt x="45732" y="22563"/>
                </a:lnTo>
                <a:lnTo>
                  <a:pt x="45732" y="19407"/>
                </a:lnTo>
                <a:close/>
                <a:moveTo>
                  <a:pt x="51578" y="19407"/>
                </a:moveTo>
                <a:lnTo>
                  <a:pt x="51578" y="22563"/>
                </a:lnTo>
                <a:lnTo>
                  <a:pt x="48900" y="22563"/>
                </a:lnTo>
                <a:lnTo>
                  <a:pt x="48900" y="19407"/>
                </a:lnTo>
                <a:close/>
                <a:moveTo>
                  <a:pt x="54746" y="19407"/>
                </a:moveTo>
                <a:lnTo>
                  <a:pt x="54746" y="22563"/>
                </a:lnTo>
                <a:lnTo>
                  <a:pt x="51686" y="22563"/>
                </a:lnTo>
                <a:lnTo>
                  <a:pt x="51686" y="19407"/>
                </a:lnTo>
                <a:close/>
                <a:moveTo>
                  <a:pt x="57543" y="19407"/>
                </a:moveTo>
                <a:lnTo>
                  <a:pt x="57543" y="22563"/>
                </a:lnTo>
                <a:lnTo>
                  <a:pt x="54865" y="22563"/>
                </a:lnTo>
                <a:lnTo>
                  <a:pt x="54865" y="19407"/>
                </a:lnTo>
                <a:close/>
                <a:moveTo>
                  <a:pt x="60734" y="19407"/>
                </a:moveTo>
                <a:lnTo>
                  <a:pt x="60734" y="22563"/>
                </a:lnTo>
                <a:lnTo>
                  <a:pt x="57663" y="22563"/>
                </a:lnTo>
                <a:lnTo>
                  <a:pt x="57663" y="19407"/>
                </a:lnTo>
                <a:close/>
                <a:moveTo>
                  <a:pt x="63509" y="19407"/>
                </a:moveTo>
                <a:lnTo>
                  <a:pt x="63509" y="22563"/>
                </a:lnTo>
                <a:lnTo>
                  <a:pt x="60830" y="22563"/>
                </a:lnTo>
                <a:lnTo>
                  <a:pt x="60830" y="19407"/>
                </a:lnTo>
                <a:close/>
                <a:moveTo>
                  <a:pt x="66687" y="19407"/>
                </a:moveTo>
                <a:lnTo>
                  <a:pt x="66687" y="22563"/>
                </a:lnTo>
                <a:lnTo>
                  <a:pt x="63616" y="22563"/>
                </a:lnTo>
                <a:lnTo>
                  <a:pt x="63616" y="19407"/>
                </a:lnTo>
                <a:close/>
                <a:moveTo>
                  <a:pt x="69485" y="19407"/>
                </a:moveTo>
                <a:lnTo>
                  <a:pt x="69485" y="22563"/>
                </a:lnTo>
                <a:lnTo>
                  <a:pt x="66807" y="22563"/>
                </a:lnTo>
                <a:lnTo>
                  <a:pt x="66807" y="19407"/>
                </a:lnTo>
                <a:close/>
                <a:moveTo>
                  <a:pt x="72653" y="19407"/>
                </a:moveTo>
                <a:lnTo>
                  <a:pt x="72653" y="22563"/>
                </a:lnTo>
                <a:lnTo>
                  <a:pt x="69581" y="22563"/>
                </a:lnTo>
                <a:lnTo>
                  <a:pt x="69581" y="19407"/>
                </a:lnTo>
                <a:close/>
                <a:moveTo>
                  <a:pt x="75450" y="19407"/>
                </a:moveTo>
                <a:lnTo>
                  <a:pt x="75450" y="22563"/>
                </a:lnTo>
                <a:lnTo>
                  <a:pt x="72772" y="22563"/>
                </a:lnTo>
                <a:lnTo>
                  <a:pt x="72772" y="19407"/>
                </a:lnTo>
                <a:close/>
                <a:moveTo>
                  <a:pt x="78618" y="19407"/>
                </a:moveTo>
                <a:lnTo>
                  <a:pt x="78618" y="22563"/>
                </a:lnTo>
                <a:lnTo>
                  <a:pt x="75558" y="22563"/>
                </a:lnTo>
                <a:lnTo>
                  <a:pt x="75558" y="19407"/>
                </a:lnTo>
                <a:close/>
                <a:moveTo>
                  <a:pt x="81416" y="19407"/>
                </a:moveTo>
                <a:lnTo>
                  <a:pt x="81416" y="22563"/>
                </a:lnTo>
                <a:lnTo>
                  <a:pt x="78737" y="22563"/>
                </a:lnTo>
                <a:lnTo>
                  <a:pt x="78737" y="19407"/>
                </a:lnTo>
                <a:close/>
                <a:moveTo>
                  <a:pt x="84583" y="19407"/>
                </a:moveTo>
                <a:lnTo>
                  <a:pt x="84583" y="22563"/>
                </a:lnTo>
                <a:lnTo>
                  <a:pt x="81523" y="22563"/>
                </a:lnTo>
                <a:lnTo>
                  <a:pt x="81523" y="19407"/>
                </a:lnTo>
                <a:close/>
                <a:moveTo>
                  <a:pt x="87369" y="19407"/>
                </a:moveTo>
                <a:lnTo>
                  <a:pt x="87369" y="22563"/>
                </a:lnTo>
                <a:lnTo>
                  <a:pt x="84690" y="22563"/>
                </a:lnTo>
                <a:lnTo>
                  <a:pt x="84690" y="19407"/>
                </a:lnTo>
                <a:close/>
                <a:moveTo>
                  <a:pt x="90560" y="19407"/>
                </a:moveTo>
                <a:lnTo>
                  <a:pt x="90560" y="22563"/>
                </a:lnTo>
                <a:lnTo>
                  <a:pt x="87488" y="22563"/>
                </a:lnTo>
                <a:lnTo>
                  <a:pt x="87488" y="19407"/>
                </a:lnTo>
                <a:close/>
                <a:moveTo>
                  <a:pt x="93334" y="19407"/>
                </a:moveTo>
                <a:lnTo>
                  <a:pt x="93334" y="22563"/>
                </a:lnTo>
                <a:lnTo>
                  <a:pt x="90655" y="22563"/>
                </a:lnTo>
                <a:lnTo>
                  <a:pt x="90655" y="19407"/>
                </a:lnTo>
                <a:close/>
                <a:moveTo>
                  <a:pt x="96525" y="19407"/>
                </a:moveTo>
                <a:lnTo>
                  <a:pt x="96525" y="22563"/>
                </a:lnTo>
                <a:lnTo>
                  <a:pt x="93453" y="22563"/>
                </a:lnTo>
                <a:lnTo>
                  <a:pt x="93453" y="19407"/>
                </a:lnTo>
                <a:close/>
                <a:moveTo>
                  <a:pt x="99311" y="19407"/>
                </a:moveTo>
                <a:lnTo>
                  <a:pt x="99311" y="22563"/>
                </a:lnTo>
                <a:lnTo>
                  <a:pt x="96632" y="22563"/>
                </a:lnTo>
                <a:lnTo>
                  <a:pt x="96632" y="19407"/>
                </a:lnTo>
                <a:close/>
                <a:moveTo>
                  <a:pt x="102478" y="19407"/>
                </a:moveTo>
                <a:lnTo>
                  <a:pt x="102478" y="22563"/>
                </a:lnTo>
                <a:lnTo>
                  <a:pt x="99406" y="22563"/>
                </a:lnTo>
                <a:lnTo>
                  <a:pt x="99406" y="19407"/>
                </a:lnTo>
                <a:close/>
                <a:moveTo>
                  <a:pt x="105276" y="19407"/>
                </a:moveTo>
                <a:lnTo>
                  <a:pt x="105276" y="22563"/>
                </a:lnTo>
                <a:lnTo>
                  <a:pt x="102597" y="22563"/>
                </a:lnTo>
                <a:lnTo>
                  <a:pt x="102597" y="19407"/>
                </a:lnTo>
                <a:close/>
                <a:moveTo>
                  <a:pt x="108443" y="19407"/>
                </a:moveTo>
                <a:lnTo>
                  <a:pt x="108443" y="22563"/>
                </a:lnTo>
                <a:lnTo>
                  <a:pt x="105383" y="22563"/>
                </a:lnTo>
                <a:lnTo>
                  <a:pt x="105383" y="19407"/>
                </a:lnTo>
                <a:close/>
                <a:moveTo>
                  <a:pt x="7037" y="19419"/>
                </a:moveTo>
                <a:lnTo>
                  <a:pt x="7037" y="22575"/>
                </a:lnTo>
                <a:lnTo>
                  <a:pt x="3965" y="22575"/>
                </a:lnTo>
                <a:lnTo>
                  <a:pt x="3965" y="19419"/>
                </a:lnTo>
                <a:close/>
                <a:moveTo>
                  <a:pt x="9811" y="19419"/>
                </a:moveTo>
                <a:lnTo>
                  <a:pt x="9811" y="22575"/>
                </a:lnTo>
                <a:lnTo>
                  <a:pt x="7132" y="22575"/>
                </a:lnTo>
                <a:lnTo>
                  <a:pt x="7132" y="19419"/>
                </a:lnTo>
                <a:close/>
                <a:moveTo>
                  <a:pt x="13002" y="19419"/>
                </a:moveTo>
                <a:lnTo>
                  <a:pt x="13002" y="22575"/>
                </a:lnTo>
                <a:lnTo>
                  <a:pt x="9930" y="22575"/>
                </a:lnTo>
                <a:lnTo>
                  <a:pt x="9930" y="19419"/>
                </a:lnTo>
                <a:close/>
                <a:moveTo>
                  <a:pt x="15788" y="19419"/>
                </a:moveTo>
                <a:lnTo>
                  <a:pt x="15788" y="22575"/>
                </a:lnTo>
                <a:lnTo>
                  <a:pt x="13109" y="22575"/>
                </a:lnTo>
                <a:lnTo>
                  <a:pt x="13109" y="19419"/>
                </a:lnTo>
                <a:close/>
                <a:moveTo>
                  <a:pt x="18967" y="19419"/>
                </a:moveTo>
                <a:lnTo>
                  <a:pt x="18967" y="22575"/>
                </a:lnTo>
                <a:lnTo>
                  <a:pt x="15907" y="22575"/>
                </a:lnTo>
                <a:lnTo>
                  <a:pt x="15907" y="19419"/>
                </a:lnTo>
                <a:close/>
                <a:moveTo>
                  <a:pt x="21753" y="19419"/>
                </a:moveTo>
                <a:lnTo>
                  <a:pt x="21753" y="22575"/>
                </a:lnTo>
                <a:lnTo>
                  <a:pt x="19074" y="22575"/>
                </a:lnTo>
                <a:lnTo>
                  <a:pt x="19074" y="19419"/>
                </a:lnTo>
                <a:close/>
                <a:moveTo>
                  <a:pt x="24920" y="19419"/>
                </a:moveTo>
                <a:lnTo>
                  <a:pt x="24920" y="22575"/>
                </a:lnTo>
                <a:lnTo>
                  <a:pt x="21860" y="22575"/>
                </a:lnTo>
                <a:lnTo>
                  <a:pt x="21860" y="19419"/>
                </a:lnTo>
                <a:close/>
                <a:moveTo>
                  <a:pt x="7037" y="22682"/>
                </a:moveTo>
                <a:lnTo>
                  <a:pt x="7037" y="25432"/>
                </a:lnTo>
                <a:lnTo>
                  <a:pt x="3965" y="25432"/>
                </a:lnTo>
                <a:lnTo>
                  <a:pt x="3965" y="22682"/>
                </a:lnTo>
                <a:close/>
                <a:moveTo>
                  <a:pt x="9811" y="22682"/>
                </a:moveTo>
                <a:lnTo>
                  <a:pt x="9811" y="25432"/>
                </a:lnTo>
                <a:lnTo>
                  <a:pt x="7132" y="25432"/>
                </a:lnTo>
                <a:lnTo>
                  <a:pt x="7132" y="22682"/>
                </a:lnTo>
                <a:close/>
                <a:moveTo>
                  <a:pt x="13002" y="22682"/>
                </a:moveTo>
                <a:lnTo>
                  <a:pt x="13002" y="25432"/>
                </a:lnTo>
                <a:lnTo>
                  <a:pt x="9930" y="25432"/>
                </a:lnTo>
                <a:lnTo>
                  <a:pt x="9930" y="22682"/>
                </a:lnTo>
                <a:close/>
                <a:moveTo>
                  <a:pt x="15788" y="22682"/>
                </a:moveTo>
                <a:lnTo>
                  <a:pt x="15788" y="25432"/>
                </a:lnTo>
                <a:lnTo>
                  <a:pt x="13109" y="25432"/>
                </a:lnTo>
                <a:lnTo>
                  <a:pt x="13109" y="22682"/>
                </a:lnTo>
                <a:close/>
                <a:moveTo>
                  <a:pt x="18967" y="22682"/>
                </a:moveTo>
                <a:lnTo>
                  <a:pt x="18967" y="25432"/>
                </a:lnTo>
                <a:lnTo>
                  <a:pt x="15907" y="25432"/>
                </a:lnTo>
                <a:lnTo>
                  <a:pt x="15907" y="22682"/>
                </a:lnTo>
                <a:close/>
                <a:moveTo>
                  <a:pt x="21753" y="22682"/>
                </a:moveTo>
                <a:lnTo>
                  <a:pt x="21753" y="25432"/>
                </a:lnTo>
                <a:lnTo>
                  <a:pt x="19074" y="25432"/>
                </a:lnTo>
                <a:lnTo>
                  <a:pt x="19074" y="22682"/>
                </a:lnTo>
                <a:close/>
                <a:moveTo>
                  <a:pt x="24920" y="22682"/>
                </a:moveTo>
                <a:lnTo>
                  <a:pt x="24920" y="25432"/>
                </a:lnTo>
                <a:lnTo>
                  <a:pt x="21860" y="25432"/>
                </a:lnTo>
                <a:lnTo>
                  <a:pt x="21860" y="22682"/>
                </a:lnTo>
                <a:close/>
                <a:moveTo>
                  <a:pt x="27718" y="22682"/>
                </a:moveTo>
                <a:lnTo>
                  <a:pt x="27718" y="25432"/>
                </a:lnTo>
                <a:lnTo>
                  <a:pt x="25039" y="25432"/>
                </a:lnTo>
                <a:lnTo>
                  <a:pt x="25039" y="22682"/>
                </a:lnTo>
                <a:close/>
                <a:moveTo>
                  <a:pt x="30885" y="22682"/>
                </a:moveTo>
                <a:lnTo>
                  <a:pt x="30885" y="25432"/>
                </a:lnTo>
                <a:lnTo>
                  <a:pt x="27825" y="25432"/>
                </a:lnTo>
                <a:lnTo>
                  <a:pt x="27825" y="22682"/>
                </a:lnTo>
                <a:close/>
                <a:moveTo>
                  <a:pt x="33683" y="22682"/>
                </a:moveTo>
                <a:lnTo>
                  <a:pt x="33683" y="25432"/>
                </a:lnTo>
                <a:lnTo>
                  <a:pt x="31004" y="25432"/>
                </a:lnTo>
                <a:lnTo>
                  <a:pt x="31004" y="22682"/>
                </a:lnTo>
                <a:close/>
                <a:moveTo>
                  <a:pt x="36850" y="22682"/>
                </a:moveTo>
                <a:lnTo>
                  <a:pt x="36850" y="25432"/>
                </a:lnTo>
                <a:lnTo>
                  <a:pt x="33791" y="25432"/>
                </a:lnTo>
                <a:lnTo>
                  <a:pt x="33791" y="22682"/>
                </a:lnTo>
                <a:close/>
                <a:moveTo>
                  <a:pt x="39636" y="22682"/>
                </a:moveTo>
                <a:lnTo>
                  <a:pt x="39636" y="25432"/>
                </a:lnTo>
                <a:lnTo>
                  <a:pt x="36958" y="25432"/>
                </a:lnTo>
                <a:lnTo>
                  <a:pt x="36958" y="22682"/>
                </a:lnTo>
                <a:close/>
                <a:moveTo>
                  <a:pt x="42827" y="22682"/>
                </a:moveTo>
                <a:lnTo>
                  <a:pt x="42827" y="25432"/>
                </a:lnTo>
                <a:lnTo>
                  <a:pt x="39756" y="25432"/>
                </a:lnTo>
                <a:lnTo>
                  <a:pt x="39756" y="22682"/>
                </a:lnTo>
                <a:close/>
                <a:moveTo>
                  <a:pt x="45613" y="22682"/>
                </a:moveTo>
                <a:lnTo>
                  <a:pt x="45613" y="25432"/>
                </a:lnTo>
                <a:lnTo>
                  <a:pt x="42935" y="25432"/>
                </a:lnTo>
                <a:lnTo>
                  <a:pt x="42935" y="22682"/>
                </a:lnTo>
                <a:close/>
                <a:moveTo>
                  <a:pt x="48792" y="22682"/>
                </a:moveTo>
                <a:lnTo>
                  <a:pt x="48792" y="25432"/>
                </a:lnTo>
                <a:lnTo>
                  <a:pt x="45732" y="25432"/>
                </a:lnTo>
                <a:lnTo>
                  <a:pt x="45732" y="22682"/>
                </a:lnTo>
                <a:close/>
                <a:moveTo>
                  <a:pt x="51578" y="22682"/>
                </a:moveTo>
                <a:lnTo>
                  <a:pt x="51578" y="25432"/>
                </a:lnTo>
                <a:lnTo>
                  <a:pt x="48900" y="25432"/>
                </a:lnTo>
                <a:lnTo>
                  <a:pt x="48900" y="22682"/>
                </a:lnTo>
                <a:close/>
                <a:moveTo>
                  <a:pt x="54746" y="22682"/>
                </a:moveTo>
                <a:lnTo>
                  <a:pt x="54746" y="25432"/>
                </a:lnTo>
                <a:lnTo>
                  <a:pt x="51686" y="25432"/>
                </a:lnTo>
                <a:lnTo>
                  <a:pt x="51686" y="22682"/>
                </a:lnTo>
                <a:close/>
                <a:moveTo>
                  <a:pt x="57543" y="22682"/>
                </a:moveTo>
                <a:lnTo>
                  <a:pt x="57543" y="25432"/>
                </a:lnTo>
                <a:lnTo>
                  <a:pt x="54865" y="25432"/>
                </a:lnTo>
                <a:lnTo>
                  <a:pt x="54865" y="22682"/>
                </a:lnTo>
                <a:close/>
                <a:moveTo>
                  <a:pt x="60734" y="22682"/>
                </a:moveTo>
                <a:lnTo>
                  <a:pt x="60734" y="25432"/>
                </a:lnTo>
                <a:lnTo>
                  <a:pt x="57663" y="25432"/>
                </a:lnTo>
                <a:lnTo>
                  <a:pt x="57663" y="22682"/>
                </a:lnTo>
                <a:close/>
                <a:moveTo>
                  <a:pt x="63509" y="22682"/>
                </a:moveTo>
                <a:lnTo>
                  <a:pt x="63509" y="25432"/>
                </a:lnTo>
                <a:lnTo>
                  <a:pt x="60830" y="25432"/>
                </a:lnTo>
                <a:lnTo>
                  <a:pt x="60830" y="22682"/>
                </a:lnTo>
                <a:close/>
                <a:moveTo>
                  <a:pt x="66687" y="22682"/>
                </a:moveTo>
                <a:lnTo>
                  <a:pt x="66687" y="25432"/>
                </a:lnTo>
                <a:lnTo>
                  <a:pt x="63616" y="25432"/>
                </a:lnTo>
                <a:lnTo>
                  <a:pt x="63616" y="22682"/>
                </a:lnTo>
                <a:close/>
                <a:moveTo>
                  <a:pt x="69485" y="22682"/>
                </a:moveTo>
                <a:lnTo>
                  <a:pt x="69485" y="25432"/>
                </a:lnTo>
                <a:lnTo>
                  <a:pt x="66807" y="25432"/>
                </a:lnTo>
                <a:lnTo>
                  <a:pt x="66807" y="22682"/>
                </a:lnTo>
                <a:close/>
                <a:moveTo>
                  <a:pt x="72653" y="22682"/>
                </a:moveTo>
                <a:lnTo>
                  <a:pt x="72653" y="25432"/>
                </a:lnTo>
                <a:lnTo>
                  <a:pt x="69581" y="25432"/>
                </a:lnTo>
                <a:lnTo>
                  <a:pt x="69581" y="22682"/>
                </a:lnTo>
                <a:close/>
                <a:moveTo>
                  <a:pt x="75450" y="22682"/>
                </a:moveTo>
                <a:lnTo>
                  <a:pt x="75450" y="25432"/>
                </a:lnTo>
                <a:lnTo>
                  <a:pt x="72772" y="25432"/>
                </a:lnTo>
                <a:lnTo>
                  <a:pt x="72772" y="22682"/>
                </a:lnTo>
                <a:close/>
                <a:moveTo>
                  <a:pt x="78618" y="22682"/>
                </a:moveTo>
                <a:lnTo>
                  <a:pt x="78618" y="25432"/>
                </a:lnTo>
                <a:lnTo>
                  <a:pt x="75558" y="25432"/>
                </a:lnTo>
                <a:lnTo>
                  <a:pt x="75558" y="22682"/>
                </a:lnTo>
                <a:close/>
                <a:moveTo>
                  <a:pt x="81416" y="22682"/>
                </a:moveTo>
                <a:lnTo>
                  <a:pt x="81416" y="25432"/>
                </a:lnTo>
                <a:lnTo>
                  <a:pt x="78737" y="25432"/>
                </a:lnTo>
                <a:lnTo>
                  <a:pt x="78737" y="22682"/>
                </a:lnTo>
                <a:close/>
                <a:moveTo>
                  <a:pt x="84583" y="22682"/>
                </a:moveTo>
                <a:lnTo>
                  <a:pt x="84583" y="25432"/>
                </a:lnTo>
                <a:lnTo>
                  <a:pt x="81523" y="25432"/>
                </a:lnTo>
                <a:lnTo>
                  <a:pt x="81523" y="22682"/>
                </a:lnTo>
                <a:close/>
                <a:moveTo>
                  <a:pt x="87369" y="22682"/>
                </a:moveTo>
                <a:lnTo>
                  <a:pt x="87369" y="25432"/>
                </a:lnTo>
                <a:lnTo>
                  <a:pt x="84690" y="25432"/>
                </a:lnTo>
                <a:lnTo>
                  <a:pt x="84690" y="22682"/>
                </a:lnTo>
                <a:close/>
                <a:moveTo>
                  <a:pt x="90560" y="22682"/>
                </a:moveTo>
                <a:lnTo>
                  <a:pt x="90560" y="25432"/>
                </a:lnTo>
                <a:lnTo>
                  <a:pt x="87488" y="25432"/>
                </a:lnTo>
                <a:lnTo>
                  <a:pt x="87488" y="22682"/>
                </a:lnTo>
                <a:close/>
                <a:moveTo>
                  <a:pt x="93334" y="22682"/>
                </a:moveTo>
                <a:lnTo>
                  <a:pt x="93334" y="25432"/>
                </a:lnTo>
                <a:lnTo>
                  <a:pt x="90655" y="25432"/>
                </a:lnTo>
                <a:lnTo>
                  <a:pt x="90655" y="22682"/>
                </a:lnTo>
                <a:close/>
                <a:moveTo>
                  <a:pt x="96525" y="22682"/>
                </a:moveTo>
                <a:lnTo>
                  <a:pt x="96525" y="25432"/>
                </a:lnTo>
                <a:lnTo>
                  <a:pt x="93453" y="25432"/>
                </a:lnTo>
                <a:lnTo>
                  <a:pt x="93453" y="22682"/>
                </a:lnTo>
                <a:close/>
                <a:moveTo>
                  <a:pt x="99311" y="22682"/>
                </a:moveTo>
                <a:lnTo>
                  <a:pt x="99311" y="25432"/>
                </a:lnTo>
                <a:lnTo>
                  <a:pt x="96632" y="25432"/>
                </a:lnTo>
                <a:lnTo>
                  <a:pt x="96632" y="22682"/>
                </a:lnTo>
                <a:close/>
                <a:moveTo>
                  <a:pt x="102478" y="22682"/>
                </a:moveTo>
                <a:lnTo>
                  <a:pt x="102478" y="25432"/>
                </a:lnTo>
                <a:lnTo>
                  <a:pt x="99406" y="25432"/>
                </a:lnTo>
                <a:lnTo>
                  <a:pt x="99406" y="22682"/>
                </a:lnTo>
                <a:close/>
                <a:moveTo>
                  <a:pt x="105276" y="22682"/>
                </a:moveTo>
                <a:lnTo>
                  <a:pt x="105276" y="25432"/>
                </a:lnTo>
                <a:lnTo>
                  <a:pt x="102597" y="25432"/>
                </a:lnTo>
                <a:lnTo>
                  <a:pt x="102597" y="22682"/>
                </a:lnTo>
                <a:close/>
                <a:moveTo>
                  <a:pt x="108443" y="22682"/>
                </a:moveTo>
                <a:lnTo>
                  <a:pt x="108443" y="25432"/>
                </a:lnTo>
                <a:lnTo>
                  <a:pt x="105383" y="25432"/>
                </a:lnTo>
                <a:lnTo>
                  <a:pt x="105383" y="22682"/>
                </a:lnTo>
                <a:close/>
                <a:moveTo>
                  <a:pt x="7037" y="25551"/>
                </a:moveTo>
                <a:lnTo>
                  <a:pt x="7037" y="28706"/>
                </a:lnTo>
                <a:lnTo>
                  <a:pt x="3965" y="28706"/>
                </a:lnTo>
                <a:lnTo>
                  <a:pt x="3965" y="25551"/>
                </a:lnTo>
                <a:close/>
                <a:moveTo>
                  <a:pt x="9811" y="25551"/>
                </a:moveTo>
                <a:lnTo>
                  <a:pt x="9811" y="28706"/>
                </a:lnTo>
                <a:lnTo>
                  <a:pt x="7132" y="28706"/>
                </a:lnTo>
                <a:lnTo>
                  <a:pt x="7132" y="25551"/>
                </a:lnTo>
                <a:close/>
                <a:moveTo>
                  <a:pt x="13002" y="25551"/>
                </a:moveTo>
                <a:lnTo>
                  <a:pt x="13002" y="28706"/>
                </a:lnTo>
                <a:lnTo>
                  <a:pt x="9930" y="28706"/>
                </a:lnTo>
                <a:lnTo>
                  <a:pt x="9930" y="25551"/>
                </a:lnTo>
                <a:close/>
                <a:moveTo>
                  <a:pt x="15788" y="25551"/>
                </a:moveTo>
                <a:lnTo>
                  <a:pt x="15788" y="28706"/>
                </a:lnTo>
                <a:lnTo>
                  <a:pt x="13109" y="28706"/>
                </a:lnTo>
                <a:lnTo>
                  <a:pt x="13109" y="25551"/>
                </a:lnTo>
                <a:close/>
                <a:moveTo>
                  <a:pt x="18967" y="25551"/>
                </a:moveTo>
                <a:lnTo>
                  <a:pt x="18967" y="28706"/>
                </a:lnTo>
                <a:lnTo>
                  <a:pt x="15907" y="28706"/>
                </a:lnTo>
                <a:lnTo>
                  <a:pt x="15907" y="25551"/>
                </a:lnTo>
                <a:close/>
                <a:moveTo>
                  <a:pt x="21753" y="25551"/>
                </a:moveTo>
                <a:lnTo>
                  <a:pt x="21753" y="28706"/>
                </a:lnTo>
                <a:lnTo>
                  <a:pt x="19074" y="28706"/>
                </a:lnTo>
                <a:lnTo>
                  <a:pt x="19074" y="25551"/>
                </a:lnTo>
                <a:close/>
                <a:moveTo>
                  <a:pt x="24920" y="25551"/>
                </a:moveTo>
                <a:lnTo>
                  <a:pt x="24920" y="28706"/>
                </a:lnTo>
                <a:lnTo>
                  <a:pt x="21860" y="28706"/>
                </a:lnTo>
                <a:lnTo>
                  <a:pt x="21860" y="25551"/>
                </a:lnTo>
                <a:close/>
                <a:moveTo>
                  <a:pt x="27718" y="25551"/>
                </a:moveTo>
                <a:lnTo>
                  <a:pt x="27718" y="28706"/>
                </a:lnTo>
                <a:lnTo>
                  <a:pt x="25039" y="28706"/>
                </a:lnTo>
                <a:lnTo>
                  <a:pt x="25039" y="25551"/>
                </a:lnTo>
                <a:close/>
                <a:moveTo>
                  <a:pt x="30885" y="25551"/>
                </a:moveTo>
                <a:lnTo>
                  <a:pt x="30885" y="28706"/>
                </a:lnTo>
                <a:lnTo>
                  <a:pt x="27825" y="28706"/>
                </a:lnTo>
                <a:lnTo>
                  <a:pt x="27825" y="25551"/>
                </a:lnTo>
                <a:close/>
                <a:moveTo>
                  <a:pt x="33683" y="25551"/>
                </a:moveTo>
                <a:lnTo>
                  <a:pt x="33683" y="28706"/>
                </a:lnTo>
                <a:lnTo>
                  <a:pt x="31004" y="28706"/>
                </a:lnTo>
                <a:lnTo>
                  <a:pt x="31004" y="25551"/>
                </a:lnTo>
                <a:close/>
                <a:moveTo>
                  <a:pt x="36850" y="25551"/>
                </a:moveTo>
                <a:lnTo>
                  <a:pt x="36850" y="28706"/>
                </a:lnTo>
                <a:lnTo>
                  <a:pt x="33791" y="28706"/>
                </a:lnTo>
                <a:lnTo>
                  <a:pt x="33791" y="25551"/>
                </a:lnTo>
                <a:close/>
                <a:moveTo>
                  <a:pt x="39636" y="25551"/>
                </a:moveTo>
                <a:lnTo>
                  <a:pt x="39636" y="28706"/>
                </a:lnTo>
                <a:lnTo>
                  <a:pt x="36958" y="28706"/>
                </a:lnTo>
                <a:lnTo>
                  <a:pt x="36958" y="25551"/>
                </a:lnTo>
                <a:close/>
                <a:moveTo>
                  <a:pt x="42827" y="25551"/>
                </a:moveTo>
                <a:lnTo>
                  <a:pt x="42827" y="28706"/>
                </a:lnTo>
                <a:lnTo>
                  <a:pt x="39756" y="28706"/>
                </a:lnTo>
                <a:lnTo>
                  <a:pt x="39756" y="25551"/>
                </a:lnTo>
                <a:close/>
                <a:moveTo>
                  <a:pt x="45613" y="25551"/>
                </a:moveTo>
                <a:lnTo>
                  <a:pt x="45613" y="28706"/>
                </a:lnTo>
                <a:lnTo>
                  <a:pt x="42935" y="28706"/>
                </a:lnTo>
                <a:lnTo>
                  <a:pt x="42935" y="25551"/>
                </a:lnTo>
                <a:close/>
                <a:moveTo>
                  <a:pt x="48792" y="25551"/>
                </a:moveTo>
                <a:lnTo>
                  <a:pt x="48792" y="28706"/>
                </a:lnTo>
                <a:lnTo>
                  <a:pt x="45732" y="28706"/>
                </a:lnTo>
                <a:lnTo>
                  <a:pt x="45732" y="25551"/>
                </a:lnTo>
                <a:close/>
                <a:moveTo>
                  <a:pt x="51578" y="25551"/>
                </a:moveTo>
                <a:lnTo>
                  <a:pt x="51578" y="28706"/>
                </a:lnTo>
                <a:lnTo>
                  <a:pt x="48900" y="28706"/>
                </a:lnTo>
                <a:lnTo>
                  <a:pt x="48900" y="25551"/>
                </a:lnTo>
                <a:close/>
                <a:moveTo>
                  <a:pt x="54746" y="25551"/>
                </a:moveTo>
                <a:lnTo>
                  <a:pt x="54746" y="28706"/>
                </a:lnTo>
                <a:lnTo>
                  <a:pt x="51686" y="28706"/>
                </a:lnTo>
                <a:lnTo>
                  <a:pt x="51686" y="25551"/>
                </a:lnTo>
                <a:close/>
                <a:moveTo>
                  <a:pt x="57543" y="25551"/>
                </a:moveTo>
                <a:lnTo>
                  <a:pt x="57543" y="28706"/>
                </a:lnTo>
                <a:lnTo>
                  <a:pt x="54865" y="28706"/>
                </a:lnTo>
                <a:lnTo>
                  <a:pt x="54865" y="25551"/>
                </a:lnTo>
                <a:close/>
                <a:moveTo>
                  <a:pt x="60734" y="25551"/>
                </a:moveTo>
                <a:lnTo>
                  <a:pt x="60734" y="28706"/>
                </a:lnTo>
                <a:lnTo>
                  <a:pt x="57663" y="28706"/>
                </a:lnTo>
                <a:lnTo>
                  <a:pt x="57663" y="25551"/>
                </a:lnTo>
                <a:close/>
                <a:moveTo>
                  <a:pt x="63509" y="25551"/>
                </a:moveTo>
                <a:lnTo>
                  <a:pt x="63509" y="28706"/>
                </a:lnTo>
                <a:lnTo>
                  <a:pt x="60830" y="28706"/>
                </a:lnTo>
                <a:lnTo>
                  <a:pt x="60830" y="25551"/>
                </a:lnTo>
                <a:close/>
                <a:moveTo>
                  <a:pt x="66687" y="25551"/>
                </a:moveTo>
                <a:lnTo>
                  <a:pt x="66687" y="28706"/>
                </a:lnTo>
                <a:lnTo>
                  <a:pt x="63616" y="28706"/>
                </a:lnTo>
                <a:lnTo>
                  <a:pt x="63616" y="25551"/>
                </a:lnTo>
                <a:close/>
                <a:moveTo>
                  <a:pt x="69485" y="25551"/>
                </a:moveTo>
                <a:lnTo>
                  <a:pt x="69485" y="28706"/>
                </a:lnTo>
                <a:lnTo>
                  <a:pt x="66807" y="28706"/>
                </a:lnTo>
                <a:lnTo>
                  <a:pt x="66807" y="25551"/>
                </a:lnTo>
                <a:close/>
                <a:moveTo>
                  <a:pt x="72653" y="25551"/>
                </a:moveTo>
                <a:lnTo>
                  <a:pt x="72653" y="28706"/>
                </a:lnTo>
                <a:lnTo>
                  <a:pt x="69581" y="28706"/>
                </a:lnTo>
                <a:lnTo>
                  <a:pt x="69581" y="25551"/>
                </a:lnTo>
                <a:close/>
                <a:moveTo>
                  <a:pt x="75450" y="25551"/>
                </a:moveTo>
                <a:lnTo>
                  <a:pt x="75450" y="28706"/>
                </a:lnTo>
                <a:lnTo>
                  <a:pt x="72772" y="28706"/>
                </a:lnTo>
                <a:lnTo>
                  <a:pt x="72772" y="25551"/>
                </a:lnTo>
                <a:close/>
                <a:moveTo>
                  <a:pt x="78618" y="25551"/>
                </a:moveTo>
                <a:lnTo>
                  <a:pt x="78618" y="28706"/>
                </a:lnTo>
                <a:lnTo>
                  <a:pt x="75558" y="28706"/>
                </a:lnTo>
                <a:lnTo>
                  <a:pt x="75558" y="25551"/>
                </a:lnTo>
                <a:close/>
                <a:moveTo>
                  <a:pt x="81416" y="25551"/>
                </a:moveTo>
                <a:lnTo>
                  <a:pt x="81416" y="28706"/>
                </a:lnTo>
                <a:lnTo>
                  <a:pt x="78737" y="28706"/>
                </a:lnTo>
                <a:lnTo>
                  <a:pt x="78737" y="25551"/>
                </a:lnTo>
                <a:close/>
                <a:moveTo>
                  <a:pt x="84583" y="25551"/>
                </a:moveTo>
                <a:lnTo>
                  <a:pt x="84583" y="28706"/>
                </a:lnTo>
                <a:lnTo>
                  <a:pt x="81523" y="28706"/>
                </a:lnTo>
                <a:lnTo>
                  <a:pt x="81523" y="25551"/>
                </a:lnTo>
                <a:close/>
                <a:moveTo>
                  <a:pt x="87369" y="25551"/>
                </a:moveTo>
                <a:lnTo>
                  <a:pt x="87369" y="28706"/>
                </a:lnTo>
                <a:lnTo>
                  <a:pt x="84690" y="28706"/>
                </a:lnTo>
                <a:lnTo>
                  <a:pt x="84690" y="25551"/>
                </a:lnTo>
                <a:close/>
                <a:moveTo>
                  <a:pt x="90560" y="25551"/>
                </a:moveTo>
                <a:lnTo>
                  <a:pt x="90560" y="28706"/>
                </a:lnTo>
                <a:lnTo>
                  <a:pt x="87488" y="28706"/>
                </a:lnTo>
                <a:lnTo>
                  <a:pt x="87488" y="25551"/>
                </a:lnTo>
                <a:close/>
                <a:moveTo>
                  <a:pt x="93334" y="25551"/>
                </a:moveTo>
                <a:lnTo>
                  <a:pt x="93334" y="28706"/>
                </a:lnTo>
                <a:lnTo>
                  <a:pt x="90655" y="28706"/>
                </a:lnTo>
                <a:lnTo>
                  <a:pt x="90655" y="25551"/>
                </a:lnTo>
                <a:close/>
                <a:moveTo>
                  <a:pt x="96525" y="25551"/>
                </a:moveTo>
                <a:lnTo>
                  <a:pt x="96525" y="28706"/>
                </a:lnTo>
                <a:lnTo>
                  <a:pt x="93453" y="28706"/>
                </a:lnTo>
                <a:lnTo>
                  <a:pt x="93453" y="25551"/>
                </a:lnTo>
                <a:close/>
                <a:moveTo>
                  <a:pt x="99311" y="25551"/>
                </a:moveTo>
                <a:lnTo>
                  <a:pt x="99311" y="28706"/>
                </a:lnTo>
                <a:lnTo>
                  <a:pt x="96632" y="28706"/>
                </a:lnTo>
                <a:lnTo>
                  <a:pt x="96632" y="25551"/>
                </a:lnTo>
                <a:close/>
                <a:moveTo>
                  <a:pt x="102478" y="25551"/>
                </a:moveTo>
                <a:lnTo>
                  <a:pt x="102478" y="28706"/>
                </a:lnTo>
                <a:lnTo>
                  <a:pt x="99406" y="28706"/>
                </a:lnTo>
                <a:lnTo>
                  <a:pt x="99406" y="25551"/>
                </a:lnTo>
                <a:close/>
                <a:moveTo>
                  <a:pt x="105276" y="25551"/>
                </a:moveTo>
                <a:lnTo>
                  <a:pt x="105276" y="28706"/>
                </a:lnTo>
                <a:lnTo>
                  <a:pt x="102597" y="28706"/>
                </a:lnTo>
                <a:lnTo>
                  <a:pt x="102597" y="25551"/>
                </a:lnTo>
                <a:close/>
                <a:moveTo>
                  <a:pt x="108443" y="25551"/>
                </a:moveTo>
                <a:lnTo>
                  <a:pt x="108443" y="28706"/>
                </a:lnTo>
                <a:lnTo>
                  <a:pt x="105383" y="28706"/>
                </a:lnTo>
                <a:lnTo>
                  <a:pt x="105383" y="25551"/>
                </a:lnTo>
                <a:close/>
                <a:moveTo>
                  <a:pt x="7037" y="28813"/>
                </a:moveTo>
                <a:lnTo>
                  <a:pt x="7037" y="31564"/>
                </a:lnTo>
                <a:lnTo>
                  <a:pt x="3965" y="31564"/>
                </a:lnTo>
                <a:lnTo>
                  <a:pt x="3965" y="28813"/>
                </a:lnTo>
                <a:close/>
                <a:moveTo>
                  <a:pt x="9811" y="28813"/>
                </a:moveTo>
                <a:lnTo>
                  <a:pt x="9811" y="31564"/>
                </a:lnTo>
                <a:lnTo>
                  <a:pt x="7132" y="31564"/>
                </a:lnTo>
                <a:lnTo>
                  <a:pt x="7132" y="28813"/>
                </a:lnTo>
                <a:close/>
                <a:moveTo>
                  <a:pt x="13002" y="28813"/>
                </a:moveTo>
                <a:lnTo>
                  <a:pt x="13002" y="31564"/>
                </a:lnTo>
                <a:lnTo>
                  <a:pt x="9930" y="31564"/>
                </a:lnTo>
                <a:lnTo>
                  <a:pt x="9930" y="28813"/>
                </a:lnTo>
                <a:close/>
                <a:moveTo>
                  <a:pt x="15788" y="28813"/>
                </a:moveTo>
                <a:lnTo>
                  <a:pt x="15788" y="31564"/>
                </a:lnTo>
                <a:lnTo>
                  <a:pt x="13109" y="31564"/>
                </a:lnTo>
                <a:lnTo>
                  <a:pt x="13109" y="28813"/>
                </a:lnTo>
                <a:close/>
                <a:moveTo>
                  <a:pt x="18967" y="28813"/>
                </a:moveTo>
                <a:lnTo>
                  <a:pt x="18967" y="31564"/>
                </a:lnTo>
                <a:lnTo>
                  <a:pt x="15907" y="31564"/>
                </a:lnTo>
                <a:lnTo>
                  <a:pt x="15907" y="28813"/>
                </a:lnTo>
                <a:close/>
                <a:moveTo>
                  <a:pt x="21753" y="28813"/>
                </a:moveTo>
                <a:lnTo>
                  <a:pt x="21753" y="31564"/>
                </a:lnTo>
                <a:lnTo>
                  <a:pt x="19074" y="31564"/>
                </a:lnTo>
                <a:lnTo>
                  <a:pt x="19074" y="28813"/>
                </a:lnTo>
                <a:close/>
                <a:moveTo>
                  <a:pt x="24920" y="28813"/>
                </a:moveTo>
                <a:lnTo>
                  <a:pt x="24920" y="31564"/>
                </a:lnTo>
                <a:lnTo>
                  <a:pt x="21860" y="31564"/>
                </a:lnTo>
                <a:lnTo>
                  <a:pt x="21860" y="28813"/>
                </a:lnTo>
                <a:close/>
                <a:moveTo>
                  <a:pt x="27718" y="28813"/>
                </a:moveTo>
                <a:lnTo>
                  <a:pt x="27718" y="31564"/>
                </a:lnTo>
                <a:lnTo>
                  <a:pt x="25039" y="31564"/>
                </a:lnTo>
                <a:lnTo>
                  <a:pt x="25039" y="28813"/>
                </a:lnTo>
                <a:close/>
                <a:moveTo>
                  <a:pt x="30885" y="28813"/>
                </a:moveTo>
                <a:lnTo>
                  <a:pt x="30885" y="31564"/>
                </a:lnTo>
                <a:lnTo>
                  <a:pt x="27825" y="31564"/>
                </a:lnTo>
                <a:lnTo>
                  <a:pt x="27825" y="28813"/>
                </a:lnTo>
                <a:close/>
                <a:moveTo>
                  <a:pt x="33683" y="28813"/>
                </a:moveTo>
                <a:lnTo>
                  <a:pt x="33683" y="31564"/>
                </a:lnTo>
                <a:lnTo>
                  <a:pt x="31004" y="31564"/>
                </a:lnTo>
                <a:lnTo>
                  <a:pt x="31004" y="28813"/>
                </a:lnTo>
                <a:close/>
                <a:moveTo>
                  <a:pt x="36850" y="28813"/>
                </a:moveTo>
                <a:lnTo>
                  <a:pt x="36850" y="31564"/>
                </a:lnTo>
                <a:lnTo>
                  <a:pt x="33791" y="31564"/>
                </a:lnTo>
                <a:lnTo>
                  <a:pt x="33791" y="28813"/>
                </a:lnTo>
                <a:close/>
                <a:moveTo>
                  <a:pt x="39636" y="28813"/>
                </a:moveTo>
                <a:lnTo>
                  <a:pt x="39636" y="31564"/>
                </a:lnTo>
                <a:lnTo>
                  <a:pt x="36958" y="31564"/>
                </a:lnTo>
                <a:lnTo>
                  <a:pt x="36958" y="28813"/>
                </a:lnTo>
                <a:close/>
                <a:moveTo>
                  <a:pt x="42827" y="28813"/>
                </a:moveTo>
                <a:lnTo>
                  <a:pt x="42827" y="31564"/>
                </a:lnTo>
                <a:lnTo>
                  <a:pt x="39756" y="31564"/>
                </a:lnTo>
                <a:lnTo>
                  <a:pt x="39756" y="28813"/>
                </a:lnTo>
                <a:close/>
                <a:moveTo>
                  <a:pt x="45613" y="28813"/>
                </a:moveTo>
                <a:lnTo>
                  <a:pt x="45613" y="31564"/>
                </a:lnTo>
                <a:lnTo>
                  <a:pt x="42935" y="31564"/>
                </a:lnTo>
                <a:lnTo>
                  <a:pt x="42935" y="28813"/>
                </a:lnTo>
                <a:close/>
                <a:moveTo>
                  <a:pt x="48792" y="28813"/>
                </a:moveTo>
                <a:lnTo>
                  <a:pt x="48792" y="31564"/>
                </a:lnTo>
                <a:lnTo>
                  <a:pt x="45732" y="31564"/>
                </a:lnTo>
                <a:lnTo>
                  <a:pt x="45732" y="28813"/>
                </a:lnTo>
                <a:close/>
                <a:moveTo>
                  <a:pt x="51578" y="28813"/>
                </a:moveTo>
                <a:lnTo>
                  <a:pt x="51578" y="31564"/>
                </a:lnTo>
                <a:lnTo>
                  <a:pt x="48900" y="31564"/>
                </a:lnTo>
                <a:lnTo>
                  <a:pt x="48900" y="28813"/>
                </a:lnTo>
                <a:close/>
                <a:moveTo>
                  <a:pt x="54746" y="28813"/>
                </a:moveTo>
                <a:lnTo>
                  <a:pt x="54746" y="31564"/>
                </a:lnTo>
                <a:lnTo>
                  <a:pt x="51686" y="31564"/>
                </a:lnTo>
                <a:lnTo>
                  <a:pt x="51686" y="28813"/>
                </a:lnTo>
                <a:close/>
                <a:moveTo>
                  <a:pt x="57543" y="28813"/>
                </a:moveTo>
                <a:lnTo>
                  <a:pt x="57543" y="31564"/>
                </a:lnTo>
                <a:lnTo>
                  <a:pt x="54865" y="31564"/>
                </a:lnTo>
                <a:lnTo>
                  <a:pt x="54865" y="28813"/>
                </a:lnTo>
                <a:close/>
                <a:moveTo>
                  <a:pt x="60734" y="28813"/>
                </a:moveTo>
                <a:lnTo>
                  <a:pt x="60734" y="31564"/>
                </a:lnTo>
                <a:lnTo>
                  <a:pt x="57663" y="31564"/>
                </a:lnTo>
                <a:lnTo>
                  <a:pt x="57663" y="28813"/>
                </a:lnTo>
                <a:close/>
                <a:moveTo>
                  <a:pt x="63509" y="28813"/>
                </a:moveTo>
                <a:lnTo>
                  <a:pt x="63509" y="31564"/>
                </a:lnTo>
                <a:lnTo>
                  <a:pt x="60830" y="31564"/>
                </a:lnTo>
                <a:lnTo>
                  <a:pt x="60830" y="28813"/>
                </a:lnTo>
                <a:close/>
                <a:moveTo>
                  <a:pt x="66687" y="28813"/>
                </a:moveTo>
                <a:lnTo>
                  <a:pt x="66687" y="31564"/>
                </a:lnTo>
                <a:lnTo>
                  <a:pt x="63616" y="31564"/>
                </a:lnTo>
                <a:lnTo>
                  <a:pt x="63616" y="28813"/>
                </a:lnTo>
                <a:close/>
                <a:moveTo>
                  <a:pt x="69485" y="28813"/>
                </a:moveTo>
                <a:lnTo>
                  <a:pt x="69485" y="31564"/>
                </a:lnTo>
                <a:lnTo>
                  <a:pt x="66807" y="31564"/>
                </a:lnTo>
                <a:lnTo>
                  <a:pt x="66807" y="28813"/>
                </a:lnTo>
                <a:close/>
                <a:moveTo>
                  <a:pt x="72653" y="28813"/>
                </a:moveTo>
                <a:lnTo>
                  <a:pt x="72653" y="31564"/>
                </a:lnTo>
                <a:lnTo>
                  <a:pt x="69581" y="31564"/>
                </a:lnTo>
                <a:lnTo>
                  <a:pt x="69581" y="28813"/>
                </a:lnTo>
                <a:close/>
                <a:moveTo>
                  <a:pt x="75450" y="28813"/>
                </a:moveTo>
                <a:lnTo>
                  <a:pt x="75450" y="31564"/>
                </a:lnTo>
                <a:lnTo>
                  <a:pt x="72772" y="31564"/>
                </a:lnTo>
                <a:lnTo>
                  <a:pt x="72772" y="28813"/>
                </a:lnTo>
                <a:close/>
                <a:moveTo>
                  <a:pt x="78618" y="28813"/>
                </a:moveTo>
                <a:lnTo>
                  <a:pt x="78618" y="31564"/>
                </a:lnTo>
                <a:lnTo>
                  <a:pt x="75558" y="31564"/>
                </a:lnTo>
                <a:lnTo>
                  <a:pt x="75558" y="28813"/>
                </a:lnTo>
                <a:close/>
                <a:moveTo>
                  <a:pt x="81416" y="28813"/>
                </a:moveTo>
                <a:lnTo>
                  <a:pt x="81416" y="31564"/>
                </a:lnTo>
                <a:lnTo>
                  <a:pt x="78737" y="31564"/>
                </a:lnTo>
                <a:lnTo>
                  <a:pt x="78737" y="28813"/>
                </a:lnTo>
                <a:close/>
                <a:moveTo>
                  <a:pt x="84583" y="28813"/>
                </a:moveTo>
                <a:lnTo>
                  <a:pt x="84583" y="31564"/>
                </a:lnTo>
                <a:lnTo>
                  <a:pt x="81523" y="31564"/>
                </a:lnTo>
                <a:lnTo>
                  <a:pt x="81523" y="28813"/>
                </a:lnTo>
                <a:close/>
                <a:moveTo>
                  <a:pt x="87369" y="28813"/>
                </a:moveTo>
                <a:lnTo>
                  <a:pt x="87369" y="31564"/>
                </a:lnTo>
                <a:lnTo>
                  <a:pt x="84690" y="31564"/>
                </a:lnTo>
                <a:lnTo>
                  <a:pt x="84690" y="28813"/>
                </a:lnTo>
                <a:close/>
                <a:moveTo>
                  <a:pt x="90560" y="28813"/>
                </a:moveTo>
                <a:lnTo>
                  <a:pt x="90560" y="31564"/>
                </a:lnTo>
                <a:lnTo>
                  <a:pt x="87488" y="31564"/>
                </a:lnTo>
                <a:lnTo>
                  <a:pt x="87488" y="28813"/>
                </a:lnTo>
                <a:close/>
                <a:moveTo>
                  <a:pt x="93334" y="28813"/>
                </a:moveTo>
                <a:lnTo>
                  <a:pt x="93334" y="31564"/>
                </a:lnTo>
                <a:lnTo>
                  <a:pt x="90655" y="31564"/>
                </a:lnTo>
                <a:lnTo>
                  <a:pt x="90655" y="28813"/>
                </a:lnTo>
                <a:close/>
                <a:moveTo>
                  <a:pt x="96525" y="28813"/>
                </a:moveTo>
                <a:lnTo>
                  <a:pt x="96525" y="31564"/>
                </a:lnTo>
                <a:lnTo>
                  <a:pt x="93453" y="31564"/>
                </a:lnTo>
                <a:lnTo>
                  <a:pt x="93453" y="28813"/>
                </a:lnTo>
                <a:close/>
                <a:moveTo>
                  <a:pt x="99311" y="28813"/>
                </a:moveTo>
                <a:lnTo>
                  <a:pt x="99311" y="31564"/>
                </a:lnTo>
                <a:lnTo>
                  <a:pt x="96632" y="31564"/>
                </a:lnTo>
                <a:lnTo>
                  <a:pt x="96632" y="28813"/>
                </a:lnTo>
                <a:close/>
                <a:moveTo>
                  <a:pt x="102478" y="28813"/>
                </a:moveTo>
                <a:lnTo>
                  <a:pt x="102478" y="31564"/>
                </a:lnTo>
                <a:lnTo>
                  <a:pt x="99406" y="31564"/>
                </a:lnTo>
                <a:lnTo>
                  <a:pt x="99406" y="28813"/>
                </a:lnTo>
                <a:close/>
                <a:moveTo>
                  <a:pt x="105276" y="28813"/>
                </a:moveTo>
                <a:lnTo>
                  <a:pt x="105276" y="31564"/>
                </a:lnTo>
                <a:lnTo>
                  <a:pt x="102597" y="31564"/>
                </a:lnTo>
                <a:lnTo>
                  <a:pt x="102597" y="28813"/>
                </a:lnTo>
                <a:close/>
                <a:moveTo>
                  <a:pt x="108443" y="28813"/>
                </a:moveTo>
                <a:lnTo>
                  <a:pt x="108443" y="31564"/>
                </a:lnTo>
                <a:lnTo>
                  <a:pt x="105383" y="31564"/>
                </a:lnTo>
                <a:lnTo>
                  <a:pt x="105383" y="28813"/>
                </a:lnTo>
                <a:close/>
                <a:moveTo>
                  <a:pt x="7037" y="31683"/>
                </a:moveTo>
                <a:lnTo>
                  <a:pt x="7037" y="34838"/>
                </a:lnTo>
                <a:lnTo>
                  <a:pt x="3965" y="34838"/>
                </a:lnTo>
                <a:lnTo>
                  <a:pt x="3965" y="31683"/>
                </a:lnTo>
                <a:close/>
                <a:moveTo>
                  <a:pt x="9811" y="31683"/>
                </a:moveTo>
                <a:lnTo>
                  <a:pt x="9811" y="34838"/>
                </a:lnTo>
                <a:lnTo>
                  <a:pt x="7132" y="34838"/>
                </a:lnTo>
                <a:lnTo>
                  <a:pt x="7132" y="31683"/>
                </a:lnTo>
                <a:close/>
                <a:moveTo>
                  <a:pt x="13002" y="31683"/>
                </a:moveTo>
                <a:lnTo>
                  <a:pt x="13002" y="34838"/>
                </a:lnTo>
                <a:lnTo>
                  <a:pt x="9930" y="34838"/>
                </a:lnTo>
                <a:lnTo>
                  <a:pt x="9930" y="31683"/>
                </a:lnTo>
                <a:close/>
                <a:moveTo>
                  <a:pt x="15788" y="31683"/>
                </a:moveTo>
                <a:lnTo>
                  <a:pt x="15788" y="34838"/>
                </a:lnTo>
                <a:lnTo>
                  <a:pt x="13109" y="34838"/>
                </a:lnTo>
                <a:lnTo>
                  <a:pt x="13109" y="31683"/>
                </a:lnTo>
                <a:close/>
                <a:moveTo>
                  <a:pt x="18967" y="31683"/>
                </a:moveTo>
                <a:lnTo>
                  <a:pt x="18967" y="34838"/>
                </a:lnTo>
                <a:lnTo>
                  <a:pt x="15907" y="34838"/>
                </a:lnTo>
                <a:lnTo>
                  <a:pt x="15907" y="31683"/>
                </a:lnTo>
                <a:close/>
                <a:moveTo>
                  <a:pt x="21753" y="31683"/>
                </a:moveTo>
                <a:lnTo>
                  <a:pt x="21753" y="34838"/>
                </a:lnTo>
                <a:lnTo>
                  <a:pt x="19074" y="34838"/>
                </a:lnTo>
                <a:lnTo>
                  <a:pt x="19074" y="31683"/>
                </a:lnTo>
                <a:close/>
                <a:moveTo>
                  <a:pt x="24920" y="31683"/>
                </a:moveTo>
                <a:lnTo>
                  <a:pt x="24920" y="34838"/>
                </a:lnTo>
                <a:lnTo>
                  <a:pt x="21860" y="34838"/>
                </a:lnTo>
                <a:lnTo>
                  <a:pt x="21860" y="31683"/>
                </a:lnTo>
                <a:close/>
                <a:moveTo>
                  <a:pt x="27718" y="31683"/>
                </a:moveTo>
                <a:lnTo>
                  <a:pt x="27718" y="34838"/>
                </a:lnTo>
                <a:lnTo>
                  <a:pt x="25039" y="34838"/>
                </a:lnTo>
                <a:lnTo>
                  <a:pt x="25039" y="31683"/>
                </a:lnTo>
                <a:close/>
                <a:moveTo>
                  <a:pt x="30885" y="31683"/>
                </a:moveTo>
                <a:lnTo>
                  <a:pt x="30885" y="34838"/>
                </a:lnTo>
                <a:lnTo>
                  <a:pt x="27825" y="34838"/>
                </a:lnTo>
                <a:lnTo>
                  <a:pt x="27825" y="31683"/>
                </a:lnTo>
                <a:close/>
                <a:moveTo>
                  <a:pt x="33683" y="31683"/>
                </a:moveTo>
                <a:lnTo>
                  <a:pt x="33683" y="34838"/>
                </a:lnTo>
                <a:lnTo>
                  <a:pt x="31004" y="34838"/>
                </a:lnTo>
                <a:lnTo>
                  <a:pt x="31004" y="31683"/>
                </a:lnTo>
                <a:close/>
                <a:moveTo>
                  <a:pt x="36850" y="31683"/>
                </a:moveTo>
                <a:lnTo>
                  <a:pt x="36850" y="34838"/>
                </a:lnTo>
                <a:lnTo>
                  <a:pt x="33791" y="34838"/>
                </a:lnTo>
                <a:lnTo>
                  <a:pt x="33791" y="31683"/>
                </a:lnTo>
                <a:close/>
                <a:moveTo>
                  <a:pt x="39636" y="31683"/>
                </a:moveTo>
                <a:lnTo>
                  <a:pt x="39636" y="34838"/>
                </a:lnTo>
                <a:lnTo>
                  <a:pt x="36958" y="34838"/>
                </a:lnTo>
                <a:lnTo>
                  <a:pt x="36958" y="31683"/>
                </a:lnTo>
                <a:close/>
                <a:moveTo>
                  <a:pt x="42827" y="31683"/>
                </a:moveTo>
                <a:lnTo>
                  <a:pt x="42827" y="34838"/>
                </a:lnTo>
                <a:lnTo>
                  <a:pt x="39756" y="34838"/>
                </a:lnTo>
                <a:lnTo>
                  <a:pt x="39756" y="31683"/>
                </a:lnTo>
                <a:close/>
                <a:moveTo>
                  <a:pt x="45613" y="31683"/>
                </a:moveTo>
                <a:lnTo>
                  <a:pt x="45613" y="34838"/>
                </a:lnTo>
                <a:lnTo>
                  <a:pt x="42935" y="34838"/>
                </a:lnTo>
                <a:lnTo>
                  <a:pt x="42935" y="31683"/>
                </a:lnTo>
                <a:close/>
                <a:moveTo>
                  <a:pt x="48792" y="31683"/>
                </a:moveTo>
                <a:lnTo>
                  <a:pt x="48792" y="34838"/>
                </a:lnTo>
                <a:lnTo>
                  <a:pt x="45732" y="34838"/>
                </a:lnTo>
                <a:lnTo>
                  <a:pt x="45732" y="31683"/>
                </a:lnTo>
                <a:close/>
                <a:moveTo>
                  <a:pt x="51578" y="31683"/>
                </a:moveTo>
                <a:lnTo>
                  <a:pt x="51578" y="34838"/>
                </a:lnTo>
                <a:lnTo>
                  <a:pt x="48900" y="34838"/>
                </a:lnTo>
                <a:lnTo>
                  <a:pt x="48900" y="31683"/>
                </a:lnTo>
                <a:close/>
                <a:moveTo>
                  <a:pt x="54746" y="31683"/>
                </a:moveTo>
                <a:lnTo>
                  <a:pt x="54746" y="34838"/>
                </a:lnTo>
                <a:lnTo>
                  <a:pt x="51686" y="34838"/>
                </a:lnTo>
                <a:lnTo>
                  <a:pt x="51686" y="31683"/>
                </a:lnTo>
                <a:close/>
                <a:moveTo>
                  <a:pt x="57543" y="31683"/>
                </a:moveTo>
                <a:lnTo>
                  <a:pt x="57543" y="34838"/>
                </a:lnTo>
                <a:lnTo>
                  <a:pt x="54865" y="34838"/>
                </a:lnTo>
                <a:lnTo>
                  <a:pt x="54865" y="31683"/>
                </a:lnTo>
                <a:close/>
                <a:moveTo>
                  <a:pt x="60734" y="31683"/>
                </a:moveTo>
                <a:lnTo>
                  <a:pt x="60734" y="34838"/>
                </a:lnTo>
                <a:lnTo>
                  <a:pt x="57663" y="34838"/>
                </a:lnTo>
                <a:lnTo>
                  <a:pt x="57663" y="31683"/>
                </a:lnTo>
                <a:close/>
                <a:moveTo>
                  <a:pt x="63509" y="31683"/>
                </a:moveTo>
                <a:lnTo>
                  <a:pt x="63509" y="34838"/>
                </a:lnTo>
                <a:lnTo>
                  <a:pt x="60830" y="34838"/>
                </a:lnTo>
                <a:lnTo>
                  <a:pt x="60830" y="31683"/>
                </a:lnTo>
                <a:close/>
                <a:moveTo>
                  <a:pt x="66687" y="31683"/>
                </a:moveTo>
                <a:lnTo>
                  <a:pt x="66687" y="34838"/>
                </a:lnTo>
                <a:lnTo>
                  <a:pt x="63616" y="34838"/>
                </a:lnTo>
                <a:lnTo>
                  <a:pt x="63616" y="31683"/>
                </a:lnTo>
                <a:close/>
                <a:moveTo>
                  <a:pt x="69485" y="31683"/>
                </a:moveTo>
                <a:lnTo>
                  <a:pt x="69485" y="34838"/>
                </a:lnTo>
                <a:lnTo>
                  <a:pt x="66807" y="34838"/>
                </a:lnTo>
                <a:lnTo>
                  <a:pt x="66807" y="31683"/>
                </a:lnTo>
                <a:close/>
                <a:moveTo>
                  <a:pt x="72653" y="31683"/>
                </a:moveTo>
                <a:lnTo>
                  <a:pt x="72653" y="34838"/>
                </a:lnTo>
                <a:lnTo>
                  <a:pt x="69581" y="34838"/>
                </a:lnTo>
                <a:lnTo>
                  <a:pt x="69581" y="31683"/>
                </a:lnTo>
                <a:close/>
                <a:moveTo>
                  <a:pt x="75450" y="31683"/>
                </a:moveTo>
                <a:lnTo>
                  <a:pt x="75450" y="34838"/>
                </a:lnTo>
                <a:lnTo>
                  <a:pt x="72772" y="34838"/>
                </a:lnTo>
                <a:lnTo>
                  <a:pt x="72772" y="31683"/>
                </a:lnTo>
                <a:close/>
                <a:moveTo>
                  <a:pt x="78618" y="31683"/>
                </a:moveTo>
                <a:lnTo>
                  <a:pt x="78618" y="34838"/>
                </a:lnTo>
                <a:lnTo>
                  <a:pt x="75558" y="34838"/>
                </a:lnTo>
                <a:lnTo>
                  <a:pt x="75558" y="31683"/>
                </a:lnTo>
                <a:close/>
                <a:moveTo>
                  <a:pt x="81416" y="31683"/>
                </a:moveTo>
                <a:lnTo>
                  <a:pt x="81416" y="34838"/>
                </a:lnTo>
                <a:lnTo>
                  <a:pt x="78737" y="34838"/>
                </a:lnTo>
                <a:lnTo>
                  <a:pt x="78737" y="31683"/>
                </a:lnTo>
                <a:close/>
                <a:moveTo>
                  <a:pt x="84583" y="31683"/>
                </a:moveTo>
                <a:lnTo>
                  <a:pt x="84583" y="34838"/>
                </a:lnTo>
                <a:lnTo>
                  <a:pt x="81523" y="34838"/>
                </a:lnTo>
                <a:lnTo>
                  <a:pt x="81523" y="31683"/>
                </a:lnTo>
                <a:close/>
                <a:moveTo>
                  <a:pt x="87369" y="31683"/>
                </a:moveTo>
                <a:lnTo>
                  <a:pt x="87369" y="34838"/>
                </a:lnTo>
                <a:lnTo>
                  <a:pt x="84690" y="34838"/>
                </a:lnTo>
                <a:lnTo>
                  <a:pt x="84690" y="31683"/>
                </a:lnTo>
                <a:close/>
                <a:moveTo>
                  <a:pt x="90560" y="31683"/>
                </a:moveTo>
                <a:lnTo>
                  <a:pt x="90560" y="34838"/>
                </a:lnTo>
                <a:lnTo>
                  <a:pt x="87488" y="34838"/>
                </a:lnTo>
                <a:lnTo>
                  <a:pt x="87488" y="31683"/>
                </a:lnTo>
                <a:close/>
                <a:moveTo>
                  <a:pt x="93334" y="31683"/>
                </a:moveTo>
                <a:lnTo>
                  <a:pt x="93334" y="34838"/>
                </a:lnTo>
                <a:lnTo>
                  <a:pt x="90655" y="34838"/>
                </a:lnTo>
                <a:lnTo>
                  <a:pt x="90655" y="31683"/>
                </a:lnTo>
                <a:close/>
                <a:moveTo>
                  <a:pt x="96525" y="31683"/>
                </a:moveTo>
                <a:lnTo>
                  <a:pt x="96525" y="34838"/>
                </a:lnTo>
                <a:lnTo>
                  <a:pt x="93453" y="34838"/>
                </a:lnTo>
                <a:lnTo>
                  <a:pt x="93453" y="31683"/>
                </a:lnTo>
                <a:close/>
                <a:moveTo>
                  <a:pt x="99311" y="31683"/>
                </a:moveTo>
                <a:lnTo>
                  <a:pt x="99311" y="34838"/>
                </a:lnTo>
                <a:lnTo>
                  <a:pt x="96632" y="34838"/>
                </a:lnTo>
                <a:lnTo>
                  <a:pt x="96632" y="31683"/>
                </a:lnTo>
                <a:close/>
                <a:moveTo>
                  <a:pt x="102478" y="31683"/>
                </a:moveTo>
                <a:lnTo>
                  <a:pt x="102478" y="34838"/>
                </a:lnTo>
                <a:lnTo>
                  <a:pt x="99406" y="34838"/>
                </a:lnTo>
                <a:lnTo>
                  <a:pt x="99406" y="31683"/>
                </a:lnTo>
                <a:close/>
                <a:moveTo>
                  <a:pt x="105276" y="31683"/>
                </a:moveTo>
                <a:lnTo>
                  <a:pt x="105276" y="34838"/>
                </a:lnTo>
                <a:lnTo>
                  <a:pt x="102597" y="34838"/>
                </a:lnTo>
                <a:lnTo>
                  <a:pt x="102597" y="31683"/>
                </a:lnTo>
                <a:close/>
                <a:moveTo>
                  <a:pt x="108443" y="31683"/>
                </a:moveTo>
                <a:lnTo>
                  <a:pt x="108443" y="34838"/>
                </a:lnTo>
                <a:lnTo>
                  <a:pt x="105383" y="34838"/>
                </a:lnTo>
                <a:lnTo>
                  <a:pt x="105383" y="31683"/>
                </a:lnTo>
                <a:close/>
                <a:moveTo>
                  <a:pt x="7037" y="34945"/>
                </a:moveTo>
                <a:lnTo>
                  <a:pt x="7037" y="37695"/>
                </a:lnTo>
                <a:lnTo>
                  <a:pt x="3965" y="37695"/>
                </a:lnTo>
                <a:lnTo>
                  <a:pt x="3965" y="34945"/>
                </a:lnTo>
                <a:close/>
                <a:moveTo>
                  <a:pt x="9811" y="34945"/>
                </a:moveTo>
                <a:lnTo>
                  <a:pt x="9811" y="37695"/>
                </a:lnTo>
                <a:lnTo>
                  <a:pt x="7132" y="37695"/>
                </a:lnTo>
                <a:lnTo>
                  <a:pt x="7132" y="34945"/>
                </a:lnTo>
                <a:close/>
                <a:moveTo>
                  <a:pt x="13002" y="34945"/>
                </a:moveTo>
                <a:lnTo>
                  <a:pt x="13002" y="37695"/>
                </a:lnTo>
                <a:lnTo>
                  <a:pt x="9930" y="37695"/>
                </a:lnTo>
                <a:lnTo>
                  <a:pt x="9930" y="34945"/>
                </a:lnTo>
                <a:close/>
                <a:moveTo>
                  <a:pt x="15788" y="34945"/>
                </a:moveTo>
                <a:lnTo>
                  <a:pt x="15788" y="37695"/>
                </a:lnTo>
                <a:lnTo>
                  <a:pt x="13109" y="37695"/>
                </a:lnTo>
                <a:lnTo>
                  <a:pt x="13109" y="34945"/>
                </a:lnTo>
                <a:close/>
                <a:moveTo>
                  <a:pt x="18967" y="34945"/>
                </a:moveTo>
                <a:lnTo>
                  <a:pt x="18967" y="37695"/>
                </a:lnTo>
                <a:lnTo>
                  <a:pt x="15907" y="37695"/>
                </a:lnTo>
                <a:lnTo>
                  <a:pt x="15907" y="34945"/>
                </a:lnTo>
                <a:close/>
                <a:moveTo>
                  <a:pt x="21753" y="34945"/>
                </a:moveTo>
                <a:lnTo>
                  <a:pt x="21753" y="37695"/>
                </a:lnTo>
                <a:lnTo>
                  <a:pt x="19074" y="37695"/>
                </a:lnTo>
                <a:lnTo>
                  <a:pt x="19074" y="34945"/>
                </a:lnTo>
                <a:close/>
                <a:moveTo>
                  <a:pt x="24920" y="34945"/>
                </a:moveTo>
                <a:lnTo>
                  <a:pt x="24920" y="37695"/>
                </a:lnTo>
                <a:lnTo>
                  <a:pt x="21860" y="37695"/>
                </a:lnTo>
                <a:lnTo>
                  <a:pt x="21860" y="34945"/>
                </a:lnTo>
                <a:close/>
                <a:moveTo>
                  <a:pt x="27718" y="34945"/>
                </a:moveTo>
                <a:lnTo>
                  <a:pt x="27718" y="37695"/>
                </a:lnTo>
                <a:lnTo>
                  <a:pt x="25039" y="37695"/>
                </a:lnTo>
                <a:lnTo>
                  <a:pt x="25039" y="34945"/>
                </a:lnTo>
                <a:close/>
                <a:moveTo>
                  <a:pt x="30885" y="34945"/>
                </a:moveTo>
                <a:lnTo>
                  <a:pt x="30885" y="37695"/>
                </a:lnTo>
                <a:lnTo>
                  <a:pt x="27825" y="37695"/>
                </a:lnTo>
                <a:lnTo>
                  <a:pt x="27825" y="34945"/>
                </a:lnTo>
                <a:close/>
                <a:moveTo>
                  <a:pt x="33683" y="34945"/>
                </a:moveTo>
                <a:lnTo>
                  <a:pt x="33683" y="37695"/>
                </a:lnTo>
                <a:lnTo>
                  <a:pt x="31004" y="37695"/>
                </a:lnTo>
                <a:lnTo>
                  <a:pt x="31004" y="34945"/>
                </a:lnTo>
                <a:close/>
                <a:moveTo>
                  <a:pt x="36850" y="34945"/>
                </a:moveTo>
                <a:lnTo>
                  <a:pt x="36850" y="37695"/>
                </a:lnTo>
                <a:lnTo>
                  <a:pt x="33791" y="37695"/>
                </a:lnTo>
                <a:lnTo>
                  <a:pt x="33791" y="34945"/>
                </a:lnTo>
                <a:close/>
                <a:moveTo>
                  <a:pt x="39636" y="34945"/>
                </a:moveTo>
                <a:lnTo>
                  <a:pt x="39636" y="37695"/>
                </a:lnTo>
                <a:lnTo>
                  <a:pt x="36958" y="37695"/>
                </a:lnTo>
                <a:lnTo>
                  <a:pt x="36958" y="34945"/>
                </a:lnTo>
                <a:close/>
                <a:moveTo>
                  <a:pt x="42827" y="34945"/>
                </a:moveTo>
                <a:lnTo>
                  <a:pt x="42827" y="37695"/>
                </a:lnTo>
                <a:lnTo>
                  <a:pt x="39756" y="37695"/>
                </a:lnTo>
                <a:lnTo>
                  <a:pt x="39756" y="34945"/>
                </a:lnTo>
                <a:close/>
                <a:moveTo>
                  <a:pt x="45613" y="34945"/>
                </a:moveTo>
                <a:lnTo>
                  <a:pt x="45613" y="37695"/>
                </a:lnTo>
                <a:lnTo>
                  <a:pt x="42935" y="37695"/>
                </a:lnTo>
                <a:lnTo>
                  <a:pt x="42935" y="34945"/>
                </a:lnTo>
                <a:close/>
                <a:moveTo>
                  <a:pt x="48792" y="34945"/>
                </a:moveTo>
                <a:lnTo>
                  <a:pt x="48792" y="37695"/>
                </a:lnTo>
                <a:lnTo>
                  <a:pt x="45732" y="37695"/>
                </a:lnTo>
                <a:lnTo>
                  <a:pt x="45732" y="34945"/>
                </a:lnTo>
                <a:close/>
                <a:moveTo>
                  <a:pt x="51578" y="34945"/>
                </a:moveTo>
                <a:lnTo>
                  <a:pt x="51578" y="37695"/>
                </a:lnTo>
                <a:lnTo>
                  <a:pt x="48900" y="37695"/>
                </a:lnTo>
                <a:lnTo>
                  <a:pt x="48900" y="34945"/>
                </a:lnTo>
                <a:close/>
                <a:moveTo>
                  <a:pt x="54757" y="34945"/>
                </a:moveTo>
                <a:lnTo>
                  <a:pt x="54757" y="37695"/>
                </a:lnTo>
                <a:lnTo>
                  <a:pt x="51698" y="37695"/>
                </a:lnTo>
                <a:lnTo>
                  <a:pt x="51698" y="34945"/>
                </a:lnTo>
                <a:close/>
                <a:moveTo>
                  <a:pt x="57543" y="34945"/>
                </a:moveTo>
                <a:lnTo>
                  <a:pt x="57543" y="37695"/>
                </a:lnTo>
                <a:lnTo>
                  <a:pt x="54865" y="37695"/>
                </a:lnTo>
                <a:lnTo>
                  <a:pt x="54865" y="34945"/>
                </a:lnTo>
                <a:close/>
                <a:moveTo>
                  <a:pt x="60734" y="34945"/>
                </a:moveTo>
                <a:lnTo>
                  <a:pt x="60734" y="37695"/>
                </a:lnTo>
                <a:lnTo>
                  <a:pt x="57663" y="37695"/>
                </a:lnTo>
                <a:lnTo>
                  <a:pt x="57663" y="34945"/>
                </a:lnTo>
                <a:close/>
                <a:moveTo>
                  <a:pt x="63509" y="34945"/>
                </a:moveTo>
                <a:lnTo>
                  <a:pt x="63509" y="37695"/>
                </a:lnTo>
                <a:lnTo>
                  <a:pt x="60830" y="37695"/>
                </a:lnTo>
                <a:lnTo>
                  <a:pt x="60830" y="34945"/>
                </a:lnTo>
                <a:close/>
                <a:moveTo>
                  <a:pt x="66699" y="34945"/>
                </a:moveTo>
                <a:lnTo>
                  <a:pt x="66699" y="37695"/>
                </a:lnTo>
                <a:lnTo>
                  <a:pt x="63628" y="37695"/>
                </a:lnTo>
                <a:lnTo>
                  <a:pt x="63628" y="34945"/>
                </a:lnTo>
                <a:close/>
                <a:moveTo>
                  <a:pt x="69485" y="34945"/>
                </a:moveTo>
                <a:lnTo>
                  <a:pt x="69485" y="37695"/>
                </a:lnTo>
                <a:lnTo>
                  <a:pt x="66807" y="37695"/>
                </a:lnTo>
                <a:lnTo>
                  <a:pt x="66807" y="34945"/>
                </a:lnTo>
                <a:close/>
                <a:moveTo>
                  <a:pt x="72653" y="34945"/>
                </a:moveTo>
                <a:lnTo>
                  <a:pt x="72653" y="37695"/>
                </a:lnTo>
                <a:lnTo>
                  <a:pt x="69581" y="37695"/>
                </a:lnTo>
                <a:lnTo>
                  <a:pt x="69581" y="34945"/>
                </a:lnTo>
                <a:close/>
                <a:moveTo>
                  <a:pt x="75450" y="34957"/>
                </a:moveTo>
                <a:lnTo>
                  <a:pt x="75450" y="37719"/>
                </a:lnTo>
                <a:lnTo>
                  <a:pt x="72772" y="37719"/>
                </a:lnTo>
                <a:lnTo>
                  <a:pt x="72772" y="34957"/>
                </a:lnTo>
                <a:close/>
                <a:moveTo>
                  <a:pt x="78618" y="34957"/>
                </a:moveTo>
                <a:lnTo>
                  <a:pt x="78618" y="37719"/>
                </a:lnTo>
                <a:lnTo>
                  <a:pt x="75558" y="37719"/>
                </a:lnTo>
                <a:lnTo>
                  <a:pt x="75558" y="34957"/>
                </a:lnTo>
                <a:close/>
                <a:moveTo>
                  <a:pt x="81416" y="34957"/>
                </a:moveTo>
                <a:lnTo>
                  <a:pt x="81416" y="37719"/>
                </a:lnTo>
                <a:lnTo>
                  <a:pt x="78737" y="37719"/>
                </a:lnTo>
                <a:lnTo>
                  <a:pt x="78737" y="34957"/>
                </a:lnTo>
                <a:close/>
                <a:moveTo>
                  <a:pt x="84583" y="34957"/>
                </a:moveTo>
                <a:lnTo>
                  <a:pt x="84583" y="37719"/>
                </a:lnTo>
                <a:lnTo>
                  <a:pt x="81523" y="37719"/>
                </a:lnTo>
                <a:lnTo>
                  <a:pt x="81523" y="34957"/>
                </a:lnTo>
                <a:close/>
                <a:moveTo>
                  <a:pt x="87369" y="34957"/>
                </a:moveTo>
                <a:lnTo>
                  <a:pt x="87369" y="37719"/>
                </a:lnTo>
                <a:lnTo>
                  <a:pt x="84690" y="37719"/>
                </a:lnTo>
                <a:lnTo>
                  <a:pt x="84690" y="34957"/>
                </a:lnTo>
                <a:close/>
                <a:moveTo>
                  <a:pt x="90560" y="34957"/>
                </a:moveTo>
                <a:lnTo>
                  <a:pt x="90560" y="37719"/>
                </a:lnTo>
                <a:lnTo>
                  <a:pt x="87488" y="37719"/>
                </a:lnTo>
                <a:lnTo>
                  <a:pt x="87488" y="34957"/>
                </a:lnTo>
                <a:close/>
                <a:moveTo>
                  <a:pt x="93334" y="34957"/>
                </a:moveTo>
                <a:lnTo>
                  <a:pt x="93334" y="37719"/>
                </a:lnTo>
                <a:lnTo>
                  <a:pt x="90655" y="37719"/>
                </a:lnTo>
                <a:lnTo>
                  <a:pt x="90655" y="34957"/>
                </a:lnTo>
                <a:close/>
                <a:moveTo>
                  <a:pt x="96525" y="34957"/>
                </a:moveTo>
                <a:lnTo>
                  <a:pt x="96525" y="37719"/>
                </a:lnTo>
                <a:lnTo>
                  <a:pt x="93453" y="37719"/>
                </a:lnTo>
                <a:lnTo>
                  <a:pt x="93453" y="34957"/>
                </a:lnTo>
                <a:close/>
                <a:moveTo>
                  <a:pt x="99311" y="34957"/>
                </a:moveTo>
                <a:lnTo>
                  <a:pt x="99311" y="37719"/>
                </a:lnTo>
                <a:lnTo>
                  <a:pt x="96632" y="37719"/>
                </a:lnTo>
                <a:lnTo>
                  <a:pt x="96632" y="34957"/>
                </a:lnTo>
                <a:close/>
                <a:moveTo>
                  <a:pt x="102478" y="34957"/>
                </a:moveTo>
                <a:lnTo>
                  <a:pt x="102478" y="37719"/>
                </a:lnTo>
                <a:lnTo>
                  <a:pt x="99406" y="37719"/>
                </a:lnTo>
                <a:lnTo>
                  <a:pt x="99406" y="34957"/>
                </a:lnTo>
                <a:close/>
                <a:moveTo>
                  <a:pt x="105276" y="34957"/>
                </a:moveTo>
                <a:lnTo>
                  <a:pt x="105276" y="37719"/>
                </a:lnTo>
                <a:lnTo>
                  <a:pt x="102597" y="37719"/>
                </a:lnTo>
                <a:lnTo>
                  <a:pt x="102597" y="34957"/>
                </a:lnTo>
                <a:close/>
                <a:moveTo>
                  <a:pt x="108443" y="34957"/>
                </a:moveTo>
                <a:lnTo>
                  <a:pt x="108443" y="37719"/>
                </a:lnTo>
                <a:lnTo>
                  <a:pt x="105383" y="37719"/>
                </a:lnTo>
                <a:lnTo>
                  <a:pt x="105383" y="34957"/>
                </a:lnTo>
                <a:close/>
                <a:moveTo>
                  <a:pt x="7037" y="37814"/>
                </a:moveTo>
                <a:lnTo>
                  <a:pt x="7037" y="40970"/>
                </a:lnTo>
                <a:lnTo>
                  <a:pt x="3965" y="40970"/>
                </a:lnTo>
                <a:lnTo>
                  <a:pt x="3965" y="37814"/>
                </a:lnTo>
                <a:close/>
                <a:moveTo>
                  <a:pt x="9811" y="37814"/>
                </a:moveTo>
                <a:lnTo>
                  <a:pt x="9811" y="40970"/>
                </a:lnTo>
                <a:lnTo>
                  <a:pt x="7132" y="40970"/>
                </a:lnTo>
                <a:lnTo>
                  <a:pt x="7132" y="37814"/>
                </a:lnTo>
                <a:close/>
                <a:moveTo>
                  <a:pt x="13002" y="37814"/>
                </a:moveTo>
                <a:lnTo>
                  <a:pt x="13002" y="40970"/>
                </a:lnTo>
                <a:lnTo>
                  <a:pt x="9930" y="40970"/>
                </a:lnTo>
                <a:lnTo>
                  <a:pt x="9930" y="37814"/>
                </a:lnTo>
                <a:close/>
                <a:moveTo>
                  <a:pt x="15788" y="37814"/>
                </a:moveTo>
                <a:lnTo>
                  <a:pt x="15788" y="40970"/>
                </a:lnTo>
                <a:lnTo>
                  <a:pt x="13109" y="40970"/>
                </a:lnTo>
                <a:lnTo>
                  <a:pt x="13109" y="37814"/>
                </a:lnTo>
                <a:close/>
                <a:moveTo>
                  <a:pt x="18967" y="37814"/>
                </a:moveTo>
                <a:lnTo>
                  <a:pt x="18967" y="40970"/>
                </a:lnTo>
                <a:lnTo>
                  <a:pt x="15907" y="40970"/>
                </a:lnTo>
                <a:lnTo>
                  <a:pt x="15907" y="37814"/>
                </a:lnTo>
                <a:close/>
                <a:moveTo>
                  <a:pt x="21753" y="37814"/>
                </a:moveTo>
                <a:lnTo>
                  <a:pt x="21753" y="40970"/>
                </a:lnTo>
                <a:lnTo>
                  <a:pt x="19074" y="40970"/>
                </a:lnTo>
                <a:lnTo>
                  <a:pt x="19074" y="37814"/>
                </a:lnTo>
                <a:close/>
                <a:moveTo>
                  <a:pt x="24920" y="37814"/>
                </a:moveTo>
                <a:lnTo>
                  <a:pt x="24920" y="40970"/>
                </a:lnTo>
                <a:lnTo>
                  <a:pt x="21860" y="40970"/>
                </a:lnTo>
                <a:lnTo>
                  <a:pt x="21860" y="37814"/>
                </a:lnTo>
                <a:close/>
                <a:moveTo>
                  <a:pt x="27718" y="37814"/>
                </a:moveTo>
                <a:lnTo>
                  <a:pt x="27718" y="40970"/>
                </a:lnTo>
                <a:lnTo>
                  <a:pt x="25039" y="40970"/>
                </a:lnTo>
                <a:lnTo>
                  <a:pt x="25039" y="37814"/>
                </a:lnTo>
                <a:close/>
                <a:moveTo>
                  <a:pt x="30885" y="37814"/>
                </a:moveTo>
                <a:lnTo>
                  <a:pt x="30885" y="40970"/>
                </a:lnTo>
                <a:lnTo>
                  <a:pt x="27825" y="40970"/>
                </a:lnTo>
                <a:lnTo>
                  <a:pt x="27825" y="37814"/>
                </a:lnTo>
                <a:close/>
                <a:moveTo>
                  <a:pt x="33683" y="37814"/>
                </a:moveTo>
                <a:lnTo>
                  <a:pt x="33683" y="40970"/>
                </a:lnTo>
                <a:lnTo>
                  <a:pt x="31004" y="40970"/>
                </a:lnTo>
                <a:lnTo>
                  <a:pt x="31004" y="37814"/>
                </a:lnTo>
                <a:close/>
                <a:moveTo>
                  <a:pt x="36850" y="37814"/>
                </a:moveTo>
                <a:lnTo>
                  <a:pt x="36850" y="40970"/>
                </a:lnTo>
                <a:lnTo>
                  <a:pt x="33791" y="40970"/>
                </a:lnTo>
                <a:lnTo>
                  <a:pt x="33791" y="37814"/>
                </a:lnTo>
                <a:close/>
                <a:moveTo>
                  <a:pt x="39636" y="37814"/>
                </a:moveTo>
                <a:lnTo>
                  <a:pt x="39636" y="40970"/>
                </a:lnTo>
                <a:lnTo>
                  <a:pt x="36958" y="40970"/>
                </a:lnTo>
                <a:lnTo>
                  <a:pt x="36958" y="37814"/>
                </a:lnTo>
                <a:close/>
                <a:moveTo>
                  <a:pt x="42827" y="37814"/>
                </a:moveTo>
                <a:lnTo>
                  <a:pt x="42827" y="40970"/>
                </a:lnTo>
                <a:lnTo>
                  <a:pt x="39756" y="40970"/>
                </a:lnTo>
                <a:lnTo>
                  <a:pt x="39756" y="37814"/>
                </a:lnTo>
                <a:close/>
                <a:moveTo>
                  <a:pt x="45613" y="37814"/>
                </a:moveTo>
                <a:lnTo>
                  <a:pt x="45613" y="40970"/>
                </a:lnTo>
                <a:lnTo>
                  <a:pt x="42935" y="40970"/>
                </a:lnTo>
                <a:lnTo>
                  <a:pt x="42935" y="37814"/>
                </a:lnTo>
                <a:close/>
                <a:moveTo>
                  <a:pt x="48792" y="37814"/>
                </a:moveTo>
                <a:lnTo>
                  <a:pt x="48792" y="40970"/>
                </a:lnTo>
                <a:lnTo>
                  <a:pt x="45732" y="40970"/>
                </a:lnTo>
                <a:lnTo>
                  <a:pt x="45732" y="37814"/>
                </a:lnTo>
                <a:close/>
                <a:moveTo>
                  <a:pt x="51578" y="37814"/>
                </a:moveTo>
                <a:lnTo>
                  <a:pt x="51578" y="40970"/>
                </a:lnTo>
                <a:lnTo>
                  <a:pt x="48900" y="40970"/>
                </a:lnTo>
                <a:lnTo>
                  <a:pt x="48900" y="37814"/>
                </a:lnTo>
                <a:close/>
                <a:moveTo>
                  <a:pt x="54757" y="37814"/>
                </a:moveTo>
                <a:lnTo>
                  <a:pt x="54757" y="40970"/>
                </a:lnTo>
                <a:lnTo>
                  <a:pt x="51698" y="40970"/>
                </a:lnTo>
                <a:lnTo>
                  <a:pt x="51698" y="37814"/>
                </a:lnTo>
                <a:close/>
                <a:moveTo>
                  <a:pt x="57543" y="37814"/>
                </a:moveTo>
                <a:lnTo>
                  <a:pt x="57543" y="40970"/>
                </a:lnTo>
                <a:lnTo>
                  <a:pt x="54865" y="40970"/>
                </a:lnTo>
                <a:lnTo>
                  <a:pt x="54865" y="37814"/>
                </a:lnTo>
                <a:close/>
                <a:moveTo>
                  <a:pt x="60734" y="37814"/>
                </a:moveTo>
                <a:lnTo>
                  <a:pt x="60734" y="40970"/>
                </a:lnTo>
                <a:lnTo>
                  <a:pt x="57663" y="40970"/>
                </a:lnTo>
                <a:lnTo>
                  <a:pt x="57663" y="37814"/>
                </a:lnTo>
                <a:close/>
                <a:moveTo>
                  <a:pt x="63509" y="37814"/>
                </a:moveTo>
                <a:lnTo>
                  <a:pt x="63509" y="40970"/>
                </a:lnTo>
                <a:lnTo>
                  <a:pt x="60830" y="40970"/>
                </a:lnTo>
                <a:lnTo>
                  <a:pt x="60830" y="37814"/>
                </a:lnTo>
                <a:close/>
                <a:moveTo>
                  <a:pt x="66699" y="37814"/>
                </a:moveTo>
                <a:lnTo>
                  <a:pt x="66699" y="40970"/>
                </a:lnTo>
                <a:lnTo>
                  <a:pt x="63628" y="40970"/>
                </a:lnTo>
                <a:lnTo>
                  <a:pt x="63628" y="37814"/>
                </a:lnTo>
                <a:close/>
                <a:moveTo>
                  <a:pt x="69485" y="37814"/>
                </a:moveTo>
                <a:lnTo>
                  <a:pt x="69485" y="40970"/>
                </a:lnTo>
                <a:lnTo>
                  <a:pt x="66807" y="40970"/>
                </a:lnTo>
                <a:lnTo>
                  <a:pt x="66807" y="37814"/>
                </a:lnTo>
                <a:close/>
                <a:moveTo>
                  <a:pt x="72653" y="37814"/>
                </a:moveTo>
                <a:lnTo>
                  <a:pt x="72653" y="40970"/>
                </a:lnTo>
                <a:lnTo>
                  <a:pt x="69581" y="40970"/>
                </a:lnTo>
                <a:lnTo>
                  <a:pt x="69581" y="37814"/>
                </a:lnTo>
                <a:close/>
                <a:moveTo>
                  <a:pt x="75450" y="37814"/>
                </a:moveTo>
                <a:lnTo>
                  <a:pt x="75450" y="40970"/>
                </a:lnTo>
                <a:lnTo>
                  <a:pt x="72772" y="40970"/>
                </a:lnTo>
                <a:lnTo>
                  <a:pt x="72772" y="37814"/>
                </a:lnTo>
                <a:close/>
                <a:moveTo>
                  <a:pt x="78618" y="37814"/>
                </a:moveTo>
                <a:lnTo>
                  <a:pt x="78618" y="40970"/>
                </a:lnTo>
                <a:lnTo>
                  <a:pt x="75558" y="40970"/>
                </a:lnTo>
                <a:lnTo>
                  <a:pt x="75558" y="37814"/>
                </a:lnTo>
                <a:close/>
                <a:moveTo>
                  <a:pt x="81416" y="37814"/>
                </a:moveTo>
                <a:lnTo>
                  <a:pt x="81416" y="40970"/>
                </a:lnTo>
                <a:lnTo>
                  <a:pt x="78737" y="40970"/>
                </a:lnTo>
                <a:lnTo>
                  <a:pt x="78737" y="37814"/>
                </a:lnTo>
                <a:close/>
                <a:moveTo>
                  <a:pt x="84583" y="37814"/>
                </a:moveTo>
                <a:lnTo>
                  <a:pt x="84583" y="40970"/>
                </a:lnTo>
                <a:lnTo>
                  <a:pt x="81523" y="40970"/>
                </a:lnTo>
                <a:lnTo>
                  <a:pt x="81523" y="37814"/>
                </a:lnTo>
                <a:close/>
                <a:moveTo>
                  <a:pt x="87369" y="37814"/>
                </a:moveTo>
                <a:lnTo>
                  <a:pt x="87369" y="40970"/>
                </a:lnTo>
                <a:lnTo>
                  <a:pt x="84690" y="40970"/>
                </a:lnTo>
                <a:lnTo>
                  <a:pt x="84690" y="37814"/>
                </a:lnTo>
                <a:close/>
                <a:moveTo>
                  <a:pt x="90560" y="37814"/>
                </a:moveTo>
                <a:lnTo>
                  <a:pt x="90560" y="40970"/>
                </a:lnTo>
                <a:lnTo>
                  <a:pt x="87488" y="40970"/>
                </a:lnTo>
                <a:lnTo>
                  <a:pt x="87488" y="37814"/>
                </a:lnTo>
                <a:close/>
                <a:moveTo>
                  <a:pt x="93334" y="37814"/>
                </a:moveTo>
                <a:lnTo>
                  <a:pt x="93334" y="40970"/>
                </a:lnTo>
                <a:lnTo>
                  <a:pt x="90655" y="40970"/>
                </a:lnTo>
                <a:lnTo>
                  <a:pt x="90655" y="37814"/>
                </a:lnTo>
                <a:close/>
                <a:moveTo>
                  <a:pt x="96525" y="37814"/>
                </a:moveTo>
                <a:lnTo>
                  <a:pt x="96525" y="40970"/>
                </a:lnTo>
                <a:lnTo>
                  <a:pt x="93453" y="40970"/>
                </a:lnTo>
                <a:lnTo>
                  <a:pt x="93453" y="37814"/>
                </a:lnTo>
                <a:close/>
                <a:moveTo>
                  <a:pt x="99311" y="37814"/>
                </a:moveTo>
                <a:lnTo>
                  <a:pt x="99311" y="40970"/>
                </a:lnTo>
                <a:lnTo>
                  <a:pt x="96632" y="40970"/>
                </a:lnTo>
                <a:lnTo>
                  <a:pt x="96632" y="37814"/>
                </a:lnTo>
                <a:close/>
                <a:moveTo>
                  <a:pt x="102478" y="37814"/>
                </a:moveTo>
                <a:lnTo>
                  <a:pt x="102478" y="40970"/>
                </a:lnTo>
                <a:lnTo>
                  <a:pt x="99406" y="40970"/>
                </a:lnTo>
                <a:lnTo>
                  <a:pt x="99406" y="37814"/>
                </a:lnTo>
                <a:close/>
                <a:moveTo>
                  <a:pt x="105276" y="37814"/>
                </a:moveTo>
                <a:lnTo>
                  <a:pt x="105276" y="40970"/>
                </a:lnTo>
                <a:lnTo>
                  <a:pt x="102597" y="40970"/>
                </a:lnTo>
                <a:lnTo>
                  <a:pt x="102597" y="37814"/>
                </a:lnTo>
                <a:close/>
                <a:moveTo>
                  <a:pt x="108443" y="37814"/>
                </a:moveTo>
                <a:lnTo>
                  <a:pt x="108443" y="40970"/>
                </a:lnTo>
                <a:lnTo>
                  <a:pt x="105383" y="40970"/>
                </a:lnTo>
                <a:lnTo>
                  <a:pt x="105383" y="37814"/>
                </a:lnTo>
                <a:close/>
                <a:moveTo>
                  <a:pt x="7037" y="41077"/>
                </a:moveTo>
                <a:lnTo>
                  <a:pt x="7037" y="43827"/>
                </a:lnTo>
                <a:lnTo>
                  <a:pt x="3965" y="43827"/>
                </a:lnTo>
                <a:lnTo>
                  <a:pt x="3965" y="41077"/>
                </a:lnTo>
                <a:close/>
                <a:moveTo>
                  <a:pt x="9811" y="41077"/>
                </a:moveTo>
                <a:lnTo>
                  <a:pt x="9811" y="43827"/>
                </a:lnTo>
                <a:lnTo>
                  <a:pt x="7132" y="43827"/>
                </a:lnTo>
                <a:lnTo>
                  <a:pt x="7132" y="41077"/>
                </a:lnTo>
                <a:close/>
                <a:moveTo>
                  <a:pt x="13002" y="41077"/>
                </a:moveTo>
                <a:lnTo>
                  <a:pt x="13002" y="43827"/>
                </a:lnTo>
                <a:lnTo>
                  <a:pt x="9930" y="43827"/>
                </a:lnTo>
                <a:lnTo>
                  <a:pt x="9930" y="41077"/>
                </a:lnTo>
                <a:close/>
                <a:moveTo>
                  <a:pt x="15788" y="41077"/>
                </a:moveTo>
                <a:lnTo>
                  <a:pt x="15788" y="43827"/>
                </a:lnTo>
                <a:lnTo>
                  <a:pt x="13109" y="43827"/>
                </a:lnTo>
                <a:lnTo>
                  <a:pt x="13109" y="41077"/>
                </a:lnTo>
                <a:close/>
                <a:moveTo>
                  <a:pt x="18967" y="41077"/>
                </a:moveTo>
                <a:lnTo>
                  <a:pt x="18967" y="43827"/>
                </a:lnTo>
                <a:lnTo>
                  <a:pt x="15907" y="43827"/>
                </a:lnTo>
                <a:lnTo>
                  <a:pt x="15907" y="41077"/>
                </a:lnTo>
                <a:close/>
                <a:moveTo>
                  <a:pt x="21753" y="41077"/>
                </a:moveTo>
                <a:lnTo>
                  <a:pt x="21753" y="43827"/>
                </a:lnTo>
                <a:lnTo>
                  <a:pt x="19074" y="43827"/>
                </a:lnTo>
                <a:lnTo>
                  <a:pt x="19074" y="41077"/>
                </a:lnTo>
                <a:close/>
                <a:moveTo>
                  <a:pt x="24920" y="41077"/>
                </a:moveTo>
                <a:lnTo>
                  <a:pt x="24920" y="43827"/>
                </a:lnTo>
                <a:lnTo>
                  <a:pt x="21860" y="43827"/>
                </a:lnTo>
                <a:lnTo>
                  <a:pt x="21860" y="41077"/>
                </a:lnTo>
                <a:close/>
                <a:moveTo>
                  <a:pt x="27718" y="41077"/>
                </a:moveTo>
                <a:lnTo>
                  <a:pt x="27718" y="43827"/>
                </a:lnTo>
                <a:lnTo>
                  <a:pt x="25039" y="43827"/>
                </a:lnTo>
                <a:lnTo>
                  <a:pt x="25039" y="41077"/>
                </a:lnTo>
                <a:close/>
                <a:moveTo>
                  <a:pt x="30885" y="41077"/>
                </a:moveTo>
                <a:lnTo>
                  <a:pt x="30885" y="43827"/>
                </a:lnTo>
                <a:lnTo>
                  <a:pt x="27825" y="43827"/>
                </a:lnTo>
                <a:lnTo>
                  <a:pt x="27825" y="41077"/>
                </a:lnTo>
                <a:close/>
                <a:moveTo>
                  <a:pt x="33683" y="41077"/>
                </a:moveTo>
                <a:lnTo>
                  <a:pt x="33683" y="43827"/>
                </a:lnTo>
                <a:lnTo>
                  <a:pt x="31004" y="43827"/>
                </a:lnTo>
                <a:lnTo>
                  <a:pt x="31004" y="41077"/>
                </a:lnTo>
                <a:close/>
                <a:moveTo>
                  <a:pt x="36850" y="41077"/>
                </a:moveTo>
                <a:lnTo>
                  <a:pt x="36850" y="43827"/>
                </a:lnTo>
                <a:lnTo>
                  <a:pt x="33791" y="43827"/>
                </a:lnTo>
                <a:lnTo>
                  <a:pt x="33791" y="41077"/>
                </a:lnTo>
                <a:close/>
                <a:moveTo>
                  <a:pt x="39636" y="41077"/>
                </a:moveTo>
                <a:lnTo>
                  <a:pt x="39636" y="43827"/>
                </a:lnTo>
                <a:lnTo>
                  <a:pt x="36958" y="43827"/>
                </a:lnTo>
                <a:lnTo>
                  <a:pt x="36958" y="41077"/>
                </a:lnTo>
                <a:close/>
                <a:moveTo>
                  <a:pt x="42827" y="41077"/>
                </a:moveTo>
                <a:lnTo>
                  <a:pt x="42827" y="43827"/>
                </a:lnTo>
                <a:lnTo>
                  <a:pt x="39756" y="43827"/>
                </a:lnTo>
                <a:lnTo>
                  <a:pt x="39756" y="41077"/>
                </a:lnTo>
                <a:close/>
                <a:moveTo>
                  <a:pt x="45613" y="41077"/>
                </a:moveTo>
                <a:lnTo>
                  <a:pt x="45613" y="43827"/>
                </a:lnTo>
                <a:lnTo>
                  <a:pt x="42935" y="43827"/>
                </a:lnTo>
                <a:lnTo>
                  <a:pt x="42935" y="41077"/>
                </a:lnTo>
                <a:close/>
                <a:moveTo>
                  <a:pt x="48792" y="41077"/>
                </a:moveTo>
                <a:lnTo>
                  <a:pt x="48792" y="43827"/>
                </a:lnTo>
                <a:lnTo>
                  <a:pt x="45732" y="43827"/>
                </a:lnTo>
                <a:lnTo>
                  <a:pt x="45732" y="41077"/>
                </a:lnTo>
                <a:close/>
                <a:moveTo>
                  <a:pt x="51578" y="41077"/>
                </a:moveTo>
                <a:lnTo>
                  <a:pt x="51578" y="43827"/>
                </a:lnTo>
                <a:lnTo>
                  <a:pt x="48900" y="43827"/>
                </a:lnTo>
                <a:lnTo>
                  <a:pt x="48900" y="41077"/>
                </a:lnTo>
                <a:close/>
                <a:moveTo>
                  <a:pt x="54757" y="41077"/>
                </a:moveTo>
                <a:lnTo>
                  <a:pt x="54757" y="43827"/>
                </a:lnTo>
                <a:lnTo>
                  <a:pt x="51698" y="43827"/>
                </a:lnTo>
                <a:lnTo>
                  <a:pt x="51698" y="41077"/>
                </a:lnTo>
                <a:close/>
                <a:moveTo>
                  <a:pt x="57543" y="41077"/>
                </a:moveTo>
                <a:lnTo>
                  <a:pt x="57543" y="43827"/>
                </a:lnTo>
                <a:lnTo>
                  <a:pt x="54865" y="43827"/>
                </a:lnTo>
                <a:lnTo>
                  <a:pt x="54865" y="41077"/>
                </a:lnTo>
                <a:close/>
                <a:moveTo>
                  <a:pt x="60734" y="41077"/>
                </a:moveTo>
                <a:lnTo>
                  <a:pt x="60734" y="43827"/>
                </a:lnTo>
                <a:lnTo>
                  <a:pt x="57663" y="43827"/>
                </a:lnTo>
                <a:lnTo>
                  <a:pt x="57663" y="41077"/>
                </a:lnTo>
                <a:close/>
                <a:moveTo>
                  <a:pt x="63509" y="41077"/>
                </a:moveTo>
                <a:lnTo>
                  <a:pt x="63509" y="43827"/>
                </a:lnTo>
                <a:lnTo>
                  <a:pt x="60830" y="43827"/>
                </a:lnTo>
                <a:lnTo>
                  <a:pt x="60830" y="41077"/>
                </a:lnTo>
                <a:close/>
                <a:moveTo>
                  <a:pt x="66699" y="41077"/>
                </a:moveTo>
                <a:lnTo>
                  <a:pt x="66699" y="43827"/>
                </a:lnTo>
                <a:lnTo>
                  <a:pt x="63628" y="43827"/>
                </a:lnTo>
                <a:lnTo>
                  <a:pt x="63628" y="41077"/>
                </a:lnTo>
                <a:close/>
                <a:moveTo>
                  <a:pt x="69485" y="41077"/>
                </a:moveTo>
                <a:lnTo>
                  <a:pt x="69485" y="43827"/>
                </a:lnTo>
                <a:lnTo>
                  <a:pt x="66807" y="43827"/>
                </a:lnTo>
                <a:lnTo>
                  <a:pt x="66807" y="41077"/>
                </a:lnTo>
                <a:close/>
                <a:moveTo>
                  <a:pt x="72653" y="41077"/>
                </a:moveTo>
                <a:lnTo>
                  <a:pt x="72653" y="43827"/>
                </a:lnTo>
                <a:lnTo>
                  <a:pt x="69581" y="43827"/>
                </a:lnTo>
                <a:lnTo>
                  <a:pt x="69581" y="41077"/>
                </a:lnTo>
                <a:close/>
                <a:moveTo>
                  <a:pt x="75450" y="41077"/>
                </a:moveTo>
                <a:lnTo>
                  <a:pt x="75450" y="43827"/>
                </a:lnTo>
                <a:lnTo>
                  <a:pt x="72772" y="43827"/>
                </a:lnTo>
                <a:lnTo>
                  <a:pt x="72772" y="41077"/>
                </a:lnTo>
                <a:close/>
                <a:moveTo>
                  <a:pt x="78618" y="41077"/>
                </a:moveTo>
                <a:lnTo>
                  <a:pt x="78618" y="43827"/>
                </a:lnTo>
                <a:lnTo>
                  <a:pt x="75546" y="43827"/>
                </a:lnTo>
                <a:lnTo>
                  <a:pt x="75546" y="41077"/>
                </a:lnTo>
                <a:close/>
                <a:moveTo>
                  <a:pt x="81416" y="41089"/>
                </a:moveTo>
                <a:lnTo>
                  <a:pt x="81416" y="43839"/>
                </a:lnTo>
                <a:lnTo>
                  <a:pt x="78737" y="43839"/>
                </a:lnTo>
                <a:lnTo>
                  <a:pt x="78737" y="41089"/>
                </a:lnTo>
                <a:close/>
                <a:moveTo>
                  <a:pt x="84583" y="41089"/>
                </a:moveTo>
                <a:lnTo>
                  <a:pt x="84583" y="43839"/>
                </a:lnTo>
                <a:lnTo>
                  <a:pt x="81523" y="43839"/>
                </a:lnTo>
                <a:lnTo>
                  <a:pt x="81523" y="41089"/>
                </a:lnTo>
                <a:close/>
                <a:moveTo>
                  <a:pt x="87369" y="41089"/>
                </a:moveTo>
                <a:lnTo>
                  <a:pt x="87369" y="43839"/>
                </a:lnTo>
                <a:lnTo>
                  <a:pt x="84690" y="43839"/>
                </a:lnTo>
                <a:lnTo>
                  <a:pt x="84690" y="41089"/>
                </a:lnTo>
                <a:close/>
                <a:moveTo>
                  <a:pt x="90560" y="41089"/>
                </a:moveTo>
                <a:lnTo>
                  <a:pt x="90560" y="43839"/>
                </a:lnTo>
                <a:lnTo>
                  <a:pt x="87488" y="43839"/>
                </a:lnTo>
                <a:lnTo>
                  <a:pt x="87488" y="41089"/>
                </a:lnTo>
                <a:close/>
                <a:moveTo>
                  <a:pt x="93334" y="41089"/>
                </a:moveTo>
                <a:lnTo>
                  <a:pt x="93334" y="43839"/>
                </a:lnTo>
                <a:lnTo>
                  <a:pt x="90655" y="43839"/>
                </a:lnTo>
                <a:lnTo>
                  <a:pt x="90655" y="41089"/>
                </a:lnTo>
                <a:close/>
                <a:moveTo>
                  <a:pt x="96525" y="41089"/>
                </a:moveTo>
                <a:lnTo>
                  <a:pt x="96525" y="43839"/>
                </a:lnTo>
                <a:lnTo>
                  <a:pt x="93453" y="43839"/>
                </a:lnTo>
                <a:lnTo>
                  <a:pt x="93453" y="41089"/>
                </a:lnTo>
                <a:close/>
                <a:moveTo>
                  <a:pt x="99311" y="41089"/>
                </a:moveTo>
                <a:lnTo>
                  <a:pt x="99311" y="43839"/>
                </a:lnTo>
                <a:lnTo>
                  <a:pt x="96632" y="43839"/>
                </a:lnTo>
                <a:lnTo>
                  <a:pt x="96632" y="41089"/>
                </a:lnTo>
                <a:close/>
                <a:moveTo>
                  <a:pt x="102478" y="41089"/>
                </a:moveTo>
                <a:lnTo>
                  <a:pt x="102478" y="43839"/>
                </a:lnTo>
                <a:lnTo>
                  <a:pt x="99406" y="43839"/>
                </a:lnTo>
                <a:lnTo>
                  <a:pt x="99406" y="41089"/>
                </a:lnTo>
                <a:close/>
                <a:moveTo>
                  <a:pt x="105276" y="41089"/>
                </a:moveTo>
                <a:lnTo>
                  <a:pt x="105276" y="43839"/>
                </a:lnTo>
                <a:lnTo>
                  <a:pt x="102597" y="43839"/>
                </a:lnTo>
                <a:lnTo>
                  <a:pt x="102597" y="41089"/>
                </a:lnTo>
                <a:close/>
                <a:moveTo>
                  <a:pt x="108443" y="41089"/>
                </a:moveTo>
                <a:lnTo>
                  <a:pt x="108443" y="43839"/>
                </a:lnTo>
                <a:lnTo>
                  <a:pt x="105383" y="43839"/>
                </a:lnTo>
                <a:lnTo>
                  <a:pt x="105383" y="41089"/>
                </a:lnTo>
                <a:close/>
                <a:moveTo>
                  <a:pt x="7037" y="43946"/>
                </a:moveTo>
                <a:lnTo>
                  <a:pt x="7037" y="47101"/>
                </a:lnTo>
                <a:lnTo>
                  <a:pt x="3965" y="47101"/>
                </a:lnTo>
                <a:lnTo>
                  <a:pt x="3965" y="43946"/>
                </a:lnTo>
                <a:close/>
                <a:moveTo>
                  <a:pt x="9811" y="43946"/>
                </a:moveTo>
                <a:lnTo>
                  <a:pt x="9811" y="47101"/>
                </a:lnTo>
                <a:lnTo>
                  <a:pt x="7132" y="47101"/>
                </a:lnTo>
                <a:lnTo>
                  <a:pt x="7132" y="43946"/>
                </a:lnTo>
                <a:close/>
                <a:moveTo>
                  <a:pt x="13002" y="43946"/>
                </a:moveTo>
                <a:lnTo>
                  <a:pt x="13002" y="47101"/>
                </a:lnTo>
                <a:lnTo>
                  <a:pt x="9930" y="47101"/>
                </a:lnTo>
                <a:lnTo>
                  <a:pt x="9930" y="43946"/>
                </a:lnTo>
                <a:close/>
                <a:moveTo>
                  <a:pt x="15788" y="43946"/>
                </a:moveTo>
                <a:lnTo>
                  <a:pt x="15788" y="47101"/>
                </a:lnTo>
                <a:lnTo>
                  <a:pt x="13109" y="47101"/>
                </a:lnTo>
                <a:lnTo>
                  <a:pt x="13109" y="43946"/>
                </a:lnTo>
                <a:close/>
                <a:moveTo>
                  <a:pt x="18967" y="43946"/>
                </a:moveTo>
                <a:lnTo>
                  <a:pt x="18967" y="47101"/>
                </a:lnTo>
                <a:lnTo>
                  <a:pt x="15907" y="47101"/>
                </a:lnTo>
                <a:lnTo>
                  <a:pt x="15907" y="43946"/>
                </a:lnTo>
                <a:close/>
                <a:moveTo>
                  <a:pt x="21753" y="43946"/>
                </a:moveTo>
                <a:lnTo>
                  <a:pt x="21753" y="47101"/>
                </a:lnTo>
                <a:lnTo>
                  <a:pt x="19074" y="47101"/>
                </a:lnTo>
                <a:lnTo>
                  <a:pt x="19074" y="43946"/>
                </a:lnTo>
                <a:close/>
                <a:moveTo>
                  <a:pt x="24920" y="43946"/>
                </a:moveTo>
                <a:lnTo>
                  <a:pt x="24920" y="47101"/>
                </a:lnTo>
                <a:lnTo>
                  <a:pt x="21860" y="47101"/>
                </a:lnTo>
                <a:lnTo>
                  <a:pt x="21860" y="43946"/>
                </a:lnTo>
                <a:close/>
                <a:moveTo>
                  <a:pt x="27718" y="43946"/>
                </a:moveTo>
                <a:lnTo>
                  <a:pt x="27718" y="47101"/>
                </a:lnTo>
                <a:lnTo>
                  <a:pt x="25039" y="47101"/>
                </a:lnTo>
                <a:lnTo>
                  <a:pt x="25039" y="43946"/>
                </a:lnTo>
                <a:close/>
                <a:moveTo>
                  <a:pt x="30885" y="43946"/>
                </a:moveTo>
                <a:lnTo>
                  <a:pt x="30885" y="47101"/>
                </a:lnTo>
                <a:lnTo>
                  <a:pt x="27825" y="47101"/>
                </a:lnTo>
                <a:lnTo>
                  <a:pt x="27825" y="43946"/>
                </a:lnTo>
                <a:close/>
                <a:moveTo>
                  <a:pt x="33683" y="43946"/>
                </a:moveTo>
                <a:lnTo>
                  <a:pt x="33683" y="47101"/>
                </a:lnTo>
                <a:lnTo>
                  <a:pt x="31004" y="47101"/>
                </a:lnTo>
                <a:lnTo>
                  <a:pt x="31004" y="43946"/>
                </a:lnTo>
                <a:close/>
                <a:moveTo>
                  <a:pt x="36850" y="43946"/>
                </a:moveTo>
                <a:lnTo>
                  <a:pt x="36850" y="47101"/>
                </a:lnTo>
                <a:lnTo>
                  <a:pt x="33791" y="47101"/>
                </a:lnTo>
                <a:lnTo>
                  <a:pt x="33791" y="43946"/>
                </a:lnTo>
                <a:close/>
                <a:moveTo>
                  <a:pt x="39636" y="43946"/>
                </a:moveTo>
                <a:lnTo>
                  <a:pt x="39636" y="47101"/>
                </a:lnTo>
                <a:lnTo>
                  <a:pt x="36958" y="47101"/>
                </a:lnTo>
                <a:lnTo>
                  <a:pt x="36958" y="43946"/>
                </a:lnTo>
                <a:close/>
                <a:moveTo>
                  <a:pt x="42827" y="43946"/>
                </a:moveTo>
                <a:lnTo>
                  <a:pt x="42827" y="47101"/>
                </a:lnTo>
                <a:lnTo>
                  <a:pt x="39756" y="47101"/>
                </a:lnTo>
                <a:lnTo>
                  <a:pt x="39756" y="43946"/>
                </a:lnTo>
                <a:close/>
                <a:moveTo>
                  <a:pt x="45613" y="43946"/>
                </a:moveTo>
                <a:lnTo>
                  <a:pt x="45613" y="47101"/>
                </a:lnTo>
                <a:lnTo>
                  <a:pt x="42935" y="47101"/>
                </a:lnTo>
                <a:lnTo>
                  <a:pt x="42935" y="43946"/>
                </a:lnTo>
                <a:close/>
                <a:moveTo>
                  <a:pt x="48792" y="43946"/>
                </a:moveTo>
                <a:lnTo>
                  <a:pt x="48792" y="47101"/>
                </a:lnTo>
                <a:lnTo>
                  <a:pt x="45732" y="47101"/>
                </a:lnTo>
                <a:lnTo>
                  <a:pt x="45732" y="43946"/>
                </a:lnTo>
                <a:close/>
                <a:moveTo>
                  <a:pt x="51578" y="43946"/>
                </a:moveTo>
                <a:lnTo>
                  <a:pt x="51578" y="47101"/>
                </a:lnTo>
                <a:lnTo>
                  <a:pt x="48900" y="47101"/>
                </a:lnTo>
                <a:lnTo>
                  <a:pt x="48900" y="43946"/>
                </a:lnTo>
                <a:close/>
                <a:moveTo>
                  <a:pt x="54757" y="43946"/>
                </a:moveTo>
                <a:lnTo>
                  <a:pt x="54757" y="47101"/>
                </a:lnTo>
                <a:lnTo>
                  <a:pt x="51698" y="47101"/>
                </a:lnTo>
                <a:lnTo>
                  <a:pt x="51698" y="43946"/>
                </a:lnTo>
                <a:close/>
                <a:moveTo>
                  <a:pt x="57543" y="43946"/>
                </a:moveTo>
                <a:lnTo>
                  <a:pt x="57543" y="47101"/>
                </a:lnTo>
                <a:lnTo>
                  <a:pt x="54865" y="47101"/>
                </a:lnTo>
                <a:lnTo>
                  <a:pt x="54865" y="43946"/>
                </a:lnTo>
                <a:close/>
                <a:moveTo>
                  <a:pt x="60734" y="43946"/>
                </a:moveTo>
                <a:lnTo>
                  <a:pt x="60734" y="47101"/>
                </a:lnTo>
                <a:lnTo>
                  <a:pt x="57663" y="47101"/>
                </a:lnTo>
                <a:lnTo>
                  <a:pt x="57663" y="43946"/>
                </a:lnTo>
                <a:close/>
                <a:moveTo>
                  <a:pt x="63509" y="43946"/>
                </a:moveTo>
                <a:lnTo>
                  <a:pt x="63509" y="47101"/>
                </a:lnTo>
                <a:lnTo>
                  <a:pt x="60830" y="47101"/>
                </a:lnTo>
                <a:lnTo>
                  <a:pt x="60830" y="43946"/>
                </a:lnTo>
                <a:close/>
                <a:moveTo>
                  <a:pt x="66699" y="43946"/>
                </a:moveTo>
                <a:lnTo>
                  <a:pt x="66699" y="47101"/>
                </a:lnTo>
                <a:lnTo>
                  <a:pt x="63628" y="47101"/>
                </a:lnTo>
                <a:lnTo>
                  <a:pt x="63628" y="43946"/>
                </a:lnTo>
                <a:close/>
                <a:moveTo>
                  <a:pt x="69485" y="43946"/>
                </a:moveTo>
                <a:lnTo>
                  <a:pt x="69485" y="47101"/>
                </a:lnTo>
                <a:lnTo>
                  <a:pt x="66807" y="47101"/>
                </a:lnTo>
                <a:lnTo>
                  <a:pt x="66807" y="43946"/>
                </a:lnTo>
                <a:close/>
                <a:moveTo>
                  <a:pt x="72653" y="43946"/>
                </a:moveTo>
                <a:lnTo>
                  <a:pt x="72653" y="47101"/>
                </a:lnTo>
                <a:lnTo>
                  <a:pt x="69581" y="47101"/>
                </a:lnTo>
                <a:lnTo>
                  <a:pt x="69581" y="43946"/>
                </a:lnTo>
                <a:close/>
                <a:moveTo>
                  <a:pt x="75450" y="43946"/>
                </a:moveTo>
                <a:lnTo>
                  <a:pt x="75450" y="47101"/>
                </a:lnTo>
                <a:lnTo>
                  <a:pt x="72772" y="47101"/>
                </a:lnTo>
                <a:lnTo>
                  <a:pt x="72772" y="43946"/>
                </a:lnTo>
                <a:close/>
                <a:moveTo>
                  <a:pt x="78618" y="43946"/>
                </a:moveTo>
                <a:lnTo>
                  <a:pt x="78618" y="47101"/>
                </a:lnTo>
                <a:lnTo>
                  <a:pt x="75546" y="47101"/>
                </a:lnTo>
                <a:lnTo>
                  <a:pt x="75546" y="43946"/>
                </a:lnTo>
                <a:close/>
                <a:moveTo>
                  <a:pt x="81416" y="43946"/>
                </a:moveTo>
                <a:lnTo>
                  <a:pt x="81416" y="47101"/>
                </a:lnTo>
                <a:lnTo>
                  <a:pt x="78737" y="47101"/>
                </a:lnTo>
                <a:lnTo>
                  <a:pt x="78737" y="43946"/>
                </a:lnTo>
                <a:close/>
                <a:moveTo>
                  <a:pt x="84583" y="43946"/>
                </a:moveTo>
                <a:lnTo>
                  <a:pt x="84583" y="47101"/>
                </a:lnTo>
                <a:lnTo>
                  <a:pt x="81523" y="47101"/>
                </a:lnTo>
                <a:lnTo>
                  <a:pt x="81523" y="43946"/>
                </a:lnTo>
                <a:close/>
                <a:moveTo>
                  <a:pt x="87369" y="43946"/>
                </a:moveTo>
                <a:lnTo>
                  <a:pt x="87369" y="47101"/>
                </a:lnTo>
                <a:lnTo>
                  <a:pt x="84690" y="47101"/>
                </a:lnTo>
                <a:lnTo>
                  <a:pt x="84690" y="43946"/>
                </a:lnTo>
                <a:close/>
                <a:moveTo>
                  <a:pt x="90560" y="43946"/>
                </a:moveTo>
                <a:lnTo>
                  <a:pt x="90560" y="47101"/>
                </a:lnTo>
                <a:lnTo>
                  <a:pt x="87488" y="47101"/>
                </a:lnTo>
                <a:lnTo>
                  <a:pt x="87488" y="43946"/>
                </a:lnTo>
                <a:close/>
                <a:moveTo>
                  <a:pt x="93334" y="43946"/>
                </a:moveTo>
                <a:lnTo>
                  <a:pt x="93334" y="47101"/>
                </a:lnTo>
                <a:lnTo>
                  <a:pt x="90655" y="47101"/>
                </a:lnTo>
                <a:lnTo>
                  <a:pt x="90655" y="43946"/>
                </a:lnTo>
                <a:close/>
                <a:moveTo>
                  <a:pt x="96525" y="43946"/>
                </a:moveTo>
                <a:lnTo>
                  <a:pt x="96525" y="47101"/>
                </a:lnTo>
                <a:lnTo>
                  <a:pt x="93453" y="47101"/>
                </a:lnTo>
                <a:lnTo>
                  <a:pt x="93453" y="43946"/>
                </a:lnTo>
                <a:close/>
                <a:moveTo>
                  <a:pt x="99311" y="43946"/>
                </a:moveTo>
                <a:lnTo>
                  <a:pt x="99311" y="47101"/>
                </a:lnTo>
                <a:lnTo>
                  <a:pt x="96632" y="47101"/>
                </a:lnTo>
                <a:lnTo>
                  <a:pt x="96632" y="43946"/>
                </a:lnTo>
                <a:close/>
                <a:moveTo>
                  <a:pt x="102478" y="43946"/>
                </a:moveTo>
                <a:lnTo>
                  <a:pt x="102478" y="47101"/>
                </a:lnTo>
                <a:lnTo>
                  <a:pt x="99406" y="47101"/>
                </a:lnTo>
                <a:lnTo>
                  <a:pt x="99406" y="43946"/>
                </a:lnTo>
                <a:close/>
                <a:moveTo>
                  <a:pt x="105276" y="43946"/>
                </a:moveTo>
                <a:lnTo>
                  <a:pt x="105276" y="47101"/>
                </a:lnTo>
                <a:lnTo>
                  <a:pt x="102597" y="47101"/>
                </a:lnTo>
                <a:lnTo>
                  <a:pt x="102597" y="43946"/>
                </a:lnTo>
                <a:close/>
                <a:moveTo>
                  <a:pt x="108443" y="43946"/>
                </a:moveTo>
                <a:lnTo>
                  <a:pt x="108443" y="47101"/>
                </a:lnTo>
                <a:lnTo>
                  <a:pt x="105383" y="47101"/>
                </a:lnTo>
                <a:lnTo>
                  <a:pt x="105383" y="43946"/>
                </a:lnTo>
                <a:close/>
                <a:moveTo>
                  <a:pt x="7037" y="47208"/>
                </a:moveTo>
                <a:lnTo>
                  <a:pt x="7037" y="49959"/>
                </a:lnTo>
                <a:lnTo>
                  <a:pt x="3965" y="49959"/>
                </a:lnTo>
                <a:lnTo>
                  <a:pt x="3965" y="47208"/>
                </a:lnTo>
                <a:close/>
                <a:moveTo>
                  <a:pt x="9811" y="47208"/>
                </a:moveTo>
                <a:lnTo>
                  <a:pt x="9811" y="49959"/>
                </a:lnTo>
                <a:lnTo>
                  <a:pt x="7132" y="49959"/>
                </a:lnTo>
                <a:lnTo>
                  <a:pt x="7132" y="47208"/>
                </a:lnTo>
                <a:close/>
                <a:moveTo>
                  <a:pt x="13002" y="47208"/>
                </a:moveTo>
                <a:lnTo>
                  <a:pt x="13002" y="49959"/>
                </a:lnTo>
                <a:lnTo>
                  <a:pt x="9930" y="49959"/>
                </a:lnTo>
                <a:lnTo>
                  <a:pt x="9930" y="47208"/>
                </a:lnTo>
                <a:close/>
                <a:moveTo>
                  <a:pt x="15788" y="47208"/>
                </a:moveTo>
                <a:lnTo>
                  <a:pt x="15788" y="49959"/>
                </a:lnTo>
                <a:lnTo>
                  <a:pt x="13109" y="49959"/>
                </a:lnTo>
                <a:lnTo>
                  <a:pt x="13109" y="47208"/>
                </a:lnTo>
                <a:close/>
                <a:moveTo>
                  <a:pt x="18967" y="47208"/>
                </a:moveTo>
                <a:lnTo>
                  <a:pt x="18967" y="49959"/>
                </a:lnTo>
                <a:lnTo>
                  <a:pt x="15907" y="49959"/>
                </a:lnTo>
                <a:lnTo>
                  <a:pt x="15907" y="47208"/>
                </a:lnTo>
                <a:close/>
                <a:moveTo>
                  <a:pt x="21753" y="47208"/>
                </a:moveTo>
                <a:lnTo>
                  <a:pt x="21753" y="49959"/>
                </a:lnTo>
                <a:lnTo>
                  <a:pt x="19074" y="49959"/>
                </a:lnTo>
                <a:lnTo>
                  <a:pt x="19074" y="47208"/>
                </a:lnTo>
                <a:close/>
                <a:moveTo>
                  <a:pt x="24920" y="47208"/>
                </a:moveTo>
                <a:lnTo>
                  <a:pt x="24920" y="49959"/>
                </a:lnTo>
                <a:lnTo>
                  <a:pt x="21860" y="49959"/>
                </a:lnTo>
                <a:lnTo>
                  <a:pt x="21860" y="47208"/>
                </a:lnTo>
                <a:close/>
                <a:moveTo>
                  <a:pt x="27718" y="47208"/>
                </a:moveTo>
                <a:lnTo>
                  <a:pt x="27718" y="49959"/>
                </a:lnTo>
                <a:lnTo>
                  <a:pt x="25039" y="49959"/>
                </a:lnTo>
                <a:lnTo>
                  <a:pt x="25039" y="47208"/>
                </a:lnTo>
                <a:close/>
                <a:moveTo>
                  <a:pt x="30885" y="47208"/>
                </a:moveTo>
                <a:lnTo>
                  <a:pt x="30885" y="49959"/>
                </a:lnTo>
                <a:lnTo>
                  <a:pt x="27825" y="49959"/>
                </a:lnTo>
                <a:lnTo>
                  <a:pt x="27825" y="47208"/>
                </a:lnTo>
                <a:close/>
                <a:moveTo>
                  <a:pt x="33683" y="47208"/>
                </a:moveTo>
                <a:lnTo>
                  <a:pt x="33683" y="49959"/>
                </a:lnTo>
                <a:lnTo>
                  <a:pt x="31004" y="49959"/>
                </a:lnTo>
                <a:lnTo>
                  <a:pt x="31004" y="47208"/>
                </a:lnTo>
                <a:close/>
                <a:moveTo>
                  <a:pt x="36850" y="47208"/>
                </a:moveTo>
                <a:lnTo>
                  <a:pt x="36850" y="49959"/>
                </a:lnTo>
                <a:lnTo>
                  <a:pt x="33791" y="49959"/>
                </a:lnTo>
                <a:lnTo>
                  <a:pt x="33791" y="47208"/>
                </a:lnTo>
                <a:close/>
                <a:moveTo>
                  <a:pt x="39636" y="47208"/>
                </a:moveTo>
                <a:lnTo>
                  <a:pt x="39636" y="49959"/>
                </a:lnTo>
                <a:lnTo>
                  <a:pt x="36958" y="49959"/>
                </a:lnTo>
                <a:lnTo>
                  <a:pt x="36958" y="47208"/>
                </a:lnTo>
                <a:close/>
                <a:moveTo>
                  <a:pt x="42827" y="47208"/>
                </a:moveTo>
                <a:lnTo>
                  <a:pt x="42827" y="49959"/>
                </a:lnTo>
                <a:lnTo>
                  <a:pt x="39756" y="49959"/>
                </a:lnTo>
                <a:lnTo>
                  <a:pt x="39756" y="47208"/>
                </a:lnTo>
                <a:close/>
                <a:moveTo>
                  <a:pt x="45613" y="47208"/>
                </a:moveTo>
                <a:lnTo>
                  <a:pt x="45613" y="49959"/>
                </a:lnTo>
                <a:lnTo>
                  <a:pt x="42935" y="49959"/>
                </a:lnTo>
                <a:lnTo>
                  <a:pt x="42935" y="47208"/>
                </a:lnTo>
                <a:close/>
                <a:moveTo>
                  <a:pt x="48792" y="47208"/>
                </a:moveTo>
                <a:lnTo>
                  <a:pt x="48792" y="49959"/>
                </a:lnTo>
                <a:lnTo>
                  <a:pt x="45732" y="49959"/>
                </a:lnTo>
                <a:lnTo>
                  <a:pt x="45732" y="47208"/>
                </a:lnTo>
                <a:close/>
                <a:moveTo>
                  <a:pt x="51578" y="47208"/>
                </a:moveTo>
                <a:lnTo>
                  <a:pt x="51578" y="49959"/>
                </a:lnTo>
                <a:lnTo>
                  <a:pt x="48900" y="49959"/>
                </a:lnTo>
                <a:lnTo>
                  <a:pt x="48900" y="47208"/>
                </a:lnTo>
                <a:close/>
                <a:moveTo>
                  <a:pt x="54757" y="47208"/>
                </a:moveTo>
                <a:lnTo>
                  <a:pt x="54757" y="49959"/>
                </a:lnTo>
                <a:lnTo>
                  <a:pt x="51698" y="49959"/>
                </a:lnTo>
                <a:lnTo>
                  <a:pt x="51698" y="47208"/>
                </a:lnTo>
                <a:close/>
                <a:moveTo>
                  <a:pt x="57543" y="47208"/>
                </a:moveTo>
                <a:lnTo>
                  <a:pt x="57543" y="49959"/>
                </a:lnTo>
                <a:lnTo>
                  <a:pt x="54865" y="49959"/>
                </a:lnTo>
                <a:lnTo>
                  <a:pt x="54865" y="47208"/>
                </a:lnTo>
                <a:close/>
                <a:moveTo>
                  <a:pt x="60734" y="47208"/>
                </a:moveTo>
                <a:lnTo>
                  <a:pt x="60734" y="49959"/>
                </a:lnTo>
                <a:lnTo>
                  <a:pt x="57663" y="49959"/>
                </a:lnTo>
                <a:lnTo>
                  <a:pt x="57663" y="47208"/>
                </a:lnTo>
                <a:close/>
                <a:moveTo>
                  <a:pt x="63509" y="47208"/>
                </a:moveTo>
                <a:lnTo>
                  <a:pt x="63509" y="49959"/>
                </a:lnTo>
                <a:lnTo>
                  <a:pt x="60830" y="49959"/>
                </a:lnTo>
                <a:lnTo>
                  <a:pt x="60830" y="47208"/>
                </a:lnTo>
                <a:close/>
                <a:moveTo>
                  <a:pt x="66699" y="47208"/>
                </a:moveTo>
                <a:lnTo>
                  <a:pt x="66699" y="49959"/>
                </a:lnTo>
                <a:lnTo>
                  <a:pt x="63628" y="49959"/>
                </a:lnTo>
                <a:lnTo>
                  <a:pt x="63628" y="47208"/>
                </a:lnTo>
                <a:close/>
                <a:moveTo>
                  <a:pt x="69485" y="47208"/>
                </a:moveTo>
                <a:lnTo>
                  <a:pt x="69485" y="49959"/>
                </a:lnTo>
                <a:lnTo>
                  <a:pt x="66807" y="49959"/>
                </a:lnTo>
                <a:lnTo>
                  <a:pt x="66807" y="47208"/>
                </a:lnTo>
                <a:close/>
                <a:moveTo>
                  <a:pt x="72653" y="47208"/>
                </a:moveTo>
                <a:lnTo>
                  <a:pt x="72653" y="49959"/>
                </a:lnTo>
                <a:lnTo>
                  <a:pt x="69581" y="49959"/>
                </a:lnTo>
                <a:lnTo>
                  <a:pt x="69581" y="47208"/>
                </a:lnTo>
                <a:close/>
                <a:moveTo>
                  <a:pt x="75450" y="47208"/>
                </a:moveTo>
                <a:lnTo>
                  <a:pt x="75450" y="49959"/>
                </a:lnTo>
                <a:lnTo>
                  <a:pt x="72772" y="49959"/>
                </a:lnTo>
                <a:lnTo>
                  <a:pt x="72772" y="47208"/>
                </a:lnTo>
                <a:close/>
                <a:moveTo>
                  <a:pt x="78618" y="47208"/>
                </a:moveTo>
                <a:lnTo>
                  <a:pt x="78618" y="49959"/>
                </a:lnTo>
                <a:lnTo>
                  <a:pt x="75546" y="49959"/>
                </a:lnTo>
                <a:lnTo>
                  <a:pt x="75546" y="47208"/>
                </a:lnTo>
                <a:close/>
                <a:moveTo>
                  <a:pt x="81416" y="47208"/>
                </a:moveTo>
                <a:lnTo>
                  <a:pt x="81416" y="49959"/>
                </a:lnTo>
                <a:lnTo>
                  <a:pt x="78737" y="49959"/>
                </a:lnTo>
                <a:lnTo>
                  <a:pt x="78737" y="47208"/>
                </a:lnTo>
                <a:close/>
                <a:moveTo>
                  <a:pt x="84583" y="47208"/>
                </a:moveTo>
                <a:lnTo>
                  <a:pt x="84583" y="49959"/>
                </a:lnTo>
                <a:lnTo>
                  <a:pt x="81523" y="49959"/>
                </a:lnTo>
                <a:lnTo>
                  <a:pt x="81523" y="47208"/>
                </a:lnTo>
                <a:close/>
                <a:moveTo>
                  <a:pt x="87369" y="47208"/>
                </a:moveTo>
                <a:lnTo>
                  <a:pt x="87369" y="49983"/>
                </a:lnTo>
                <a:lnTo>
                  <a:pt x="84690" y="49983"/>
                </a:lnTo>
                <a:lnTo>
                  <a:pt x="84690" y="47208"/>
                </a:lnTo>
                <a:close/>
                <a:moveTo>
                  <a:pt x="90560" y="47208"/>
                </a:moveTo>
                <a:lnTo>
                  <a:pt x="90560" y="49983"/>
                </a:lnTo>
                <a:lnTo>
                  <a:pt x="87488" y="49983"/>
                </a:lnTo>
                <a:lnTo>
                  <a:pt x="87488" y="47208"/>
                </a:lnTo>
                <a:close/>
                <a:moveTo>
                  <a:pt x="93334" y="47208"/>
                </a:moveTo>
                <a:lnTo>
                  <a:pt x="93334" y="49983"/>
                </a:lnTo>
                <a:lnTo>
                  <a:pt x="90655" y="49983"/>
                </a:lnTo>
                <a:lnTo>
                  <a:pt x="90655" y="47208"/>
                </a:lnTo>
                <a:close/>
                <a:moveTo>
                  <a:pt x="96525" y="47208"/>
                </a:moveTo>
                <a:lnTo>
                  <a:pt x="96525" y="49983"/>
                </a:lnTo>
                <a:lnTo>
                  <a:pt x="93453" y="49983"/>
                </a:lnTo>
                <a:lnTo>
                  <a:pt x="93453" y="47208"/>
                </a:lnTo>
                <a:close/>
                <a:moveTo>
                  <a:pt x="99311" y="47208"/>
                </a:moveTo>
                <a:lnTo>
                  <a:pt x="99311" y="49983"/>
                </a:lnTo>
                <a:lnTo>
                  <a:pt x="96632" y="49983"/>
                </a:lnTo>
                <a:lnTo>
                  <a:pt x="96632" y="47208"/>
                </a:lnTo>
                <a:close/>
                <a:moveTo>
                  <a:pt x="102478" y="47208"/>
                </a:moveTo>
                <a:lnTo>
                  <a:pt x="102478" y="49983"/>
                </a:lnTo>
                <a:lnTo>
                  <a:pt x="99406" y="49983"/>
                </a:lnTo>
                <a:lnTo>
                  <a:pt x="99406" y="47208"/>
                </a:lnTo>
                <a:close/>
                <a:moveTo>
                  <a:pt x="105276" y="47208"/>
                </a:moveTo>
                <a:lnTo>
                  <a:pt x="105276" y="49983"/>
                </a:lnTo>
                <a:lnTo>
                  <a:pt x="102597" y="49983"/>
                </a:lnTo>
                <a:lnTo>
                  <a:pt x="102597" y="47208"/>
                </a:lnTo>
                <a:close/>
                <a:moveTo>
                  <a:pt x="108443" y="47208"/>
                </a:moveTo>
                <a:lnTo>
                  <a:pt x="108443" y="49983"/>
                </a:lnTo>
                <a:lnTo>
                  <a:pt x="105383" y="49983"/>
                </a:lnTo>
                <a:lnTo>
                  <a:pt x="105383" y="47208"/>
                </a:lnTo>
                <a:close/>
                <a:moveTo>
                  <a:pt x="7037" y="50078"/>
                </a:moveTo>
                <a:lnTo>
                  <a:pt x="7037" y="53233"/>
                </a:lnTo>
                <a:lnTo>
                  <a:pt x="3965" y="53233"/>
                </a:lnTo>
                <a:lnTo>
                  <a:pt x="3965" y="50078"/>
                </a:lnTo>
                <a:close/>
                <a:moveTo>
                  <a:pt x="9811" y="50078"/>
                </a:moveTo>
                <a:lnTo>
                  <a:pt x="9811" y="53233"/>
                </a:lnTo>
                <a:lnTo>
                  <a:pt x="7132" y="53233"/>
                </a:lnTo>
                <a:lnTo>
                  <a:pt x="7132" y="50078"/>
                </a:lnTo>
                <a:close/>
                <a:moveTo>
                  <a:pt x="13002" y="50078"/>
                </a:moveTo>
                <a:lnTo>
                  <a:pt x="13002" y="53233"/>
                </a:lnTo>
                <a:lnTo>
                  <a:pt x="9930" y="53233"/>
                </a:lnTo>
                <a:lnTo>
                  <a:pt x="9930" y="50078"/>
                </a:lnTo>
                <a:close/>
                <a:moveTo>
                  <a:pt x="15788" y="50078"/>
                </a:moveTo>
                <a:lnTo>
                  <a:pt x="15788" y="53233"/>
                </a:lnTo>
                <a:lnTo>
                  <a:pt x="13109" y="53233"/>
                </a:lnTo>
                <a:lnTo>
                  <a:pt x="13109" y="50078"/>
                </a:lnTo>
                <a:close/>
                <a:moveTo>
                  <a:pt x="18967" y="50078"/>
                </a:moveTo>
                <a:lnTo>
                  <a:pt x="18967" y="53233"/>
                </a:lnTo>
                <a:lnTo>
                  <a:pt x="15907" y="53233"/>
                </a:lnTo>
                <a:lnTo>
                  <a:pt x="15907" y="50078"/>
                </a:lnTo>
                <a:close/>
                <a:moveTo>
                  <a:pt x="21753" y="50078"/>
                </a:moveTo>
                <a:lnTo>
                  <a:pt x="21753" y="53233"/>
                </a:lnTo>
                <a:lnTo>
                  <a:pt x="19074" y="53233"/>
                </a:lnTo>
                <a:lnTo>
                  <a:pt x="19074" y="50078"/>
                </a:lnTo>
                <a:close/>
                <a:moveTo>
                  <a:pt x="24920" y="50078"/>
                </a:moveTo>
                <a:lnTo>
                  <a:pt x="24920" y="53233"/>
                </a:lnTo>
                <a:lnTo>
                  <a:pt x="21860" y="53233"/>
                </a:lnTo>
                <a:lnTo>
                  <a:pt x="21860" y="50078"/>
                </a:lnTo>
                <a:close/>
                <a:moveTo>
                  <a:pt x="27718" y="50078"/>
                </a:moveTo>
                <a:lnTo>
                  <a:pt x="27718" y="53233"/>
                </a:lnTo>
                <a:lnTo>
                  <a:pt x="25039" y="53233"/>
                </a:lnTo>
                <a:lnTo>
                  <a:pt x="25039" y="50078"/>
                </a:lnTo>
                <a:close/>
                <a:moveTo>
                  <a:pt x="30885" y="50078"/>
                </a:moveTo>
                <a:lnTo>
                  <a:pt x="30885" y="53233"/>
                </a:lnTo>
                <a:lnTo>
                  <a:pt x="27825" y="53233"/>
                </a:lnTo>
                <a:lnTo>
                  <a:pt x="27825" y="50078"/>
                </a:lnTo>
                <a:close/>
                <a:moveTo>
                  <a:pt x="33683" y="50078"/>
                </a:moveTo>
                <a:lnTo>
                  <a:pt x="33683" y="53233"/>
                </a:lnTo>
                <a:lnTo>
                  <a:pt x="31004" y="53233"/>
                </a:lnTo>
                <a:lnTo>
                  <a:pt x="31004" y="50078"/>
                </a:lnTo>
                <a:close/>
                <a:moveTo>
                  <a:pt x="36850" y="50078"/>
                </a:moveTo>
                <a:lnTo>
                  <a:pt x="36850" y="53233"/>
                </a:lnTo>
                <a:lnTo>
                  <a:pt x="33791" y="53233"/>
                </a:lnTo>
                <a:lnTo>
                  <a:pt x="33791" y="50078"/>
                </a:lnTo>
                <a:close/>
                <a:moveTo>
                  <a:pt x="39636" y="50078"/>
                </a:moveTo>
                <a:lnTo>
                  <a:pt x="39636" y="53233"/>
                </a:lnTo>
                <a:lnTo>
                  <a:pt x="36958" y="53233"/>
                </a:lnTo>
                <a:lnTo>
                  <a:pt x="36958" y="50078"/>
                </a:lnTo>
                <a:close/>
                <a:moveTo>
                  <a:pt x="42827" y="50078"/>
                </a:moveTo>
                <a:lnTo>
                  <a:pt x="42827" y="53233"/>
                </a:lnTo>
                <a:lnTo>
                  <a:pt x="39756" y="53233"/>
                </a:lnTo>
                <a:lnTo>
                  <a:pt x="39756" y="50078"/>
                </a:lnTo>
                <a:close/>
                <a:moveTo>
                  <a:pt x="45613" y="50078"/>
                </a:moveTo>
                <a:lnTo>
                  <a:pt x="45613" y="53233"/>
                </a:lnTo>
                <a:lnTo>
                  <a:pt x="42935" y="53233"/>
                </a:lnTo>
                <a:lnTo>
                  <a:pt x="42935" y="50078"/>
                </a:lnTo>
                <a:close/>
                <a:moveTo>
                  <a:pt x="48792" y="50078"/>
                </a:moveTo>
                <a:lnTo>
                  <a:pt x="48792" y="53233"/>
                </a:lnTo>
                <a:lnTo>
                  <a:pt x="45732" y="53233"/>
                </a:lnTo>
                <a:lnTo>
                  <a:pt x="45732" y="50078"/>
                </a:lnTo>
                <a:close/>
                <a:moveTo>
                  <a:pt x="51578" y="50078"/>
                </a:moveTo>
                <a:lnTo>
                  <a:pt x="51578" y="53233"/>
                </a:lnTo>
                <a:lnTo>
                  <a:pt x="48900" y="53233"/>
                </a:lnTo>
                <a:lnTo>
                  <a:pt x="48900" y="50078"/>
                </a:lnTo>
                <a:close/>
                <a:moveTo>
                  <a:pt x="54757" y="50078"/>
                </a:moveTo>
                <a:lnTo>
                  <a:pt x="54757" y="53233"/>
                </a:lnTo>
                <a:lnTo>
                  <a:pt x="51698" y="53233"/>
                </a:lnTo>
                <a:lnTo>
                  <a:pt x="51698" y="50078"/>
                </a:lnTo>
                <a:close/>
                <a:moveTo>
                  <a:pt x="57543" y="50078"/>
                </a:moveTo>
                <a:lnTo>
                  <a:pt x="57543" y="53233"/>
                </a:lnTo>
                <a:lnTo>
                  <a:pt x="54865" y="53233"/>
                </a:lnTo>
                <a:lnTo>
                  <a:pt x="54865" y="50078"/>
                </a:lnTo>
                <a:close/>
                <a:moveTo>
                  <a:pt x="60734" y="50078"/>
                </a:moveTo>
                <a:lnTo>
                  <a:pt x="60734" y="53233"/>
                </a:lnTo>
                <a:lnTo>
                  <a:pt x="57663" y="53233"/>
                </a:lnTo>
                <a:lnTo>
                  <a:pt x="57663" y="50078"/>
                </a:lnTo>
                <a:close/>
                <a:moveTo>
                  <a:pt x="63509" y="50078"/>
                </a:moveTo>
                <a:lnTo>
                  <a:pt x="63509" y="53233"/>
                </a:lnTo>
                <a:lnTo>
                  <a:pt x="60830" y="53233"/>
                </a:lnTo>
                <a:lnTo>
                  <a:pt x="60830" y="50078"/>
                </a:lnTo>
                <a:close/>
                <a:moveTo>
                  <a:pt x="66699" y="50078"/>
                </a:moveTo>
                <a:lnTo>
                  <a:pt x="66699" y="53233"/>
                </a:lnTo>
                <a:lnTo>
                  <a:pt x="63628" y="53233"/>
                </a:lnTo>
                <a:lnTo>
                  <a:pt x="63628" y="50078"/>
                </a:lnTo>
                <a:close/>
                <a:moveTo>
                  <a:pt x="69485" y="50078"/>
                </a:moveTo>
                <a:lnTo>
                  <a:pt x="69485" y="53233"/>
                </a:lnTo>
                <a:lnTo>
                  <a:pt x="66807" y="53233"/>
                </a:lnTo>
                <a:lnTo>
                  <a:pt x="66807" y="50078"/>
                </a:lnTo>
                <a:close/>
                <a:moveTo>
                  <a:pt x="72653" y="50078"/>
                </a:moveTo>
                <a:lnTo>
                  <a:pt x="72653" y="53233"/>
                </a:lnTo>
                <a:lnTo>
                  <a:pt x="69581" y="53233"/>
                </a:lnTo>
                <a:lnTo>
                  <a:pt x="69581" y="50078"/>
                </a:lnTo>
                <a:close/>
                <a:moveTo>
                  <a:pt x="75450" y="50078"/>
                </a:moveTo>
                <a:lnTo>
                  <a:pt x="75450" y="53233"/>
                </a:lnTo>
                <a:lnTo>
                  <a:pt x="72772" y="53233"/>
                </a:lnTo>
                <a:lnTo>
                  <a:pt x="72772" y="50078"/>
                </a:lnTo>
                <a:close/>
                <a:moveTo>
                  <a:pt x="78618" y="50078"/>
                </a:moveTo>
                <a:lnTo>
                  <a:pt x="78618" y="53233"/>
                </a:lnTo>
                <a:lnTo>
                  <a:pt x="75546" y="53233"/>
                </a:lnTo>
                <a:lnTo>
                  <a:pt x="75546" y="50078"/>
                </a:lnTo>
                <a:close/>
                <a:moveTo>
                  <a:pt x="81416" y="50078"/>
                </a:moveTo>
                <a:lnTo>
                  <a:pt x="81416" y="53233"/>
                </a:lnTo>
                <a:lnTo>
                  <a:pt x="78737" y="53233"/>
                </a:lnTo>
                <a:lnTo>
                  <a:pt x="78737" y="50078"/>
                </a:lnTo>
                <a:close/>
                <a:moveTo>
                  <a:pt x="84583" y="50078"/>
                </a:moveTo>
                <a:lnTo>
                  <a:pt x="84583" y="53233"/>
                </a:lnTo>
                <a:lnTo>
                  <a:pt x="81523" y="53233"/>
                </a:lnTo>
                <a:lnTo>
                  <a:pt x="81523" y="50078"/>
                </a:lnTo>
                <a:close/>
                <a:moveTo>
                  <a:pt x="87369" y="50078"/>
                </a:moveTo>
                <a:lnTo>
                  <a:pt x="87369" y="53233"/>
                </a:lnTo>
                <a:lnTo>
                  <a:pt x="84690" y="53233"/>
                </a:lnTo>
                <a:lnTo>
                  <a:pt x="84690" y="50078"/>
                </a:lnTo>
                <a:close/>
                <a:moveTo>
                  <a:pt x="90560" y="50078"/>
                </a:moveTo>
                <a:lnTo>
                  <a:pt x="90560" y="53233"/>
                </a:lnTo>
                <a:lnTo>
                  <a:pt x="87488" y="53233"/>
                </a:lnTo>
                <a:lnTo>
                  <a:pt x="87488" y="50078"/>
                </a:lnTo>
                <a:close/>
                <a:moveTo>
                  <a:pt x="93334" y="50078"/>
                </a:moveTo>
                <a:lnTo>
                  <a:pt x="93334" y="53233"/>
                </a:lnTo>
                <a:lnTo>
                  <a:pt x="90655" y="53233"/>
                </a:lnTo>
                <a:lnTo>
                  <a:pt x="90655" y="50078"/>
                </a:lnTo>
                <a:close/>
                <a:moveTo>
                  <a:pt x="96525" y="50078"/>
                </a:moveTo>
                <a:lnTo>
                  <a:pt x="96525" y="53233"/>
                </a:lnTo>
                <a:lnTo>
                  <a:pt x="93453" y="53233"/>
                </a:lnTo>
                <a:lnTo>
                  <a:pt x="93453" y="50078"/>
                </a:lnTo>
                <a:close/>
                <a:moveTo>
                  <a:pt x="99311" y="50078"/>
                </a:moveTo>
                <a:lnTo>
                  <a:pt x="99311" y="53233"/>
                </a:lnTo>
                <a:lnTo>
                  <a:pt x="96632" y="53233"/>
                </a:lnTo>
                <a:lnTo>
                  <a:pt x="96632" y="50078"/>
                </a:lnTo>
                <a:close/>
                <a:moveTo>
                  <a:pt x="102478" y="50078"/>
                </a:moveTo>
                <a:lnTo>
                  <a:pt x="102478" y="53233"/>
                </a:lnTo>
                <a:lnTo>
                  <a:pt x="99406" y="53233"/>
                </a:lnTo>
                <a:lnTo>
                  <a:pt x="99406" y="50078"/>
                </a:lnTo>
                <a:close/>
                <a:moveTo>
                  <a:pt x="105276" y="50078"/>
                </a:moveTo>
                <a:lnTo>
                  <a:pt x="105276" y="53233"/>
                </a:lnTo>
                <a:lnTo>
                  <a:pt x="102597" y="53233"/>
                </a:lnTo>
                <a:lnTo>
                  <a:pt x="102597" y="50078"/>
                </a:lnTo>
                <a:close/>
                <a:moveTo>
                  <a:pt x="108443" y="50078"/>
                </a:moveTo>
                <a:lnTo>
                  <a:pt x="108443" y="53233"/>
                </a:lnTo>
                <a:lnTo>
                  <a:pt x="105383" y="53233"/>
                </a:lnTo>
                <a:lnTo>
                  <a:pt x="105383" y="50078"/>
                </a:lnTo>
                <a:close/>
                <a:moveTo>
                  <a:pt x="7037" y="53352"/>
                </a:moveTo>
                <a:lnTo>
                  <a:pt x="7037" y="56114"/>
                </a:lnTo>
                <a:lnTo>
                  <a:pt x="3965" y="56114"/>
                </a:lnTo>
                <a:lnTo>
                  <a:pt x="3965" y="53352"/>
                </a:lnTo>
                <a:close/>
                <a:moveTo>
                  <a:pt x="9811" y="53352"/>
                </a:moveTo>
                <a:lnTo>
                  <a:pt x="9811" y="56114"/>
                </a:lnTo>
                <a:lnTo>
                  <a:pt x="7132" y="56114"/>
                </a:lnTo>
                <a:lnTo>
                  <a:pt x="7132" y="53352"/>
                </a:lnTo>
                <a:close/>
                <a:moveTo>
                  <a:pt x="13002" y="53352"/>
                </a:moveTo>
                <a:lnTo>
                  <a:pt x="13002" y="56114"/>
                </a:lnTo>
                <a:lnTo>
                  <a:pt x="9930" y="56114"/>
                </a:lnTo>
                <a:lnTo>
                  <a:pt x="9930" y="53352"/>
                </a:lnTo>
                <a:close/>
                <a:moveTo>
                  <a:pt x="15788" y="53352"/>
                </a:moveTo>
                <a:lnTo>
                  <a:pt x="15788" y="56114"/>
                </a:lnTo>
                <a:lnTo>
                  <a:pt x="13109" y="56114"/>
                </a:lnTo>
                <a:lnTo>
                  <a:pt x="13109" y="53352"/>
                </a:lnTo>
                <a:close/>
                <a:moveTo>
                  <a:pt x="18967" y="53352"/>
                </a:moveTo>
                <a:lnTo>
                  <a:pt x="18967" y="56114"/>
                </a:lnTo>
                <a:lnTo>
                  <a:pt x="15907" y="56114"/>
                </a:lnTo>
                <a:lnTo>
                  <a:pt x="15907" y="53352"/>
                </a:lnTo>
                <a:close/>
                <a:moveTo>
                  <a:pt x="21753" y="53352"/>
                </a:moveTo>
                <a:lnTo>
                  <a:pt x="21753" y="56114"/>
                </a:lnTo>
                <a:lnTo>
                  <a:pt x="19074" y="56114"/>
                </a:lnTo>
                <a:lnTo>
                  <a:pt x="19074" y="53352"/>
                </a:lnTo>
                <a:close/>
                <a:moveTo>
                  <a:pt x="24920" y="53352"/>
                </a:moveTo>
                <a:lnTo>
                  <a:pt x="24920" y="56114"/>
                </a:lnTo>
                <a:lnTo>
                  <a:pt x="21860" y="56114"/>
                </a:lnTo>
                <a:lnTo>
                  <a:pt x="21860" y="53352"/>
                </a:lnTo>
                <a:close/>
                <a:moveTo>
                  <a:pt x="27718" y="53352"/>
                </a:moveTo>
                <a:lnTo>
                  <a:pt x="27718" y="56114"/>
                </a:lnTo>
                <a:lnTo>
                  <a:pt x="25039" y="56114"/>
                </a:lnTo>
                <a:lnTo>
                  <a:pt x="25039" y="53352"/>
                </a:lnTo>
                <a:close/>
                <a:moveTo>
                  <a:pt x="30885" y="53352"/>
                </a:moveTo>
                <a:lnTo>
                  <a:pt x="30885" y="56114"/>
                </a:lnTo>
                <a:lnTo>
                  <a:pt x="27825" y="56114"/>
                </a:lnTo>
                <a:lnTo>
                  <a:pt x="27825" y="53352"/>
                </a:lnTo>
                <a:close/>
                <a:moveTo>
                  <a:pt x="33683" y="53352"/>
                </a:moveTo>
                <a:lnTo>
                  <a:pt x="33683" y="56114"/>
                </a:lnTo>
                <a:lnTo>
                  <a:pt x="31004" y="56114"/>
                </a:lnTo>
                <a:lnTo>
                  <a:pt x="31004" y="53352"/>
                </a:lnTo>
                <a:close/>
                <a:moveTo>
                  <a:pt x="36850" y="53352"/>
                </a:moveTo>
                <a:lnTo>
                  <a:pt x="36850" y="56114"/>
                </a:lnTo>
                <a:lnTo>
                  <a:pt x="33791" y="56114"/>
                </a:lnTo>
                <a:lnTo>
                  <a:pt x="33791" y="53352"/>
                </a:lnTo>
                <a:close/>
                <a:moveTo>
                  <a:pt x="39636" y="53352"/>
                </a:moveTo>
                <a:lnTo>
                  <a:pt x="39636" y="56114"/>
                </a:lnTo>
                <a:lnTo>
                  <a:pt x="36958" y="56114"/>
                </a:lnTo>
                <a:lnTo>
                  <a:pt x="36958" y="53352"/>
                </a:lnTo>
                <a:close/>
                <a:moveTo>
                  <a:pt x="42827" y="53352"/>
                </a:moveTo>
                <a:lnTo>
                  <a:pt x="42827" y="56114"/>
                </a:lnTo>
                <a:lnTo>
                  <a:pt x="39756" y="56114"/>
                </a:lnTo>
                <a:lnTo>
                  <a:pt x="39756" y="53352"/>
                </a:lnTo>
                <a:close/>
                <a:moveTo>
                  <a:pt x="45613" y="53352"/>
                </a:moveTo>
                <a:lnTo>
                  <a:pt x="45613" y="56114"/>
                </a:lnTo>
                <a:lnTo>
                  <a:pt x="42935" y="56114"/>
                </a:lnTo>
                <a:lnTo>
                  <a:pt x="42935" y="53352"/>
                </a:lnTo>
                <a:close/>
                <a:moveTo>
                  <a:pt x="48792" y="53352"/>
                </a:moveTo>
                <a:lnTo>
                  <a:pt x="48792" y="56114"/>
                </a:lnTo>
                <a:lnTo>
                  <a:pt x="45732" y="56114"/>
                </a:lnTo>
                <a:lnTo>
                  <a:pt x="45732" y="53352"/>
                </a:lnTo>
                <a:close/>
                <a:moveTo>
                  <a:pt x="51578" y="53352"/>
                </a:moveTo>
                <a:lnTo>
                  <a:pt x="51578" y="56114"/>
                </a:lnTo>
                <a:lnTo>
                  <a:pt x="48900" y="56114"/>
                </a:lnTo>
                <a:lnTo>
                  <a:pt x="48900" y="53352"/>
                </a:lnTo>
                <a:close/>
                <a:moveTo>
                  <a:pt x="54757" y="53352"/>
                </a:moveTo>
                <a:lnTo>
                  <a:pt x="54757" y="56114"/>
                </a:lnTo>
                <a:lnTo>
                  <a:pt x="51698" y="56114"/>
                </a:lnTo>
                <a:lnTo>
                  <a:pt x="51698" y="53352"/>
                </a:lnTo>
                <a:close/>
                <a:moveTo>
                  <a:pt x="57543" y="53352"/>
                </a:moveTo>
                <a:lnTo>
                  <a:pt x="57543" y="56114"/>
                </a:lnTo>
                <a:lnTo>
                  <a:pt x="54865" y="56114"/>
                </a:lnTo>
                <a:lnTo>
                  <a:pt x="54865" y="53352"/>
                </a:lnTo>
                <a:close/>
                <a:moveTo>
                  <a:pt x="60734" y="53352"/>
                </a:moveTo>
                <a:lnTo>
                  <a:pt x="60734" y="56114"/>
                </a:lnTo>
                <a:lnTo>
                  <a:pt x="57663" y="56114"/>
                </a:lnTo>
                <a:lnTo>
                  <a:pt x="57663" y="53352"/>
                </a:lnTo>
                <a:close/>
                <a:moveTo>
                  <a:pt x="63509" y="53352"/>
                </a:moveTo>
                <a:lnTo>
                  <a:pt x="63509" y="56114"/>
                </a:lnTo>
                <a:lnTo>
                  <a:pt x="60830" y="56114"/>
                </a:lnTo>
                <a:lnTo>
                  <a:pt x="60830" y="53352"/>
                </a:lnTo>
                <a:close/>
                <a:moveTo>
                  <a:pt x="66699" y="53352"/>
                </a:moveTo>
                <a:lnTo>
                  <a:pt x="66699" y="56114"/>
                </a:lnTo>
                <a:lnTo>
                  <a:pt x="63628" y="56114"/>
                </a:lnTo>
                <a:lnTo>
                  <a:pt x="63628" y="53352"/>
                </a:lnTo>
                <a:close/>
                <a:moveTo>
                  <a:pt x="69485" y="53352"/>
                </a:moveTo>
                <a:lnTo>
                  <a:pt x="69485" y="56114"/>
                </a:lnTo>
                <a:lnTo>
                  <a:pt x="66807" y="56114"/>
                </a:lnTo>
                <a:lnTo>
                  <a:pt x="66807" y="53352"/>
                </a:lnTo>
                <a:close/>
                <a:moveTo>
                  <a:pt x="72653" y="53352"/>
                </a:moveTo>
                <a:lnTo>
                  <a:pt x="72653" y="56114"/>
                </a:lnTo>
                <a:lnTo>
                  <a:pt x="69581" y="56114"/>
                </a:lnTo>
                <a:lnTo>
                  <a:pt x="69581" y="53352"/>
                </a:lnTo>
                <a:close/>
                <a:moveTo>
                  <a:pt x="75450" y="53352"/>
                </a:moveTo>
                <a:lnTo>
                  <a:pt x="75450" y="56114"/>
                </a:lnTo>
                <a:lnTo>
                  <a:pt x="72772" y="56114"/>
                </a:lnTo>
                <a:lnTo>
                  <a:pt x="72772" y="53352"/>
                </a:lnTo>
                <a:close/>
                <a:moveTo>
                  <a:pt x="78618" y="53352"/>
                </a:moveTo>
                <a:lnTo>
                  <a:pt x="78618" y="56114"/>
                </a:lnTo>
                <a:lnTo>
                  <a:pt x="75546" y="56114"/>
                </a:lnTo>
                <a:lnTo>
                  <a:pt x="75546" y="53352"/>
                </a:lnTo>
                <a:close/>
                <a:moveTo>
                  <a:pt x="81416" y="53352"/>
                </a:moveTo>
                <a:lnTo>
                  <a:pt x="81416" y="56114"/>
                </a:lnTo>
                <a:lnTo>
                  <a:pt x="78737" y="56114"/>
                </a:lnTo>
                <a:lnTo>
                  <a:pt x="78737" y="53352"/>
                </a:lnTo>
                <a:close/>
                <a:moveTo>
                  <a:pt x="84583" y="53352"/>
                </a:moveTo>
                <a:lnTo>
                  <a:pt x="84583" y="56114"/>
                </a:lnTo>
                <a:lnTo>
                  <a:pt x="81523" y="56114"/>
                </a:lnTo>
                <a:lnTo>
                  <a:pt x="81523" y="53352"/>
                </a:lnTo>
                <a:close/>
                <a:moveTo>
                  <a:pt x="87369" y="53352"/>
                </a:moveTo>
                <a:lnTo>
                  <a:pt x="87369" y="56114"/>
                </a:lnTo>
                <a:lnTo>
                  <a:pt x="84690" y="56114"/>
                </a:lnTo>
                <a:lnTo>
                  <a:pt x="84690" y="53352"/>
                </a:lnTo>
                <a:close/>
                <a:moveTo>
                  <a:pt x="90560" y="53352"/>
                </a:moveTo>
                <a:lnTo>
                  <a:pt x="90560" y="56114"/>
                </a:lnTo>
                <a:lnTo>
                  <a:pt x="87488" y="56114"/>
                </a:lnTo>
                <a:lnTo>
                  <a:pt x="87488" y="53352"/>
                </a:lnTo>
                <a:close/>
                <a:moveTo>
                  <a:pt x="93334" y="53352"/>
                </a:moveTo>
                <a:lnTo>
                  <a:pt x="93334" y="56114"/>
                </a:lnTo>
                <a:lnTo>
                  <a:pt x="90655" y="56114"/>
                </a:lnTo>
                <a:lnTo>
                  <a:pt x="90655" y="53352"/>
                </a:lnTo>
                <a:close/>
                <a:moveTo>
                  <a:pt x="96525" y="53352"/>
                </a:moveTo>
                <a:lnTo>
                  <a:pt x="96525" y="56114"/>
                </a:lnTo>
                <a:lnTo>
                  <a:pt x="93453" y="56114"/>
                </a:lnTo>
                <a:lnTo>
                  <a:pt x="93453" y="53352"/>
                </a:lnTo>
                <a:close/>
                <a:moveTo>
                  <a:pt x="99311" y="53352"/>
                </a:moveTo>
                <a:lnTo>
                  <a:pt x="99311" y="56114"/>
                </a:lnTo>
                <a:lnTo>
                  <a:pt x="96632" y="56114"/>
                </a:lnTo>
                <a:lnTo>
                  <a:pt x="96632" y="53352"/>
                </a:lnTo>
                <a:close/>
                <a:moveTo>
                  <a:pt x="102478" y="53352"/>
                </a:moveTo>
                <a:lnTo>
                  <a:pt x="102478" y="56114"/>
                </a:lnTo>
                <a:lnTo>
                  <a:pt x="99406" y="56114"/>
                </a:lnTo>
                <a:lnTo>
                  <a:pt x="99406" y="53352"/>
                </a:lnTo>
                <a:close/>
                <a:moveTo>
                  <a:pt x="105276" y="53352"/>
                </a:moveTo>
                <a:lnTo>
                  <a:pt x="105276" y="56114"/>
                </a:lnTo>
                <a:lnTo>
                  <a:pt x="102597" y="56114"/>
                </a:lnTo>
                <a:lnTo>
                  <a:pt x="102597" y="53352"/>
                </a:lnTo>
                <a:close/>
                <a:moveTo>
                  <a:pt x="108443" y="53352"/>
                </a:moveTo>
                <a:lnTo>
                  <a:pt x="108443" y="56114"/>
                </a:lnTo>
                <a:lnTo>
                  <a:pt x="105383" y="56114"/>
                </a:lnTo>
                <a:lnTo>
                  <a:pt x="105383" y="53352"/>
                </a:lnTo>
                <a:close/>
                <a:moveTo>
                  <a:pt x="7037" y="56210"/>
                </a:moveTo>
                <a:lnTo>
                  <a:pt x="7037" y="59365"/>
                </a:lnTo>
                <a:lnTo>
                  <a:pt x="3965" y="59365"/>
                </a:lnTo>
                <a:lnTo>
                  <a:pt x="3965" y="56210"/>
                </a:lnTo>
                <a:close/>
                <a:moveTo>
                  <a:pt x="9811" y="56210"/>
                </a:moveTo>
                <a:lnTo>
                  <a:pt x="9811" y="59365"/>
                </a:lnTo>
                <a:lnTo>
                  <a:pt x="7132" y="59365"/>
                </a:lnTo>
                <a:lnTo>
                  <a:pt x="7132" y="56210"/>
                </a:lnTo>
                <a:close/>
                <a:moveTo>
                  <a:pt x="13002" y="56210"/>
                </a:moveTo>
                <a:lnTo>
                  <a:pt x="13002" y="59365"/>
                </a:lnTo>
                <a:lnTo>
                  <a:pt x="9930" y="59365"/>
                </a:lnTo>
                <a:lnTo>
                  <a:pt x="9930" y="56210"/>
                </a:lnTo>
                <a:close/>
                <a:moveTo>
                  <a:pt x="15788" y="56210"/>
                </a:moveTo>
                <a:lnTo>
                  <a:pt x="15788" y="59365"/>
                </a:lnTo>
                <a:lnTo>
                  <a:pt x="13109" y="59365"/>
                </a:lnTo>
                <a:lnTo>
                  <a:pt x="13109" y="56210"/>
                </a:lnTo>
                <a:close/>
                <a:moveTo>
                  <a:pt x="18967" y="56210"/>
                </a:moveTo>
                <a:lnTo>
                  <a:pt x="18967" y="59365"/>
                </a:lnTo>
                <a:lnTo>
                  <a:pt x="15907" y="59365"/>
                </a:lnTo>
                <a:lnTo>
                  <a:pt x="15907" y="56210"/>
                </a:lnTo>
                <a:close/>
                <a:moveTo>
                  <a:pt x="21753" y="56210"/>
                </a:moveTo>
                <a:lnTo>
                  <a:pt x="21753" y="59365"/>
                </a:lnTo>
                <a:lnTo>
                  <a:pt x="19074" y="59365"/>
                </a:lnTo>
                <a:lnTo>
                  <a:pt x="19074" y="56210"/>
                </a:lnTo>
                <a:close/>
                <a:moveTo>
                  <a:pt x="24920" y="56210"/>
                </a:moveTo>
                <a:lnTo>
                  <a:pt x="24920" y="59365"/>
                </a:lnTo>
                <a:lnTo>
                  <a:pt x="21860" y="59365"/>
                </a:lnTo>
                <a:lnTo>
                  <a:pt x="21860" y="56210"/>
                </a:lnTo>
                <a:close/>
                <a:moveTo>
                  <a:pt x="27718" y="56210"/>
                </a:moveTo>
                <a:lnTo>
                  <a:pt x="27718" y="59365"/>
                </a:lnTo>
                <a:lnTo>
                  <a:pt x="25039" y="59365"/>
                </a:lnTo>
                <a:lnTo>
                  <a:pt x="25039" y="56210"/>
                </a:lnTo>
                <a:close/>
                <a:moveTo>
                  <a:pt x="30885" y="56210"/>
                </a:moveTo>
                <a:lnTo>
                  <a:pt x="30885" y="59365"/>
                </a:lnTo>
                <a:lnTo>
                  <a:pt x="27825" y="59365"/>
                </a:lnTo>
                <a:lnTo>
                  <a:pt x="27825" y="56210"/>
                </a:lnTo>
                <a:close/>
                <a:moveTo>
                  <a:pt x="33683" y="56210"/>
                </a:moveTo>
                <a:lnTo>
                  <a:pt x="33683" y="59365"/>
                </a:lnTo>
                <a:lnTo>
                  <a:pt x="31004" y="59365"/>
                </a:lnTo>
                <a:lnTo>
                  <a:pt x="31004" y="56210"/>
                </a:lnTo>
                <a:close/>
                <a:moveTo>
                  <a:pt x="36850" y="56210"/>
                </a:moveTo>
                <a:lnTo>
                  <a:pt x="36850" y="59365"/>
                </a:lnTo>
                <a:lnTo>
                  <a:pt x="33791" y="59365"/>
                </a:lnTo>
                <a:lnTo>
                  <a:pt x="33791" y="56210"/>
                </a:lnTo>
                <a:close/>
                <a:moveTo>
                  <a:pt x="39636" y="56210"/>
                </a:moveTo>
                <a:lnTo>
                  <a:pt x="39636" y="59365"/>
                </a:lnTo>
                <a:lnTo>
                  <a:pt x="36958" y="59365"/>
                </a:lnTo>
                <a:lnTo>
                  <a:pt x="36958" y="56210"/>
                </a:lnTo>
                <a:close/>
                <a:moveTo>
                  <a:pt x="42827" y="56210"/>
                </a:moveTo>
                <a:lnTo>
                  <a:pt x="42827" y="59365"/>
                </a:lnTo>
                <a:lnTo>
                  <a:pt x="39756" y="59365"/>
                </a:lnTo>
                <a:lnTo>
                  <a:pt x="39756" y="56210"/>
                </a:lnTo>
                <a:close/>
                <a:moveTo>
                  <a:pt x="45613" y="56210"/>
                </a:moveTo>
                <a:lnTo>
                  <a:pt x="45613" y="59365"/>
                </a:lnTo>
                <a:lnTo>
                  <a:pt x="42935" y="59365"/>
                </a:lnTo>
                <a:lnTo>
                  <a:pt x="42935" y="56210"/>
                </a:lnTo>
                <a:close/>
                <a:moveTo>
                  <a:pt x="48792" y="56210"/>
                </a:moveTo>
                <a:lnTo>
                  <a:pt x="48792" y="59365"/>
                </a:lnTo>
                <a:lnTo>
                  <a:pt x="45732" y="59365"/>
                </a:lnTo>
                <a:lnTo>
                  <a:pt x="45732" y="56210"/>
                </a:lnTo>
                <a:close/>
                <a:moveTo>
                  <a:pt x="51578" y="56210"/>
                </a:moveTo>
                <a:lnTo>
                  <a:pt x="51578" y="59365"/>
                </a:lnTo>
                <a:lnTo>
                  <a:pt x="48900" y="59365"/>
                </a:lnTo>
                <a:lnTo>
                  <a:pt x="48900" y="56210"/>
                </a:lnTo>
                <a:close/>
                <a:moveTo>
                  <a:pt x="54757" y="56210"/>
                </a:moveTo>
                <a:lnTo>
                  <a:pt x="54757" y="59365"/>
                </a:lnTo>
                <a:lnTo>
                  <a:pt x="51698" y="59365"/>
                </a:lnTo>
                <a:lnTo>
                  <a:pt x="51698" y="56210"/>
                </a:lnTo>
                <a:close/>
                <a:moveTo>
                  <a:pt x="57543" y="56210"/>
                </a:moveTo>
                <a:lnTo>
                  <a:pt x="57543" y="59365"/>
                </a:lnTo>
                <a:lnTo>
                  <a:pt x="54865" y="59365"/>
                </a:lnTo>
                <a:lnTo>
                  <a:pt x="54865" y="56210"/>
                </a:lnTo>
                <a:close/>
                <a:moveTo>
                  <a:pt x="60734" y="56210"/>
                </a:moveTo>
                <a:lnTo>
                  <a:pt x="60734" y="59365"/>
                </a:lnTo>
                <a:lnTo>
                  <a:pt x="57663" y="59365"/>
                </a:lnTo>
                <a:lnTo>
                  <a:pt x="57663" y="56210"/>
                </a:lnTo>
                <a:close/>
                <a:moveTo>
                  <a:pt x="63509" y="56210"/>
                </a:moveTo>
                <a:lnTo>
                  <a:pt x="63509" y="59365"/>
                </a:lnTo>
                <a:lnTo>
                  <a:pt x="60830" y="59365"/>
                </a:lnTo>
                <a:lnTo>
                  <a:pt x="60830" y="56210"/>
                </a:lnTo>
                <a:close/>
                <a:moveTo>
                  <a:pt x="66699" y="56210"/>
                </a:moveTo>
                <a:lnTo>
                  <a:pt x="66699" y="59365"/>
                </a:lnTo>
                <a:lnTo>
                  <a:pt x="63628" y="59365"/>
                </a:lnTo>
                <a:lnTo>
                  <a:pt x="63628" y="56210"/>
                </a:lnTo>
                <a:close/>
                <a:moveTo>
                  <a:pt x="69485" y="56210"/>
                </a:moveTo>
                <a:lnTo>
                  <a:pt x="69485" y="59365"/>
                </a:lnTo>
                <a:lnTo>
                  <a:pt x="66807" y="59365"/>
                </a:lnTo>
                <a:lnTo>
                  <a:pt x="66807" y="56210"/>
                </a:lnTo>
                <a:close/>
                <a:moveTo>
                  <a:pt x="72653" y="56210"/>
                </a:moveTo>
                <a:lnTo>
                  <a:pt x="72653" y="59365"/>
                </a:lnTo>
                <a:lnTo>
                  <a:pt x="69581" y="59365"/>
                </a:lnTo>
                <a:lnTo>
                  <a:pt x="69581" y="56210"/>
                </a:lnTo>
                <a:close/>
                <a:moveTo>
                  <a:pt x="75450" y="56210"/>
                </a:moveTo>
                <a:lnTo>
                  <a:pt x="75450" y="59365"/>
                </a:lnTo>
                <a:lnTo>
                  <a:pt x="72772" y="59365"/>
                </a:lnTo>
                <a:lnTo>
                  <a:pt x="72772" y="56210"/>
                </a:lnTo>
                <a:close/>
                <a:moveTo>
                  <a:pt x="78618" y="56210"/>
                </a:moveTo>
                <a:lnTo>
                  <a:pt x="78618" y="59365"/>
                </a:lnTo>
                <a:lnTo>
                  <a:pt x="75546" y="59365"/>
                </a:lnTo>
                <a:lnTo>
                  <a:pt x="75546" y="56210"/>
                </a:lnTo>
                <a:close/>
                <a:moveTo>
                  <a:pt x="81416" y="56210"/>
                </a:moveTo>
                <a:lnTo>
                  <a:pt x="81416" y="59365"/>
                </a:lnTo>
                <a:lnTo>
                  <a:pt x="78737" y="59365"/>
                </a:lnTo>
                <a:lnTo>
                  <a:pt x="78737" y="56210"/>
                </a:lnTo>
                <a:close/>
                <a:moveTo>
                  <a:pt x="84583" y="56210"/>
                </a:moveTo>
                <a:lnTo>
                  <a:pt x="84583" y="59365"/>
                </a:lnTo>
                <a:lnTo>
                  <a:pt x="81523" y="59365"/>
                </a:lnTo>
                <a:lnTo>
                  <a:pt x="81523" y="56210"/>
                </a:lnTo>
                <a:close/>
                <a:moveTo>
                  <a:pt x="87369" y="56210"/>
                </a:moveTo>
                <a:lnTo>
                  <a:pt x="87369" y="59365"/>
                </a:lnTo>
                <a:lnTo>
                  <a:pt x="84690" y="59365"/>
                </a:lnTo>
                <a:lnTo>
                  <a:pt x="84690" y="56210"/>
                </a:lnTo>
                <a:close/>
                <a:moveTo>
                  <a:pt x="90560" y="56210"/>
                </a:moveTo>
                <a:lnTo>
                  <a:pt x="90560" y="59365"/>
                </a:lnTo>
                <a:lnTo>
                  <a:pt x="87488" y="59365"/>
                </a:lnTo>
                <a:lnTo>
                  <a:pt x="87488" y="56210"/>
                </a:lnTo>
                <a:close/>
                <a:moveTo>
                  <a:pt x="93334" y="56210"/>
                </a:moveTo>
                <a:lnTo>
                  <a:pt x="93334" y="59365"/>
                </a:lnTo>
                <a:lnTo>
                  <a:pt x="90655" y="59365"/>
                </a:lnTo>
                <a:lnTo>
                  <a:pt x="90655" y="56210"/>
                </a:lnTo>
                <a:close/>
                <a:moveTo>
                  <a:pt x="96525" y="56210"/>
                </a:moveTo>
                <a:lnTo>
                  <a:pt x="96525" y="59365"/>
                </a:lnTo>
                <a:lnTo>
                  <a:pt x="93453" y="59365"/>
                </a:lnTo>
                <a:lnTo>
                  <a:pt x="93453" y="56210"/>
                </a:lnTo>
                <a:close/>
                <a:moveTo>
                  <a:pt x="99311" y="56210"/>
                </a:moveTo>
                <a:lnTo>
                  <a:pt x="99311" y="59365"/>
                </a:lnTo>
                <a:lnTo>
                  <a:pt x="96632" y="59365"/>
                </a:lnTo>
                <a:lnTo>
                  <a:pt x="96632" y="56210"/>
                </a:lnTo>
                <a:close/>
                <a:moveTo>
                  <a:pt x="102478" y="56210"/>
                </a:moveTo>
                <a:lnTo>
                  <a:pt x="102478" y="59365"/>
                </a:lnTo>
                <a:lnTo>
                  <a:pt x="99406" y="59365"/>
                </a:lnTo>
                <a:lnTo>
                  <a:pt x="99406" y="56210"/>
                </a:lnTo>
                <a:close/>
                <a:moveTo>
                  <a:pt x="105276" y="56210"/>
                </a:moveTo>
                <a:lnTo>
                  <a:pt x="105276" y="59365"/>
                </a:lnTo>
                <a:lnTo>
                  <a:pt x="102597" y="59365"/>
                </a:lnTo>
                <a:lnTo>
                  <a:pt x="102597" y="56210"/>
                </a:lnTo>
                <a:close/>
                <a:moveTo>
                  <a:pt x="108443" y="56210"/>
                </a:moveTo>
                <a:lnTo>
                  <a:pt x="108443" y="59365"/>
                </a:lnTo>
                <a:lnTo>
                  <a:pt x="105383" y="59365"/>
                </a:lnTo>
                <a:lnTo>
                  <a:pt x="105383" y="56210"/>
                </a:lnTo>
                <a:close/>
                <a:moveTo>
                  <a:pt x="7037" y="59484"/>
                </a:moveTo>
                <a:lnTo>
                  <a:pt x="7037" y="62246"/>
                </a:lnTo>
                <a:lnTo>
                  <a:pt x="3965" y="62246"/>
                </a:lnTo>
                <a:lnTo>
                  <a:pt x="3965" y="59484"/>
                </a:lnTo>
                <a:close/>
                <a:moveTo>
                  <a:pt x="9811" y="59484"/>
                </a:moveTo>
                <a:lnTo>
                  <a:pt x="9811" y="62246"/>
                </a:lnTo>
                <a:lnTo>
                  <a:pt x="7132" y="62246"/>
                </a:lnTo>
                <a:lnTo>
                  <a:pt x="7132" y="59484"/>
                </a:lnTo>
                <a:close/>
                <a:moveTo>
                  <a:pt x="13002" y="59484"/>
                </a:moveTo>
                <a:lnTo>
                  <a:pt x="13002" y="62246"/>
                </a:lnTo>
                <a:lnTo>
                  <a:pt x="9930" y="62246"/>
                </a:lnTo>
                <a:lnTo>
                  <a:pt x="9930" y="59484"/>
                </a:lnTo>
                <a:close/>
                <a:moveTo>
                  <a:pt x="15788" y="59484"/>
                </a:moveTo>
                <a:lnTo>
                  <a:pt x="15788" y="62246"/>
                </a:lnTo>
                <a:lnTo>
                  <a:pt x="13109" y="62246"/>
                </a:lnTo>
                <a:lnTo>
                  <a:pt x="13109" y="59484"/>
                </a:lnTo>
                <a:close/>
                <a:moveTo>
                  <a:pt x="18967" y="59484"/>
                </a:moveTo>
                <a:lnTo>
                  <a:pt x="18967" y="62246"/>
                </a:lnTo>
                <a:lnTo>
                  <a:pt x="15907" y="62246"/>
                </a:lnTo>
                <a:lnTo>
                  <a:pt x="15907" y="59484"/>
                </a:lnTo>
                <a:close/>
                <a:moveTo>
                  <a:pt x="21753" y="59484"/>
                </a:moveTo>
                <a:lnTo>
                  <a:pt x="21753" y="62246"/>
                </a:lnTo>
                <a:lnTo>
                  <a:pt x="19074" y="62246"/>
                </a:lnTo>
                <a:lnTo>
                  <a:pt x="19074" y="59484"/>
                </a:lnTo>
                <a:close/>
                <a:moveTo>
                  <a:pt x="24920" y="59484"/>
                </a:moveTo>
                <a:lnTo>
                  <a:pt x="24920" y="62246"/>
                </a:lnTo>
                <a:lnTo>
                  <a:pt x="21860" y="62246"/>
                </a:lnTo>
                <a:lnTo>
                  <a:pt x="21860" y="59484"/>
                </a:lnTo>
                <a:close/>
                <a:moveTo>
                  <a:pt x="27718" y="59484"/>
                </a:moveTo>
                <a:lnTo>
                  <a:pt x="27718" y="62246"/>
                </a:lnTo>
                <a:lnTo>
                  <a:pt x="25039" y="62246"/>
                </a:lnTo>
                <a:lnTo>
                  <a:pt x="25039" y="59484"/>
                </a:lnTo>
                <a:close/>
                <a:moveTo>
                  <a:pt x="30885" y="59484"/>
                </a:moveTo>
                <a:lnTo>
                  <a:pt x="30885" y="62246"/>
                </a:lnTo>
                <a:lnTo>
                  <a:pt x="27825" y="62246"/>
                </a:lnTo>
                <a:lnTo>
                  <a:pt x="27825" y="59484"/>
                </a:lnTo>
                <a:close/>
                <a:moveTo>
                  <a:pt x="33683" y="59484"/>
                </a:moveTo>
                <a:lnTo>
                  <a:pt x="33683" y="62246"/>
                </a:lnTo>
                <a:lnTo>
                  <a:pt x="31004" y="62246"/>
                </a:lnTo>
                <a:lnTo>
                  <a:pt x="31004" y="59484"/>
                </a:lnTo>
                <a:close/>
                <a:moveTo>
                  <a:pt x="36850" y="59484"/>
                </a:moveTo>
                <a:lnTo>
                  <a:pt x="36850" y="62246"/>
                </a:lnTo>
                <a:lnTo>
                  <a:pt x="33791" y="62246"/>
                </a:lnTo>
                <a:lnTo>
                  <a:pt x="33791" y="59484"/>
                </a:lnTo>
                <a:close/>
                <a:moveTo>
                  <a:pt x="39636" y="59484"/>
                </a:moveTo>
                <a:lnTo>
                  <a:pt x="39636" y="62246"/>
                </a:lnTo>
                <a:lnTo>
                  <a:pt x="36958" y="62246"/>
                </a:lnTo>
                <a:lnTo>
                  <a:pt x="36958" y="59484"/>
                </a:lnTo>
                <a:close/>
                <a:moveTo>
                  <a:pt x="42827" y="59484"/>
                </a:moveTo>
                <a:lnTo>
                  <a:pt x="42827" y="62246"/>
                </a:lnTo>
                <a:lnTo>
                  <a:pt x="39756" y="62246"/>
                </a:lnTo>
                <a:lnTo>
                  <a:pt x="39756" y="59484"/>
                </a:lnTo>
                <a:close/>
                <a:moveTo>
                  <a:pt x="45613" y="59484"/>
                </a:moveTo>
                <a:lnTo>
                  <a:pt x="45613" y="62246"/>
                </a:lnTo>
                <a:lnTo>
                  <a:pt x="42935" y="62246"/>
                </a:lnTo>
                <a:lnTo>
                  <a:pt x="42935" y="59484"/>
                </a:lnTo>
                <a:close/>
                <a:moveTo>
                  <a:pt x="48792" y="59484"/>
                </a:moveTo>
                <a:lnTo>
                  <a:pt x="48792" y="62246"/>
                </a:lnTo>
                <a:lnTo>
                  <a:pt x="45732" y="62246"/>
                </a:lnTo>
                <a:lnTo>
                  <a:pt x="45732" y="59484"/>
                </a:lnTo>
                <a:close/>
                <a:moveTo>
                  <a:pt x="51578" y="59484"/>
                </a:moveTo>
                <a:lnTo>
                  <a:pt x="51578" y="62246"/>
                </a:lnTo>
                <a:lnTo>
                  <a:pt x="48900" y="62246"/>
                </a:lnTo>
                <a:lnTo>
                  <a:pt x="48900" y="59484"/>
                </a:lnTo>
                <a:close/>
                <a:moveTo>
                  <a:pt x="54757" y="59484"/>
                </a:moveTo>
                <a:lnTo>
                  <a:pt x="54757" y="62246"/>
                </a:lnTo>
                <a:lnTo>
                  <a:pt x="51698" y="62246"/>
                </a:lnTo>
                <a:lnTo>
                  <a:pt x="51698" y="59484"/>
                </a:lnTo>
                <a:close/>
                <a:moveTo>
                  <a:pt x="57543" y="59484"/>
                </a:moveTo>
                <a:lnTo>
                  <a:pt x="57543" y="62246"/>
                </a:lnTo>
                <a:lnTo>
                  <a:pt x="54865" y="62246"/>
                </a:lnTo>
                <a:lnTo>
                  <a:pt x="54865" y="59484"/>
                </a:lnTo>
                <a:close/>
                <a:moveTo>
                  <a:pt x="60734" y="59484"/>
                </a:moveTo>
                <a:lnTo>
                  <a:pt x="60734" y="62246"/>
                </a:lnTo>
                <a:lnTo>
                  <a:pt x="57663" y="62246"/>
                </a:lnTo>
                <a:lnTo>
                  <a:pt x="57663" y="59484"/>
                </a:lnTo>
                <a:close/>
                <a:moveTo>
                  <a:pt x="63509" y="59484"/>
                </a:moveTo>
                <a:lnTo>
                  <a:pt x="63509" y="62246"/>
                </a:lnTo>
                <a:lnTo>
                  <a:pt x="60830" y="62246"/>
                </a:lnTo>
                <a:lnTo>
                  <a:pt x="60830" y="59484"/>
                </a:lnTo>
                <a:close/>
                <a:moveTo>
                  <a:pt x="66699" y="59484"/>
                </a:moveTo>
                <a:lnTo>
                  <a:pt x="66699" y="62246"/>
                </a:lnTo>
                <a:lnTo>
                  <a:pt x="63628" y="62246"/>
                </a:lnTo>
                <a:lnTo>
                  <a:pt x="63628" y="59484"/>
                </a:lnTo>
                <a:close/>
                <a:moveTo>
                  <a:pt x="69485" y="59484"/>
                </a:moveTo>
                <a:lnTo>
                  <a:pt x="69485" y="62246"/>
                </a:lnTo>
                <a:lnTo>
                  <a:pt x="66807" y="62246"/>
                </a:lnTo>
                <a:lnTo>
                  <a:pt x="66807" y="59484"/>
                </a:lnTo>
                <a:close/>
                <a:moveTo>
                  <a:pt x="72653" y="59484"/>
                </a:moveTo>
                <a:lnTo>
                  <a:pt x="72653" y="62246"/>
                </a:lnTo>
                <a:lnTo>
                  <a:pt x="69581" y="62246"/>
                </a:lnTo>
                <a:lnTo>
                  <a:pt x="69581" y="59484"/>
                </a:lnTo>
                <a:close/>
                <a:moveTo>
                  <a:pt x="75450" y="59484"/>
                </a:moveTo>
                <a:lnTo>
                  <a:pt x="75450" y="62246"/>
                </a:lnTo>
                <a:lnTo>
                  <a:pt x="72772" y="62246"/>
                </a:lnTo>
                <a:lnTo>
                  <a:pt x="72772" y="59484"/>
                </a:lnTo>
                <a:close/>
                <a:moveTo>
                  <a:pt x="78618" y="59484"/>
                </a:moveTo>
                <a:lnTo>
                  <a:pt x="78618" y="62246"/>
                </a:lnTo>
                <a:lnTo>
                  <a:pt x="75546" y="62246"/>
                </a:lnTo>
                <a:lnTo>
                  <a:pt x="75546" y="59484"/>
                </a:lnTo>
                <a:close/>
                <a:moveTo>
                  <a:pt x="81416" y="59484"/>
                </a:moveTo>
                <a:lnTo>
                  <a:pt x="81416" y="62246"/>
                </a:lnTo>
                <a:lnTo>
                  <a:pt x="78737" y="62246"/>
                </a:lnTo>
                <a:lnTo>
                  <a:pt x="78737" y="59484"/>
                </a:lnTo>
                <a:close/>
                <a:moveTo>
                  <a:pt x="84583" y="59484"/>
                </a:moveTo>
                <a:lnTo>
                  <a:pt x="84583" y="62246"/>
                </a:lnTo>
                <a:lnTo>
                  <a:pt x="81523" y="62246"/>
                </a:lnTo>
                <a:lnTo>
                  <a:pt x="81523" y="59484"/>
                </a:lnTo>
                <a:close/>
                <a:moveTo>
                  <a:pt x="87369" y="59484"/>
                </a:moveTo>
                <a:lnTo>
                  <a:pt x="87369" y="62246"/>
                </a:lnTo>
                <a:lnTo>
                  <a:pt x="84690" y="62246"/>
                </a:lnTo>
                <a:lnTo>
                  <a:pt x="84690" y="59484"/>
                </a:lnTo>
                <a:close/>
                <a:moveTo>
                  <a:pt x="90560" y="59484"/>
                </a:moveTo>
                <a:lnTo>
                  <a:pt x="90560" y="62246"/>
                </a:lnTo>
                <a:lnTo>
                  <a:pt x="87488" y="62246"/>
                </a:lnTo>
                <a:lnTo>
                  <a:pt x="87488" y="59484"/>
                </a:lnTo>
                <a:close/>
                <a:moveTo>
                  <a:pt x="93334" y="59484"/>
                </a:moveTo>
                <a:lnTo>
                  <a:pt x="93334" y="62246"/>
                </a:lnTo>
                <a:lnTo>
                  <a:pt x="90655" y="62246"/>
                </a:lnTo>
                <a:lnTo>
                  <a:pt x="90655" y="59484"/>
                </a:lnTo>
                <a:close/>
                <a:moveTo>
                  <a:pt x="96525" y="59484"/>
                </a:moveTo>
                <a:lnTo>
                  <a:pt x="96525" y="62246"/>
                </a:lnTo>
                <a:lnTo>
                  <a:pt x="93453" y="62246"/>
                </a:lnTo>
                <a:lnTo>
                  <a:pt x="93453" y="59484"/>
                </a:lnTo>
                <a:close/>
                <a:moveTo>
                  <a:pt x="99311" y="59484"/>
                </a:moveTo>
                <a:lnTo>
                  <a:pt x="99311" y="62246"/>
                </a:lnTo>
                <a:lnTo>
                  <a:pt x="96632" y="62246"/>
                </a:lnTo>
                <a:lnTo>
                  <a:pt x="96632" y="59484"/>
                </a:lnTo>
                <a:close/>
                <a:moveTo>
                  <a:pt x="102478" y="59484"/>
                </a:moveTo>
                <a:lnTo>
                  <a:pt x="102478" y="62246"/>
                </a:lnTo>
                <a:lnTo>
                  <a:pt x="99406" y="62246"/>
                </a:lnTo>
                <a:lnTo>
                  <a:pt x="99406" y="59484"/>
                </a:lnTo>
                <a:close/>
                <a:moveTo>
                  <a:pt x="105276" y="59484"/>
                </a:moveTo>
                <a:lnTo>
                  <a:pt x="105276" y="62246"/>
                </a:lnTo>
                <a:lnTo>
                  <a:pt x="102597" y="62246"/>
                </a:lnTo>
                <a:lnTo>
                  <a:pt x="102597" y="59484"/>
                </a:lnTo>
                <a:close/>
                <a:moveTo>
                  <a:pt x="108443" y="59484"/>
                </a:moveTo>
                <a:lnTo>
                  <a:pt x="108443" y="62246"/>
                </a:lnTo>
                <a:lnTo>
                  <a:pt x="105383" y="62246"/>
                </a:lnTo>
                <a:lnTo>
                  <a:pt x="105383" y="59484"/>
                </a:lnTo>
                <a:close/>
                <a:moveTo>
                  <a:pt x="102478" y="62341"/>
                </a:moveTo>
                <a:lnTo>
                  <a:pt x="102478" y="65496"/>
                </a:lnTo>
                <a:lnTo>
                  <a:pt x="99406" y="65496"/>
                </a:lnTo>
                <a:lnTo>
                  <a:pt x="99406" y="62341"/>
                </a:lnTo>
                <a:close/>
                <a:moveTo>
                  <a:pt x="105276" y="62341"/>
                </a:moveTo>
                <a:lnTo>
                  <a:pt x="105276" y="65496"/>
                </a:lnTo>
                <a:lnTo>
                  <a:pt x="102597" y="65496"/>
                </a:lnTo>
                <a:lnTo>
                  <a:pt x="102597" y="62341"/>
                </a:lnTo>
                <a:close/>
                <a:moveTo>
                  <a:pt x="108443" y="62341"/>
                </a:moveTo>
                <a:lnTo>
                  <a:pt x="108443" y="65496"/>
                </a:lnTo>
                <a:lnTo>
                  <a:pt x="105383" y="65496"/>
                </a:lnTo>
                <a:lnTo>
                  <a:pt x="105383" y="62341"/>
                </a:lnTo>
                <a:close/>
                <a:moveTo>
                  <a:pt x="7037" y="62365"/>
                </a:moveTo>
                <a:lnTo>
                  <a:pt x="7037" y="65520"/>
                </a:lnTo>
                <a:lnTo>
                  <a:pt x="3965" y="65520"/>
                </a:lnTo>
                <a:lnTo>
                  <a:pt x="3965" y="62365"/>
                </a:lnTo>
                <a:close/>
                <a:moveTo>
                  <a:pt x="9811" y="62365"/>
                </a:moveTo>
                <a:lnTo>
                  <a:pt x="9811" y="65520"/>
                </a:lnTo>
                <a:lnTo>
                  <a:pt x="7132" y="65520"/>
                </a:lnTo>
                <a:lnTo>
                  <a:pt x="7132" y="62365"/>
                </a:lnTo>
                <a:close/>
                <a:moveTo>
                  <a:pt x="13002" y="62365"/>
                </a:moveTo>
                <a:lnTo>
                  <a:pt x="13002" y="65520"/>
                </a:lnTo>
                <a:lnTo>
                  <a:pt x="9930" y="65520"/>
                </a:lnTo>
                <a:lnTo>
                  <a:pt x="9930" y="62365"/>
                </a:lnTo>
                <a:close/>
                <a:moveTo>
                  <a:pt x="15788" y="62365"/>
                </a:moveTo>
                <a:lnTo>
                  <a:pt x="15788" y="65520"/>
                </a:lnTo>
                <a:lnTo>
                  <a:pt x="13109" y="65520"/>
                </a:lnTo>
                <a:lnTo>
                  <a:pt x="13109" y="62365"/>
                </a:lnTo>
                <a:close/>
                <a:moveTo>
                  <a:pt x="18967" y="62365"/>
                </a:moveTo>
                <a:lnTo>
                  <a:pt x="18967" y="65520"/>
                </a:lnTo>
                <a:lnTo>
                  <a:pt x="15907" y="65520"/>
                </a:lnTo>
                <a:lnTo>
                  <a:pt x="15907" y="62365"/>
                </a:lnTo>
                <a:close/>
                <a:moveTo>
                  <a:pt x="21753" y="62365"/>
                </a:moveTo>
                <a:lnTo>
                  <a:pt x="21753" y="65520"/>
                </a:lnTo>
                <a:lnTo>
                  <a:pt x="19074" y="65520"/>
                </a:lnTo>
                <a:lnTo>
                  <a:pt x="19074" y="62365"/>
                </a:lnTo>
                <a:close/>
                <a:moveTo>
                  <a:pt x="24920" y="62365"/>
                </a:moveTo>
                <a:lnTo>
                  <a:pt x="24920" y="65520"/>
                </a:lnTo>
                <a:lnTo>
                  <a:pt x="21860" y="65520"/>
                </a:lnTo>
                <a:lnTo>
                  <a:pt x="21860" y="62365"/>
                </a:lnTo>
                <a:close/>
                <a:moveTo>
                  <a:pt x="27718" y="62365"/>
                </a:moveTo>
                <a:lnTo>
                  <a:pt x="27718" y="65520"/>
                </a:lnTo>
                <a:lnTo>
                  <a:pt x="25039" y="65520"/>
                </a:lnTo>
                <a:lnTo>
                  <a:pt x="25039" y="62365"/>
                </a:lnTo>
                <a:close/>
                <a:moveTo>
                  <a:pt x="30885" y="62365"/>
                </a:moveTo>
                <a:lnTo>
                  <a:pt x="30885" y="65520"/>
                </a:lnTo>
                <a:lnTo>
                  <a:pt x="27825" y="65520"/>
                </a:lnTo>
                <a:lnTo>
                  <a:pt x="27825" y="62365"/>
                </a:lnTo>
                <a:close/>
                <a:moveTo>
                  <a:pt x="33683" y="62365"/>
                </a:moveTo>
                <a:lnTo>
                  <a:pt x="33683" y="65520"/>
                </a:lnTo>
                <a:lnTo>
                  <a:pt x="31004" y="65520"/>
                </a:lnTo>
                <a:lnTo>
                  <a:pt x="31004" y="62365"/>
                </a:lnTo>
                <a:close/>
                <a:moveTo>
                  <a:pt x="36850" y="62365"/>
                </a:moveTo>
                <a:lnTo>
                  <a:pt x="36850" y="65520"/>
                </a:lnTo>
                <a:lnTo>
                  <a:pt x="33791" y="65520"/>
                </a:lnTo>
                <a:lnTo>
                  <a:pt x="33791" y="62365"/>
                </a:lnTo>
                <a:close/>
                <a:moveTo>
                  <a:pt x="39636" y="62365"/>
                </a:moveTo>
                <a:lnTo>
                  <a:pt x="39636" y="65520"/>
                </a:lnTo>
                <a:lnTo>
                  <a:pt x="36958" y="65520"/>
                </a:lnTo>
                <a:lnTo>
                  <a:pt x="36958" y="62365"/>
                </a:lnTo>
                <a:close/>
                <a:moveTo>
                  <a:pt x="42827" y="62365"/>
                </a:moveTo>
                <a:lnTo>
                  <a:pt x="42827" y="65520"/>
                </a:lnTo>
                <a:lnTo>
                  <a:pt x="39756" y="65520"/>
                </a:lnTo>
                <a:lnTo>
                  <a:pt x="39756" y="62365"/>
                </a:lnTo>
                <a:close/>
                <a:moveTo>
                  <a:pt x="45613" y="62365"/>
                </a:moveTo>
                <a:lnTo>
                  <a:pt x="45613" y="65520"/>
                </a:lnTo>
                <a:lnTo>
                  <a:pt x="42935" y="65520"/>
                </a:lnTo>
                <a:lnTo>
                  <a:pt x="42935" y="62365"/>
                </a:lnTo>
                <a:close/>
                <a:moveTo>
                  <a:pt x="48792" y="62365"/>
                </a:moveTo>
                <a:lnTo>
                  <a:pt x="48792" y="65520"/>
                </a:lnTo>
                <a:lnTo>
                  <a:pt x="45732" y="65520"/>
                </a:lnTo>
                <a:lnTo>
                  <a:pt x="45732" y="62365"/>
                </a:lnTo>
                <a:close/>
                <a:moveTo>
                  <a:pt x="51578" y="62365"/>
                </a:moveTo>
                <a:lnTo>
                  <a:pt x="51578" y="65520"/>
                </a:lnTo>
                <a:lnTo>
                  <a:pt x="48900" y="65520"/>
                </a:lnTo>
                <a:lnTo>
                  <a:pt x="48900" y="62365"/>
                </a:lnTo>
                <a:close/>
                <a:moveTo>
                  <a:pt x="54757" y="62365"/>
                </a:moveTo>
                <a:lnTo>
                  <a:pt x="54757" y="65520"/>
                </a:lnTo>
                <a:lnTo>
                  <a:pt x="51698" y="65520"/>
                </a:lnTo>
                <a:lnTo>
                  <a:pt x="51698" y="62365"/>
                </a:lnTo>
                <a:close/>
                <a:moveTo>
                  <a:pt x="57543" y="62365"/>
                </a:moveTo>
                <a:lnTo>
                  <a:pt x="57543" y="65520"/>
                </a:lnTo>
                <a:lnTo>
                  <a:pt x="54865" y="65520"/>
                </a:lnTo>
                <a:lnTo>
                  <a:pt x="54865" y="62365"/>
                </a:lnTo>
                <a:close/>
                <a:moveTo>
                  <a:pt x="60734" y="62365"/>
                </a:moveTo>
                <a:lnTo>
                  <a:pt x="60734" y="65520"/>
                </a:lnTo>
                <a:lnTo>
                  <a:pt x="57663" y="65520"/>
                </a:lnTo>
                <a:lnTo>
                  <a:pt x="57663" y="62365"/>
                </a:lnTo>
                <a:close/>
                <a:moveTo>
                  <a:pt x="63509" y="62365"/>
                </a:moveTo>
                <a:lnTo>
                  <a:pt x="63509" y="65520"/>
                </a:lnTo>
                <a:lnTo>
                  <a:pt x="60830" y="65520"/>
                </a:lnTo>
                <a:lnTo>
                  <a:pt x="60830" y="62365"/>
                </a:lnTo>
                <a:close/>
                <a:moveTo>
                  <a:pt x="66699" y="62365"/>
                </a:moveTo>
                <a:lnTo>
                  <a:pt x="66699" y="65520"/>
                </a:lnTo>
                <a:lnTo>
                  <a:pt x="63628" y="65520"/>
                </a:lnTo>
                <a:lnTo>
                  <a:pt x="63628" y="62365"/>
                </a:lnTo>
                <a:close/>
                <a:moveTo>
                  <a:pt x="69485" y="62365"/>
                </a:moveTo>
                <a:lnTo>
                  <a:pt x="69485" y="65520"/>
                </a:lnTo>
                <a:lnTo>
                  <a:pt x="66807" y="65520"/>
                </a:lnTo>
                <a:lnTo>
                  <a:pt x="66807" y="62365"/>
                </a:lnTo>
                <a:close/>
                <a:moveTo>
                  <a:pt x="72653" y="62365"/>
                </a:moveTo>
                <a:lnTo>
                  <a:pt x="72653" y="65520"/>
                </a:lnTo>
                <a:lnTo>
                  <a:pt x="69581" y="65520"/>
                </a:lnTo>
                <a:lnTo>
                  <a:pt x="69581" y="62365"/>
                </a:lnTo>
                <a:close/>
                <a:moveTo>
                  <a:pt x="75450" y="62365"/>
                </a:moveTo>
                <a:lnTo>
                  <a:pt x="75450" y="65520"/>
                </a:lnTo>
                <a:lnTo>
                  <a:pt x="72772" y="65520"/>
                </a:lnTo>
                <a:lnTo>
                  <a:pt x="72772" y="62365"/>
                </a:lnTo>
                <a:close/>
                <a:moveTo>
                  <a:pt x="78618" y="62365"/>
                </a:moveTo>
                <a:lnTo>
                  <a:pt x="78618" y="65520"/>
                </a:lnTo>
                <a:lnTo>
                  <a:pt x="75546" y="65520"/>
                </a:lnTo>
                <a:lnTo>
                  <a:pt x="75546" y="62365"/>
                </a:lnTo>
                <a:close/>
                <a:moveTo>
                  <a:pt x="81416" y="62365"/>
                </a:moveTo>
                <a:lnTo>
                  <a:pt x="81416" y="65520"/>
                </a:lnTo>
                <a:lnTo>
                  <a:pt x="78737" y="65520"/>
                </a:lnTo>
                <a:lnTo>
                  <a:pt x="78737" y="62365"/>
                </a:lnTo>
                <a:close/>
                <a:moveTo>
                  <a:pt x="84583" y="62365"/>
                </a:moveTo>
                <a:lnTo>
                  <a:pt x="84583" y="65520"/>
                </a:lnTo>
                <a:lnTo>
                  <a:pt x="81523" y="65520"/>
                </a:lnTo>
                <a:lnTo>
                  <a:pt x="81523" y="62365"/>
                </a:lnTo>
                <a:close/>
                <a:moveTo>
                  <a:pt x="87369" y="62365"/>
                </a:moveTo>
                <a:lnTo>
                  <a:pt x="87369" y="65520"/>
                </a:lnTo>
                <a:lnTo>
                  <a:pt x="84690" y="65520"/>
                </a:lnTo>
                <a:lnTo>
                  <a:pt x="84690" y="62365"/>
                </a:lnTo>
                <a:close/>
                <a:moveTo>
                  <a:pt x="90560" y="62365"/>
                </a:moveTo>
                <a:lnTo>
                  <a:pt x="90560" y="65520"/>
                </a:lnTo>
                <a:lnTo>
                  <a:pt x="87488" y="65520"/>
                </a:lnTo>
                <a:lnTo>
                  <a:pt x="87488" y="62365"/>
                </a:lnTo>
                <a:close/>
                <a:moveTo>
                  <a:pt x="93334" y="62365"/>
                </a:moveTo>
                <a:lnTo>
                  <a:pt x="93334" y="65520"/>
                </a:lnTo>
                <a:lnTo>
                  <a:pt x="90655" y="65520"/>
                </a:lnTo>
                <a:lnTo>
                  <a:pt x="90655" y="62365"/>
                </a:lnTo>
                <a:close/>
                <a:moveTo>
                  <a:pt x="96525" y="62365"/>
                </a:moveTo>
                <a:lnTo>
                  <a:pt x="96525" y="65520"/>
                </a:lnTo>
                <a:lnTo>
                  <a:pt x="93453" y="65520"/>
                </a:lnTo>
                <a:lnTo>
                  <a:pt x="93453" y="62365"/>
                </a:lnTo>
                <a:close/>
                <a:moveTo>
                  <a:pt x="99311" y="62365"/>
                </a:moveTo>
                <a:lnTo>
                  <a:pt x="99311" y="65520"/>
                </a:lnTo>
                <a:lnTo>
                  <a:pt x="96632" y="65520"/>
                </a:lnTo>
                <a:lnTo>
                  <a:pt x="96632" y="62365"/>
                </a:lnTo>
                <a:close/>
                <a:moveTo>
                  <a:pt x="7037" y="65616"/>
                </a:moveTo>
                <a:lnTo>
                  <a:pt x="7037" y="68378"/>
                </a:lnTo>
                <a:lnTo>
                  <a:pt x="3965" y="68378"/>
                </a:lnTo>
                <a:lnTo>
                  <a:pt x="3965" y="65616"/>
                </a:lnTo>
                <a:close/>
                <a:moveTo>
                  <a:pt x="9811" y="65616"/>
                </a:moveTo>
                <a:lnTo>
                  <a:pt x="9811" y="68378"/>
                </a:lnTo>
                <a:lnTo>
                  <a:pt x="7132" y="68378"/>
                </a:lnTo>
                <a:lnTo>
                  <a:pt x="7132" y="65616"/>
                </a:lnTo>
                <a:close/>
                <a:moveTo>
                  <a:pt x="13002" y="65616"/>
                </a:moveTo>
                <a:lnTo>
                  <a:pt x="13002" y="68378"/>
                </a:lnTo>
                <a:lnTo>
                  <a:pt x="9930" y="68378"/>
                </a:lnTo>
                <a:lnTo>
                  <a:pt x="9930" y="65616"/>
                </a:lnTo>
                <a:close/>
                <a:moveTo>
                  <a:pt x="15788" y="65616"/>
                </a:moveTo>
                <a:lnTo>
                  <a:pt x="15788" y="68378"/>
                </a:lnTo>
                <a:lnTo>
                  <a:pt x="13109" y="68378"/>
                </a:lnTo>
                <a:lnTo>
                  <a:pt x="13109" y="65616"/>
                </a:lnTo>
                <a:close/>
                <a:moveTo>
                  <a:pt x="18967" y="65616"/>
                </a:moveTo>
                <a:lnTo>
                  <a:pt x="18967" y="68378"/>
                </a:lnTo>
                <a:lnTo>
                  <a:pt x="15907" y="68378"/>
                </a:lnTo>
                <a:lnTo>
                  <a:pt x="15907" y="65616"/>
                </a:lnTo>
                <a:close/>
                <a:moveTo>
                  <a:pt x="21753" y="65616"/>
                </a:moveTo>
                <a:lnTo>
                  <a:pt x="21753" y="68378"/>
                </a:lnTo>
                <a:lnTo>
                  <a:pt x="19074" y="68378"/>
                </a:lnTo>
                <a:lnTo>
                  <a:pt x="19074" y="65616"/>
                </a:lnTo>
                <a:close/>
                <a:moveTo>
                  <a:pt x="24920" y="65616"/>
                </a:moveTo>
                <a:lnTo>
                  <a:pt x="24920" y="68378"/>
                </a:lnTo>
                <a:lnTo>
                  <a:pt x="21860" y="68378"/>
                </a:lnTo>
                <a:lnTo>
                  <a:pt x="21860" y="65616"/>
                </a:lnTo>
                <a:close/>
                <a:moveTo>
                  <a:pt x="27718" y="65616"/>
                </a:moveTo>
                <a:lnTo>
                  <a:pt x="27718" y="68378"/>
                </a:lnTo>
                <a:lnTo>
                  <a:pt x="25039" y="68378"/>
                </a:lnTo>
                <a:lnTo>
                  <a:pt x="25039" y="65616"/>
                </a:lnTo>
                <a:close/>
                <a:moveTo>
                  <a:pt x="30885" y="65616"/>
                </a:moveTo>
                <a:lnTo>
                  <a:pt x="30885" y="68378"/>
                </a:lnTo>
                <a:lnTo>
                  <a:pt x="27825" y="68378"/>
                </a:lnTo>
                <a:lnTo>
                  <a:pt x="27825" y="65616"/>
                </a:lnTo>
                <a:close/>
                <a:moveTo>
                  <a:pt x="33683" y="65616"/>
                </a:moveTo>
                <a:lnTo>
                  <a:pt x="33683" y="68378"/>
                </a:lnTo>
                <a:lnTo>
                  <a:pt x="31004" y="68378"/>
                </a:lnTo>
                <a:lnTo>
                  <a:pt x="31004" y="65616"/>
                </a:lnTo>
                <a:close/>
                <a:moveTo>
                  <a:pt x="36850" y="65616"/>
                </a:moveTo>
                <a:lnTo>
                  <a:pt x="36850" y="68378"/>
                </a:lnTo>
                <a:lnTo>
                  <a:pt x="33791" y="68378"/>
                </a:lnTo>
                <a:lnTo>
                  <a:pt x="33791" y="65616"/>
                </a:lnTo>
                <a:close/>
                <a:moveTo>
                  <a:pt x="39636" y="65616"/>
                </a:moveTo>
                <a:lnTo>
                  <a:pt x="39636" y="68378"/>
                </a:lnTo>
                <a:lnTo>
                  <a:pt x="36958" y="68378"/>
                </a:lnTo>
                <a:lnTo>
                  <a:pt x="36958" y="65616"/>
                </a:lnTo>
                <a:close/>
                <a:moveTo>
                  <a:pt x="42827" y="65616"/>
                </a:moveTo>
                <a:lnTo>
                  <a:pt x="42827" y="68378"/>
                </a:lnTo>
                <a:lnTo>
                  <a:pt x="39756" y="68378"/>
                </a:lnTo>
                <a:lnTo>
                  <a:pt x="39756" y="65616"/>
                </a:lnTo>
                <a:close/>
                <a:moveTo>
                  <a:pt x="45613" y="65616"/>
                </a:moveTo>
                <a:lnTo>
                  <a:pt x="45613" y="68378"/>
                </a:lnTo>
                <a:lnTo>
                  <a:pt x="42935" y="68378"/>
                </a:lnTo>
                <a:lnTo>
                  <a:pt x="42935" y="65616"/>
                </a:lnTo>
                <a:close/>
                <a:moveTo>
                  <a:pt x="48792" y="65616"/>
                </a:moveTo>
                <a:lnTo>
                  <a:pt x="48792" y="68378"/>
                </a:lnTo>
                <a:lnTo>
                  <a:pt x="45732" y="68378"/>
                </a:lnTo>
                <a:lnTo>
                  <a:pt x="45732" y="65616"/>
                </a:lnTo>
                <a:close/>
                <a:moveTo>
                  <a:pt x="51578" y="65616"/>
                </a:moveTo>
                <a:lnTo>
                  <a:pt x="51578" y="68378"/>
                </a:lnTo>
                <a:lnTo>
                  <a:pt x="48900" y="68378"/>
                </a:lnTo>
                <a:lnTo>
                  <a:pt x="48900" y="65616"/>
                </a:lnTo>
                <a:close/>
                <a:moveTo>
                  <a:pt x="54757" y="65616"/>
                </a:moveTo>
                <a:lnTo>
                  <a:pt x="54757" y="68378"/>
                </a:lnTo>
                <a:lnTo>
                  <a:pt x="51698" y="68378"/>
                </a:lnTo>
                <a:lnTo>
                  <a:pt x="51698" y="65616"/>
                </a:lnTo>
                <a:close/>
                <a:moveTo>
                  <a:pt x="57543" y="65616"/>
                </a:moveTo>
                <a:lnTo>
                  <a:pt x="57543" y="68378"/>
                </a:lnTo>
                <a:lnTo>
                  <a:pt x="54865" y="68378"/>
                </a:lnTo>
                <a:lnTo>
                  <a:pt x="54865" y="65616"/>
                </a:lnTo>
                <a:close/>
                <a:moveTo>
                  <a:pt x="60734" y="65616"/>
                </a:moveTo>
                <a:lnTo>
                  <a:pt x="60734" y="68378"/>
                </a:lnTo>
                <a:lnTo>
                  <a:pt x="57663" y="68378"/>
                </a:lnTo>
                <a:lnTo>
                  <a:pt x="57663" y="65616"/>
                </a:lnTo>
                <a:close/>
                <a:moveTo>
                  <a:pt x="63509" y="65616"/>
                </a:moveTo>
                <a:lnTo>
                  <a:pt x="63509" y="68378"/>
                </a:lnTo>
                <a:lnTo>
                  <a:pt x="60830" y="68378"/>
                </a:lnTo>
                <a:lnTo>
                  <a:pt x="60830" y="65616"/>
                </a:lnTo>
                <a:close/>
                <a:moveTo>
                  <a:pt x="66699" y="65616"/>
                </a:moveTo>
                <a:lnTo>
                  <a:pt x="66699" y="68378"/>
                </a:lnTo>
                <a:lnTo>
                  <a:pt x="63628" y="68378"/>
                </a:lnTo>
                <a:lnTo>
                  <a:pt x="63628" y="65616"/>
                </a:lnTo>
                <a:close/>
                <a:moveTo>
                  <a:pt x="69485" y="65616"/>
                </a:moveTo>
                <a:lnTo>
                  <a:pt x="69485" y="68378"/>
                </a:lnTo>
                <a:lnTo>
                  <a:pt x="66807" y="68378"/>
                </a:lnTo>
                <a:lnTo>
                  <a:pt x="66807" y="65616"/>
                </a:lnTo>
                <a:close/>
                <a:moveTo>
                  <a:pt x="72653" y="65616"/>
                </a:moveTo>
                <a:lnTo>
                  <a:pt x="72653" y="68378"/>
                </a:lnTo>
                <a:lnTo>
                  <a:pt x="69581" y="68378"/>
                </a:lnTo>
                <a:lnTo>
                  <a:pt x="69581" y="65616"/>
                </a:lnTo>
                <a:close/>
                <a:moveTo>
                  <a:pt x="75450" y="65616"/>
                </a:moveTo>
                <a:lnTo>
                  <a:pt x="75450" y="68378"/>
                </a:lnTo>
                <a:lnTo>
                  <a:pt x="72772" y="68378"/>
                </a:lnTo>
                <a:lnTo>
                  <a:pt x="72772" y="65616"/>
                </a:lnTo>
                <a:close/>
                <a:moveTo>
                  <a:pt x="78618" y="65616"/>
                </a:moveTo>
                <a:lnTo>
                  <a:pt x="78618" y="68378"/>
                </a:lnTo>
                <a:lnTo>
                  <a:pt x="75546" y="68378"/>
                </a:lnTo>
                <a:lnTo>
                  <a:pt x="75546" y="65616"/>
                </a:lnTo>
                <a:close/>
                <a:moveTo>
                  <a:pt x="81416" y="65616"/>
                </a:moveTo>
                <a:lnTo>
                  <a:pt x="81416" y="68378"/>
                </a:lnTo>
                <a:lnTo>
                  <a:pt x="78737" y="68378"/>
                </a:lnTo>
                <a:lnTo>
                  <a:pt x="78737" y="65616"/>
                </a:lnTo>
                <a:close/>
                <a:moveTo>
                  <a:pt x="84583" y="65616"/>
                </a:moveTo>
                <a:lnTo>
                  <a:pt x="84583" y="68378"/>
                </a:lnTo>
                <a:lnTo>
                  <a:pt x="81523" y="68378"/>
                </a:lnTo>
                <a:lnTo>
                  <a:pt x="81523" y="65616"/>
                </a:lnTo>
                <a:close/>
                <a:moveTo>
                  <a:pt x="87369" y="65616"/>
                </a:moveTo>
                <a:lnTo>
                  <a:pt x="87369" y="68378"/>
                </a:lnTo>
                <a:lnTo>
                  <a:pt x="84690" y="68378"/>
                </a:lnTo>
                <a:lnTo>
                  <a:pt x="84690" y="65616"/>
                </a:lnTo>
                <a:close/>
                <a:moveTo>
                  <a:pt x="90560" y="65616"/>
                </a:moveTo>
                <a:lnTo>
                  <a:pt x="90560" y="68378"/>
                </a:lnTo>
                <a:lnTo>
                  <a:pt x="87488" y="68378"/>
                </a:lnTo>
                <a:lnTo>
                  <a:pt x="87488" y="65616"/>
                </a:lnTo>
                <a:close/>
                <a:moveTo>
                  <a:pt x="93334" y="65616"/>
                </a:moveTo>
                <a:lnTo>
                  <a:pt x="93334" y="68378"/>
                </a:lnTo>
                <a:lnTo>
                  <a:pt x="90655" y="68378"/>
                </a:lnTo>
                <a:lnTo>
                  <a:pt x="90655" y="65616"/>
                </a:lnTo>
                <a:close/>
                <a:moveTo>
                  <a:pt x="96525" y="65616"/>
                </a:moveTo>
                <a:lnTo>
                  <a:pt x="96525" y="68378"/>
                </a:lnTo>
                <a:lnTo>
                  <a:pt x="93453" y="68378"/>
                </a:lnTo>
                <a:lnTo>
                  <a:pt x="93453" y="65616"/>
                </a:lnTo>
                <a:close/>
                <a:moveTo>
                  <a:pt x="99311" y="65616"/>
                </a:moveTo>
                <a:lnTo>
                  <a:pt x="99311" y="68378"/>
                </a:lnTo>
                <a:lnTo>
                  <a:pt x="96632" y="68378"/>
                </a:lnTo>
                <a:lnTo>
                  <a:pt x="96632" y="65616"/>
                </a:lnTo>
                <a:close/>
                <a:moveTo>
                  <a:pt x="102490" y="65616"/>
                </a:moveTo>
                <a:lnTo>
                  <a:pt x="102490" y="68378"/>
                </a:lnTo>
                <a:lnTo>
                  <a:pt x="99430" y="68378"/>
                </a:lnTo>
                <a:lnTo>
                  <a:pt x="99430" y="65616"/>
                </a:lnTo>
                <a:close/>
                <a:moveTo>
                  <a:pt x="105276" y="65616"/>
                </a:moveTo>
                <a:lnTo>
                  <a:pt x="105276" y="68378"/>
                </a:lnTo>
                <a:lnTo>
                  <a:pt x="102597" y="68378"/>
                </a:lnTo>
                <a:lnTo>
                  <a:pt x="102597" y="65616"/>
                </a:lnTo>
                <a:close/>
                <a:moveTo>
                  <a:pt x="108443" y="65616"/>
                </a:moveTo>
                <a:lnTo>
                  <a:pt x="108443" y="68378"/>
                </a:lnTo>
                <a:lnTo>
                  <a:pt x="105383" y="68378"/>
                </a:lnTo>
                <a:lnTo>
                  <a:pt x="105383" y="65616"/>
                </a:lnTo>
                <a:close/>
                <a:moveTo>
                  <a:pt x="108443" y="68497"/>
                </a:moveTo>
                <a:lnTo>
                  <a:pt x="108443" y="71628"/>
                </a:lnTo>
                <a:lnTo>
                  <a:pt x="105383" y="71628"/>
                </a:lnTo>
                <a:lnTo>
                  <a:pt x="105383" y="68497"/>
                </a:lnTo>
                <a:close/>
                <a:moveTo>
                  <a:pt x="7037" y="68497"/>
                </a:moveTo>
                <a:lnTo>
                  <a:pt x="7037" y="71652"/>
                </a:lnTo>
                <a:lnTo>
                  <a:pt x="3965" y="71652"/>
                </a:lnTo>
                <a:lnTo>
                  <a:pt x="3965" y="71628"/>
                </a:lnTo>
                <a:lnTo>
                  <a:pt x="3965" y="68497"/>
                </a:lnTo>
                <a:close/>
                <a:moveTo>
                  <a:pt x="9811" y="68497"/>
                </a:moveTo>
                <a:lnTo>
                  <a:pt x="9811" y="71652"/>
                </a:lnTo>
                <a:lnTo>
                  <a:pt x="7132" y="71652"/>
                </a:lnTo>
                <a:lnTo>
                  <a:pt x="7132" y="71628"/>
                </a:lnTo>
                <a:lnTo>
                  <a:pt x="7132" y="68497"/>
                </a:lnTo>
                <a:close/>
                <a:moveTo>
                  <a:pt x="13002" y="68497"/>
                </a:moveTo>
                <a:lnTo>
                  <a:pt x="13002" y="71652"/>
                </a:lnTo>
                <a:lnTo>
                  <a:pt x="9930" y="71652"/>
                </a:lnTo>
                <a:lnTo>
                  <a:pt x="9930" y="71628"/>
                </a:lnTo>
                <a:lnTo>
                  <a:pt x="9930" y="68497"/>
                </a:lnTo>
                <a:close/>
                <a:moveTo>
                  <a:pt x="15788" y="68497"/>
                </a:moveTo>
                <a:lnTo>
                  <a:pt x="15788" y="71652"/>
                </a:lnTo>
                <a:lnTo>
                  <a:pt x="13109" y="71652"/>
                </a:lnTo>
                <a:lnTo>
                  <a:pt x="13109" y="71628"/>
                </a:lnTo>
                <a:lnTo>
                  <a:pt x="13109" y="68497"/>
                </a:lnTo>
                <a:close/>
                <a:moveTo>
                  <a:pt x="18967" y="68497"/>
                </a:moveTo>
                <a:lnTo>
                  <a:pt x="18967" y="71652"/>
                </a:lnTo>
                <a:lnTo>
                  <a:pt x="15907" y="71652"/>
                </a:lnTo>
                <a:lnTo>
                  <a:pt x="15907" y="71628"/>
                </a:lnTo>
                <a:lnTo>
                  <a:pt x="15907" y="68497"/>
                </a:lnTo>
                <a:close/>
                <a:moveTo>
                  <a:pt x="21753" y="68497"/>
                </a:moveTo>
                <a:lnTo>
                  <a:pt x="21753" y="71652"/>
                </a:lnTo>
                <a:lnTo>
                  <a:pt x="19074" y="71652"/>
                </a:lnTo>
                <a:lnTo>
                  <a:pt x="19074" y="71628"/>
                </a:lnTo>
                <a:lnTo>
                  <a:pt x="19074" y="68497"/>
                </a:lnTo>
                <a:close/>
                <a:moveTo>
                  <a:pt x="24920" y="68497"/>
                </a:moveTo>
                <a:lnTo>
                  <a:pt x="24920" y="71652"/>
                </a:lnTo>
                <a:lnTo>
                  <a:pt x="21860" y="71652"/>
                </a:lnTo>
                <a:lnTo>
                  <a:pt x="21860" y="71628"/>
                </a:lnTo>
                <a:lnTo>
                  <a:pt x="21860" y="68497"/>
                </a:lnTo>
                <a:close/>
                <a:moveTo>
                  <a:pt x="27718" y="68497"/>
                </a:moveTo>
                <a:lnTo>
                  <a:pt x="27718" y="71652"/>
                </a:lnTo>
                <a:lnTo>
                  <a:pt x="25039" y="71652"/>
                </a:lnTo>
                <a:lnTo>
                  <a:pt x="25039" y="71628"/>
                </a:lnTo>
                <a:lnTo>
                  <a:pt x="25039" y="68497"/>
                </a:lnTo>
                <a:close/>
                <a:moveTo>
                  <a:pt x="30885" y="68497"/>
                </a:moveTo>
                <a:lnTo>
                  <a:pt x="30885" y="71652"/>
                </a:lnTo>
                <a:lnTo>
                  <a:pt x="27825" y="71652"/>
                </a:lnTo>
                <a:lnTo>
                  <a:pt x="27825" y="71628"/>
                </a:lnTo>
                <a:lnTo>
                  <a:pt x="27825" y="68497"/>
                </a:lnTo>
                <a:close/>
                <a:moveTo>
                  <a:pt x="33683" y="68497"/>
                </a:moveTo>
                <a:lnTo>
                  <a:pt x="33683" y="71652"/>
                </a:lnTo>
                <a:lnTo>
                  <a:pt x="31004" y="71652"/>
                </a:lnTo>
                <a:lnTo>
                  <a:pt x="31004" y="71628"/>
                </a:lnTo>
                <a:lnTo>
                  <a:pt x="31004" y="68497"/>
                </a:lnTo>
                <a:close/>
                <a:moveTo>
                  <a:pt x="36850" y="68497"/>
                </a:moveTo>
                <a:lnTo>
                  <a:pt x="36850" y="71652"/>
                </a:lnTo>
                <a:lnTo>
                  <a:pt x="33791" y="71652"/>
                </a:lnTo>
                <a:lnTo>
                  <a:pt x="33791" y="71628"/>
                </a:lnTo>
                <a:lnTo>
                  <a:pt x="33791" y="68497"/>
                </a:lnTo>
                <a:close/>
                <a:moveTo>
                  <a:pt x="39636" y="68497"/>
                </a:moveTo>
                <a:lnTo>
                  <a:pt x="39636" y="71652"/>
                </a:lnTo>
                <a:lnTo>
                  <a:pt x="36958" y="71652"/>
                </a:lnTo>
                <a:lnTo>
                  <a:pt x="36958" y="71628"/>
                </a:lnTo>
                <a:lnTo>
                  <a:pt x="36958" y="68497"/>
                </a:lnTo>
                <a:close/>
                <a:moveTo>
                  <a:pt x="42827" y="68497"/>
                </a:moveTo>
                <a:lnTo>
                  <a:pt x="42827" y="71652"/>
                </a:lnTo>
                <a:lnTo>
                  <a:pt x="39756" y="71652"/>
                </a:lnTo>
                <a:lnTo>
                  <a:pt x="39756" y="71628"/>
                </a:lnTo>
                <a:lnTo>
                  <a:pt x="39756" y="68497"/>
                </a:lnTo>
                <a:close/>
                <a:moveTo>
                  <a:pt x="45613" y="68497"/>
                </a:moveTo>
                <a:lnTo>
                  <a:pt x="45613" y="71652"/>
                </a:lnTo>
                <a:lnTo>
                  <a:pt x="42935" y="71652"/>
                </a:lnTo>
                <a:lnTo>
                  <a:pt x="42935" y="71628"/>
                </a:lnTo>
                <a:lnTo>
                  <a:pt x="42935" y="68497"/>
                </a:lnTo>
                <a:close/>
                <a:moveTo>
                  <a:pt x="48792" y="68497"/>
                </a:moveTo>
                <a:lnTo>
                  <a:pt x="48792" y="71652"/>
                </a:lnTo>
                <a:lnTo>
                  <a:pt x="45732" y="71652"/>
                </a:lnTo>
                <a:lnTo>
                  <a:pt x="45732" y="71628"/>
                </a:lnTo>
                <a:lnTo>
                  <a:pt x="45732" y="68497"/>
                </a:lnTo>
                <a:close/>
                <a:moveTo>
                  <a:pt x="51578" y="68497"/>
                </a:moveTo>
                <a:lnTo>
                  <a:pt x="51578" y="71652"/>
                </a:lnTo>
                <a:lnTo>
                  <a:pt x="48900" y="71652"/>
                </a:lnTo>
                <a:lnTo>
                  <a:pt x="48900" y="71628"/>
                </a:lnTo>
                <a:lnTo>
                  <a:pt x="48900" y="68497"/>
                </a:lnTo>
                <a:close/>
                <a:moveTo>
                  <a:pt x="54757" y="68497"/>
                </a:moveTo>
                <a:lnTo>
                  <a:pt x="54757" y="71652"/>
                </a:lnTo>
                <a:lnTo>
                  <a:pt x="51698" y="71652"/>
                </a:lnTo>
                <a:lnTo>
                  <a:pt x="51698" y="71628"/>
                </a:lnTo>
                <a:lnTo>
                  <a:pt x="51698" y="68497"/>
                </a:lnTo>
                <a:close/>
                <a:moveTo>
                  <a:pt x="57543" y="68497"/>
                </a:moveTo>
                <a:lnTo>
                  <a:pt x="57543" y="71652"/>
                </a:lnTo>
                <a:lnTo>
                  <a:pt x="54865" y="71652"/>
                </a:lnTo>
                <a:lnTo>
                  <a:pt x="54865" y="71628"/>
                </a:lnTo>
                <a:lnTo>
                  <a:pt x="54865" y="68497"/>
                </a:lnTo>
                <a:close/>
                <a:moveTo>
                  <a:pt x="60734" y="68497"/>
                </a:moveTo>
                <a:lnTo>
                  <a:pt x="60734" y="71652"/>
                </a:lnTo>
                <a:lnTo>
                  <a:pt x="57663" y="71652"/>
                </a:lnTo>
                <a:lnTo>
                  <a:pt x="57663" y="71628"/>
                </a:lnTo>
                <a:lnTo>
                  <a:pt x="57663" y="68497"/>
                </a:lnTo>
                <a:close/>
                <a:moveTo>
                  <a:pt x="63509" y="68497"/>
                </a:moveTo>
                <a:lnTo>
                  <a:pt x="63509" y="71652"/>
                </a:lnTo>
                <a:lnTo>
                  <a:pt x="60830" y="71652"/>
                </a:lnTo>
                <a:lnTo>
                  <a:pt x="60830" y="71628"/>
                </a:lnTo>
                <a:lnTo>
                  <a:pt x="60830" y="68497"/>
                </a:lnTo>
                <a:close/>
                <a:moveTo>
                  <a:pt x="66699" y="68497"/>
                </a:moveTo>
                <a:lnTo>
                  <a:pt x="66699" y="71652"/>
                </a:lnTo>
                <a:lnTo>
                  <a:pt x="63628" y="71652"/>
                </a:lnTo>
                <a:lnTo>
                  <a:pt x="63628" y="71628"/>
                </a:lnTo>
                <a:lnTo>
                  <a:pt x="63628" y="68497"/>
                </a:lnTo>
                <a:close/>
                <a:moveTo>
                  <a:pt x="69485" y="68497"/>
                </a:moveTo>
                <a:lnTo>
                  <a:pt x="69485" y="71652"/>
                </a:lnTo>
                <a:lnTo>
                  <a:pt x="66807" y="71652"/>
                </a:lnTo>
                <a:lnTo>
                  <a:pt x="66807" y="71628"/>
                </a:lnTo>
                <a:lnTo>
                  <a:pt x="66807" y="68497"/>
                </a:lnTo>
                <a:close/>
                <a:moveTo>
                  <a:pt x="72653" y="68497"/>
                </a:moveTo>
                <a:lnTo>
                  <a:pt x="72653" y="71652"/>
                </a:lnTo>
                <a:lnTo>
                  <a:pt x="69581" y="71652"/>
                </a:lnTo>
                <a:lnTo>
                  <a:pt x="69581" y="71628"/>
                </a:lnTo>
                <a:lnTo>
                  <a:pt x="69581" y="68497"/>
                </a:lnTo>
                <a:close/>
                <a:moveTo>
                  <a:pt x="75450" y="68497"/>
                </a:moveTo>
                <a:lnTo>
                  <a:pt x="75450" y="71652"/>
                </a:lnTo>
                <a:lnTo>
                  <a:pt x="72772" y="71652"/>
                </a:lnTo>
                <a:lnTo>
                  <a:pt x="72772" y="71628"/>
                </a:lnTo>
                <a:lnTo>
                  <a:pt x="72772" y="68497"/>
                </a:lnTo>
                <a:close/>
                <a:moveTo>
                  <a:pt x="78618" y="68497"/>
                </a:moveTo>
                <a:lnTo>
                  <a:pt x="78618" y="71652"/>
                </a:lnTo>
                <a:lnTo>
                  <a:pt x="75546" y="71652"/>
                </a:lnTo>
                <a:lnTo>
                  <a:pt x="75546" y="71628"/>
                </a:lnTo>
                <a:lnTo>
                  <a:pt x="75546" y="68497"/>
                </a:lnTo>
                <a:close/>
                <a:moveTo>
                  <a:pt x="81416" y="68497"/>
                </a:moveTo>
                <a:lnTo>
                  <a:pt x="81416" y="71652"/>
                </a:lnTo>
                <a:lnTo>
                  <a:pt x="78737" y="71652"/>
                </a:lnTo>
                <a:lnTo>
                  <a:pt x="78737" y="71628"/>
                </a:lnTo>
                <a:lnTo>
                  <a:pt x="78737" y="68497"/>
                </a:lnTo>
                <a:close/>
                <a:moveTo>
                  <a:pt x="84583" y="68497"/>
                </a:moveTo>
                <a:lnTo>
                  <a:pt x="84583" y="71652"/>
                </a:lnTo>
                <a:lnTo>
                  <a:pt x="81523" y="71652"/>
                </a:lnTo>
                <a:lnTo>
                  <a:pt x="81523" y="71628"/>
                </a:lnTo>
                <a:lnTo>
                  <a:pt x="81523" y="68497"/>
                </a:lnTo>
                <a:close/>
                <a:moveTo>
                  <a:pt x="87369" y="68497"/>
                </a:moveTo>
                <a:lnTo>
                  <a:pt x="87369" y="71652"/>
                </a:lnTo>
                <a:lnTo>
                  <a:pt x="84690" y="71652"/>
                </a:lnTo>
                <a:lnTo>
                  <a:pt x="84690" y="71628"/>
                </a:lnTo>
                <a:lnTo>
                  <a:pt x="84690" y="68497"/>
                </a:lnTo>
                <a:close/>
                <a:moveTo>
                  <a:pt x="90560" y="68497"/>
                </a:moveTo>
                <a:lnTo>
                  <a:pt x="90560" y="71652"/>
                </a:lnTo>
                <a:lnTo>
                  <a:pt x="87488" y="71652"/>
                </a:lnTo>
                <a:lnTo>
                  <a:pt x="87488" y="71628"/>
                </a:lnTo>
                <a:lnTo>
                  <a:pt x="87488" y="68497"/>
                </a:lnTo>
                <a:close/>
                <a:moveTo>
                  <a:pt x="93334" y="68497"/>
                </a:moveTo>
                <a:lnTo>
                  <a:pt x="93334" y="71652"/>
                </a:lnTo>
                <a:lnTo>
                  <a:pt x="90655" y="71652"/>
                </a:lnTo>
                <a:lnTo>
                  <a:pt x="90655" y="71628"/>
                </a:lnTo>
                <a:lnTo>
                  <a:pt x="90655" y="68497"/>
                </a:lnTo>
                <a:close/>
                <a:moveTo>
                  <a:pt x="96525" y="68497"/>
                </a:moveTo>
                <a:lnTo>
                  <a:pt x="96525" y="71652"/>
                </a:lnTo>
                <a:lnTo>
                  <a:pt x="93453" y="71652"/>
                </a:lnTo>
                <a:lnTo>
                  <a:pt x="93453" y="71628"/>
                </a:lnTo>
                <a:lnTo>
                  <a:pt x="93453" y="68497"/>
                </a:lnTo>
                <a:close/>
                <a:moveTo>
                  <a:pt x="99311" y="68497"/>
                </a:moveTo>
                <a:lnTo>
                  <a:pt x="99311" y="71652"/>
                </a:lnTo>
                <a:lnTo>
                  <a:pt x="96632" y="71652"/>
                </a:lnTo>
                <a:lnTo>
                  <a:pt x="96632" y="71628"/>
                </a:lnTo>
                <a:lnTo>
                  <a:pt x="96632" y="68497"/>
                </a:lnTo>
                <a:close/>
                <a:moveTo>
                  <a:pt x="102490" y="68497"/>
                </a:moveTo>
                <a:lnTo>
                  <a:pt x="102490" y="71652"/>
                </a:lnTo>
                <a:lnTo>
                  <a:pt x="99430" y="71652"/>
                </a:lnTo>
                <a:lnTo>
                  <a:pt x="99430" y="71628"/>
                </a:lnTo>
                <a:lnTo>
                  <a:pt x="99430" y="68497"/>
                </a:lnTo>
                <a:close/>
                <a:moveTo>
                  <a:pt x="105276" y="68497"/>
                </a:moveTo>
                <a:lnTo>
                  <a:pt x="105276" y="71652"/>
                </a:lnTo>
                <a:lnTo>
                  <a:pt x="102597" y="71652"/>
                </a:lnTo>
                <a:lnTo>
                  <a:pt x="102597" y="71628"/>
                </a:lnTo>
                <a:lnTo>
                  <a:pt x="102597" y="68497"/>
                </a:lnTo>
                <a:close/>
                <a:moveTo>
                  <a:pt x="3692" y="0"/>
                </a:moveTo>
                <a:lnTo>
                  <a:pt x="3692" y="905"/>
                </a:lnTo>
                <a:lnTo>
                  <a:pt x="1" y="905"/>
                </a:lnTo>
                <a:lnTo>
                  <a:pt x="1" y="1024"/>
                </a:lnTo>
                <a:lnTo>
                  <a:pt x="3692" y="1024"/>
                </a:lnTo>
                <a:lnTo>
                  <a:pt x="3692" y="4179"/>
                </a:lnTo>
                <a:lnTo>
                  <a:pt x="1" y="4179"/>
                </a:lnTo>
                <a:lnTo>
                  <a:pt x="1" y="4298"/>
                </a:lnTo>
                <a:lnTo>
                  <a:pt x="3692" y="4298"/>
                </a:lnTo>
                <a:lnTo>
                  <a:pt x="3692" y="7049"/>
                </a:lnTo>
                <a:lnTo>
                  <a:pt x="1" y="7049"/>
                </a:lnTo>
                <a:lnTo>
                  <a:pt x="1" y="7168"/>
                </a:lnTo>
                <a:lnTo>
                  <a:pt x="3692" y="7168"/>
                </a:lnTo>
                <a:lnTo>
                  <a:pt x="3692" y="10299"/>
                </a:lnTo>
                <a:lnTo>
                  <a:pt x="1" y="10299"/>
                </a:lnTo>
                <a:lnTo>
                  <a:pt x="1" y="10418"/>
                </a:lnTo>
                <a:lnTo>
                  <a:pt x="3692" y="10418"/>
                </a:lnTo>
                <a:lnTo>
                  <a:pt x="3692" y="13169"/>
                </a:lnTo>
                <a:lnTo>
                  <a:pt x="1" y="13169"/>
                </a:lnTo>
                <a:lnTo>
                  <a:pt x="1" y="13288"/>
                </a:lnTo>
                <a:lnTo>
                  <a:pt x="3692" y="13288"/>
                </a:lnTo>
                <a:lnTo>
                  <a:pt x="3692" y="16443"/>
                </a:lnTo>
                <a:lnTo>
                  <a:pt x="1" y="16443"/>
                </a:lnTo>
                <a:lnTo>
                  <a:pt x="1" y="16562"/>
                </a:lnTo>
                <a:lnTo>
                  <a:pt x="3692" y="16562"/>
                </a:lnTo>
                <a:lnTo>
                  <a:pt x="3692" y="19324"/>
                </a:lnTo>
                <a:lnTo>
                  <a:pt x="1" y="19324"/>
                </a:lnTo>
                <a:lnTo>
                  <a:pt x="1" y="19443"/>
                </a:lnTo>
                <a:lnTo>
                  <a:pt x="3692" y="19443"/>
                </a:lnTo>
                <a:lnTo>
                  <a:pt x="3692" y="22598"/>
                </a:lnTo>
                <a:lnTo>
                  <a:pt x="1" y="22598"/>
                </a:lnTo>
                <a:lnTo>
                  <a:pt x="1" y="22717"/>
                </a:lnTo>
                <a:lnTo>
                  <a:pt x="3692" y="22717"/>
                </a:lnTo>
                <a:lnTo>
                  <a:pt x="3692" y="25468"/>
                </a:lnTo>
                <a:lnTo>
                  <a:pt x="1" y="25468"/>
                </a:lnTo>
                <a:lnTo>
                  <a:pt x="1" y="25587"/>
                </a:lnTo>
                <a:lnTo>
                  <a:pt x="3692" y="25587"/>
                </a:lnTo>
                <a:lnTo>
                  <a:pt x="3692" y="28742"/>
                </a:lnTo>
                <a:lnTo>
                  <a:pt x="1" y="28742"/>
                </a:lnTo>
                <a:lnTo>
                  <a:pt x="1" y="28861"/>
                </a:lnTo>
                <a:lnTo>
                  <a:pt x="3692" y="28861"/>
                </a:lnTo>
                <a:lnTo>
                  <a:pt x="3692" y="31611"/>
                </a:lnTo>
                <a:lnTo>
                  <a:pt x="1" y="31611"/>
                </a:lnTo>
                <a:lnTo>
                  <a:pt x="1" y="31730"/>
                </a:lnTo>
                <a:lnTo>
                  <a:pt x="3692" y="31730"/>
                </a:lnTo>
                <a:lnTo>
                  <a:pt x="3692" y="34886"/>
                </a:lnTo>
                <a:lnTo>
                  <a:pt x="1" y="34886"/>
                </a:lnTo>
                <a:lnTo>
                  <a:pt x="1" y="35005"/>
                </a:lnTo>
                <a:lnTo>
                  <a:pt x="3692" y="35005"/>
                </a:lnTo>
                <a:lnTo>
                  <a:pt x="3692" y="37755"/>
                </a:lnTo>
                <a:lnTo>
                  <a:pt x="1" y="37755"/>
                </a:lnTo>
                <a:lnTo>
                  <a:pt x="1" y="37874"/>
                </a:lnTo>
                <a:lnTo>
                  <a:pt x="3692" y="37874"/>
                </a:lnTo>
                <a:lnTo>
                  <a:pt x="3692" y="41029"/>
                </a:lnTo>
                <a:lnTo>
                  <a:pt x="1" y="41029"/>
                </a:lnTo>
                <a:lnTo>
                  <a:pt x="1" y="41148"/>
                </a:lnTo>
                <a:lnTo>
                  <a:pt x="3692" y="41148"/>
                </a:lnTo>
                <a:lnTo>
                  <a:pt x="3692" y="43910"/>
                </a:lnTo>
                <a:lnTo>
                  <a:pt x="1" y="43910"/>
                </a:lnTo>
                <a:lnTo>
                  <a:pt x="1" y="44030"/>
                </a:lnTo>
                <a:lnTo>
                  <a:pt x="3692" y="44030"/>
                </a:lnTo>
                <a:lnTo>
                  <a:pt x="3692" y="47185"/>
                </a:lnTo>
                <a:lnTo>
                  <a:pt x="1" y="47185"/>
                </a:lnTo>
                <a:lnTo>
                  <a:pt x="1" y="47304"/>
                </a:lnTo>
                <a:lnTo>
                  <a:pt x="3692" y="47304"/>
                </a:lnTo>
                <a:lnTo>
                  <a:pt x="3692" y="50054"/>
                </a:lnTo>
                <a:lnTo>
                  <a:pt x="1" y="50054"/>
                </a:lnTo>
                <a:lnTo>
                  <a:pt x="1" y="50173"/>
                </a:lnTo>
                <a:lnTo>
                  <a:pt x="3692" y="50173"/>
                </a:lnTo>
                <a:lnTo>
                  <a:pt x="3692" y="53328"/>
                </a:lnTo>
                <a:lnTo>
                  <a:pt x="1" y="53328"/>
                </a:lnTo>
                <a:lnTo>
                  <a:pt x="1" y="53447"/>
                </a:lnTo>
                <a:lnTo>
                  <a:pt x="3692" y="53447"/>
                </a:lnTo>
                <a:lnTo>
                  <a:pt x="3692" y="56198"/>
                </a:lnTo>
                <a:lnTo>
                  <a:pt x="1" y="56198"/>
                </a:lnTo>
                <a:lnTo>
                  <a:pt x="1" y="56317"/>
                </a:lnTo>
                <a:lnTo>
                  <a:pt x="3692" y="56317"/>
                </a:lnTo>
                <a:lnTo>
                  <a:pt x="3692" y="59472"/>
                </a:lnTo>
                <a:lnTo>
                  <a:pt x="1" y="59472"/>
                </a:lnTo>
                <a:lnTo>
                  <a:pt x="1" y="59591"/>
                </a:lnTo>
                <a:lnTo>
                  <a:pt x="3692" y="59591"/>
                </a:lnTo>
                <a:lnTo>
                  <a:pt x="3692" y="62246"/>
                </a:lnTo>
                <a:lnTo>
                  <a:pt x="1" y="62246"/>
                </a:lnTo>
                <a:lnTo>
                  <a:pt x="1" y="62365"/>
                </a:lnTo>
                <a:lnTo>
                  <a:pt x="3692" y="62365"/>
                </a:lnTo>
                <a:lnTo>
                  <a:pt x="3692" y="65520"/>
                </a:lnTo>
                <a:lnTo>
                  <a:pt x="1" y="65520"/>
                </a:lnTo>
                <a:lnTo>
                  <a:pt x="1" y="65639"/>
                </a:lnTo>
                <a:lnTo>
                  <a:pt x="3692" y="65639"/>
                </a:lnTo>
                <a:lnTo>
                  <a:pt x="3692" y="68390"/>
                </a:lnTo>
                <a:lnTo>
                  <a:pt x="1" y="68390"/>
                </a:lnTo>
                <a:lnTo>
                  <a:pt x="1" y="68509"/>
                </a:lnTo>
                <a:lnTo>
                  <a:pt x="3692" y="68509"/>
                </a:lnTo>
                <a:lnTo>
                  <a:pt x="3692" y="71664"/>
                </a:lnTo>
                <a:lnTo>
                  <a:pt x="1" y="71664"/>
                </a:lnTo>
                <a:lnTo>
                  <a:pt x="1" y="71783"/>
                </a:lnTo>
                <a:lnTo>
                  <a:pt x="3692" y="71783"/>
                </a:lnTo>
                <a:lnTo>
                  <a:pt x="3692" y="74450"/>
                </a:lnTo>
                <a:lnTo>
                  <a:pt x="3811" y="74450"/>
                </a:lnTo>
                <a:lnTo>
                  <a:pt x="3811" y="71783"/>
                </a:lnTo>
                <a:lnTo>
                  <a:pt x="6882" y="71783"/>
                </a:lnTo>
                <a:lnTo>
                  <a:pt x="6882" y="74450"/>
                </a:lnTo>
                <a:lnTo>
                  <a:pt x="7001" y="74450"/>
                </a:lnTo>
                <a:lnTo>
                  <a:pt x="7001" y="71783"/>
                </a:lnTo>
                <a:lnTo>
                  <a:pt x="9680" y="71783"/>
                </a:lnTo>
                <a:lnTo>
                  <a:pt x="9680" y="74450"/>
                </a:lnTo>
                <a:lnTo>
                  <a:pt x="9799" y="74450"/>
                </a:lnTo>
                <a:lnTo>
                  <a:pt x="9799" y="71783"/>
                </a:lnTo>
                <a:lnTo>
                  <a:pt x="12859" y="71783"/>
                </a:lnTo>
                <a:lnTo>
                  <a:pt x="12859" y="74450"/>
                </a:lnTo>
                <a:lnTo>
                  <a:pt x="12978" y="74450"/>
                </a:lnTo>
                <a:lnTo>
                  <a:pt x="12978" y="71783"/>
                </a:lnTo>
                <a:lnTo>
                  <a:pt x="15657" y="71783"/>
                </a:lnTo>
                <a:lnTo>
                  <a:pt x="15657" y="74450"/>
                </a:lnTo>
                <a:lnTo>
                  <a:pt x="15776" y="74450"/>
                </a:lnTo>
                <a:lnTo>
                  <a:pt x="15776" y="71783"/>
                </a:lnTo>
                <a:lnTo>
                  <a:pt x="18848" y="71783"/>
                </a:lnTo>
                <a:lnTo>
                  <a:pt x="18848" y="74450"/>
                </a:lnTo>
                <a:lnTo>
                  <a:pt x="18967" y="74450"/>
                </a:lnTo>
                <a:lnTo>
                  <a:pt x="18967" y="71783"/>
                </a:lnTo>
                <a:lnTo>
                  <a:pt x="21646" y="71783"/>
                </a:lnTo>
                <a:lnTo>
                  <a:pt x="21646" y="74450"/>
                </a:lnTo>
                <a:lnTo>
                  <a:pt x="21765" y="74450"/>
                </a:lnTo>
                <a:lnTo>
                  <a:pt x="21765" y="71783"/>
                </a:lnTo>
                <a:lnTo>
                  <a:pt x="24825" y="71783"/>
                </a:lnTo>
                <a:lnTo>
                  <a:pt x="24825" y="74450"/>
                </a:lnTo>
                <a:lnTo>
                  <a:pt x="24944" y="74450"/>
                </a:lnTo>
                <a:lnTo>
                  <a:pt x="24944" y="71783"/>
                </a:lnTo>
                <a:lnTo>
                  <a:pt x="27623" y="71783"/>
                </a:lnTo>
                <a:lnTo>
                  <a:pt x="27623" y="74450"/>
                </a:lnTo>
                <a:lnTo>
                  <a:pt x="27742" y="74450"/>
                </a:lnTo>
                <a:lnTo>
                  <a:pt x="27742" y="71783"/>
                </a:lnTo>
                <a:lnTo>
                  <a:pt x="30814" y="71783"/>
                </a:lnTo>
                <a:lnTo>
                  <a:pt x="30814" y="74450"/>
                </a:lnTo>
                <a:lnTo>
                  <a:pt x="30933" y="74450"/>
                </a:lnTo>
                <a:lnTo>
                  <a:pt x="30933" y="71783"/>
                </a:lnTo>
                <a:lnTo>
                  <a:pt x="33612" y="71783"/>
                </a:lnTo>
                <a:lnTo>
                  <a:pt x="33612" y="74450"/>
                </a:lnTo>
                <a:lnTo>
                  <a:pt x="33731" y="74450"/>
                </a:lnTo>
                <a:lnTo>
                  <a:pt x="33731" y="71783"/>
                </a:lnTo>
                <a:lnTo>
                  <a:pt x="36791" y="71783"/>
                </a:lnTo>
                <a:lnTo>
                  <a:pt x="36791" y="74450"/>
                </a:lnTo>
                <a:lnTo>
                  <a:pt x="36910" y="74450"/>
                </a:lnTo>
                <a:lnTo>
                  <a:pt x="36910" y="71783"/>
                </a:lnTo>
                <a:lnTo>
                  <a:pt x="39589" y="71783"/>
                </a:lnTo>
                <a:lnTo>
                  <a:pt x="39589" y="74450"/>
                </a:lnTo>
                <a:lnTo>
                  <a:pt x="39708" y="74450"/>
                </a:lnTo>
                <a:lnTo>
                  <a:pt x="39708" y="71783"/>
                </a:lnTo>
                <a:lnTo>
                  <a:pt x="42780" y="71783"/>
                </a:lnTo>
                <a:lnTo>
                  <a:pt x="42780" y="74450"/>
                </a:lnTo>
                <a:lnTo>
                  <a:pt x="42899" y="74450"/>
                </a:lnTo>
                <a:lnTo>
                  <a:pt x="42899" y="71783"/>
                </a:lnTo>
                <a:lnTo>
                  <a:pt x="45578" y="71783"/>
                </a:lnTo>
                <a:lnTo>
                  <a:pt x="45578" y="74450"/>
                </a:lnTo>
                <a:lnTo>
                  <a:pt x="45697" y="74450"/>
                </a:lnTo>
                <a:lnTo>
                  <a:pt x="45697" y="71783"/>
                </a:lnTo>
                <a:lnTo>
                  <a:pt x="48757" y="71783"/>
                </a:lnTo>
                <a:lnTo>
                  <a:pt x="48757" y="74450"/>
                </a:lnTo>
                <a:lnTo>
                  <a:pt x="48876" y="74450"/>
                </a:lnTo>
                <a:lnTo>
                  <a:pt x="48876" y="71783"/>
                </a:lnTo>
                <a:lnTo>
                  <a:pt x="51555" y="71783"/>
                </a:lnTo>
                <a:lnTo>
                  <a:pt x="51555" y="74450"/>
                </a:lnTo>
                <a:lnTo>
                  <a:pt x="51674" y="74450"/>
                </a:lnTo>
                <a:lnTo>
                  <a:pt x="51674" y="71783"/>
                </a:lnTo>
                <a:lnTo>
                  <a:pt x="54746" y="71783"/>
                </a:lnTo>
                <a:lnTo>
                  <a:pt x="54746" y="74450"/>
                </a:lnTo>
                <a:lnTo>
                  <a:pt x="54865" y="74450"/>
                </a:lnTo>
                <a:lnTo>
                  <a:pt x="54865" y="71783"/>
                </a:lnTo>
                <a:lnTo>
                  <a:pt x="57543" y="71783"/>
                </a:lnTo>
                <a:lnTo>
                  <a:pt x="57543" y="74450"/>
                </a:lnTo>
                <a:lnTo>
                  <a:pt x="57663" y="74450"/>
                </a:lnTo>
                <a:lnTo>
                  <a:pt x="57663" y="71783"/>
                </a:lnTo>
                <a:lnTo>
                  <a:pt x="60734" y="71783"/>
                </a:lnTo>
                <a:lnTo>
                  <a:pt x="60734" y="74450"/>
                </a:lnTo>
                <a:lnTo>
                  <a:pt x="60853" y="74450"/>
                </a:lnTo>
                <a:lnTo>
                  <a:pt x="60853" y="71783"/>
                </a:lnTo>
                <a:lnTo>
                  <a:pt x="63532" y="71783"/>
                </a:lnTo>
                <a:lnTo>
                  <a:pt x="63532" y="74450"/>
                </a:lnTo>
                <a:lnTo>
                  <a:pt x="63651" y="74450"/>
                </a:lnTo>
                <a:lnTo>
                  <a:pt x="63651" y="71783"/>
                </a:lnTo>
                <a:lnTo>
                  <a:pt x="66711" y="71783"/>
                </a:lnTo>
                <a:lnTo>
                  <a:pt x="66711" y="74450"/>
                </a:lnTo>
                <a:lnTo>
                  <a:pt x="66830" y="74450"/>
                </a:lnTo>
                <a:lnTo>
                  <a:pt x="66830" y="71783"/>
                </a:lnTo>
                <a:lnTo>
                  <a:pt x="69509" y="71783"/>
                </a:lnTo>
                <a:lnTo>
                  <a:pt x="69509" y="74450"/>
                </a:lnTo>
                <a:lnTo>
                  <a:pt x="69628" y="74450"/>
                </a:lnTo>
                <a:lnTo>
                  <a:pt x="69628" y="71783"/>
                </a:lnTo>
                <a:lnTo>
                  <a:pt x="72700" y="71783"/>
                </a:lnTo>
                <a:lnTo>
                  <a:pt x="72700" y="74450"/>
                </a:lnTo>
                <a:lnTo>
                  <a:pt x="72819" y="74450"/>
                </a:lnTo>
                <a:lnTo>
                  <a:pt x="72819" y="71783"/>
                </a:lnTo>
                <a:lnTo>
                  <a:pt x="75498" y="71783"/>
                </a:lnTo>
                <a:lnTo>
                  <a:pt x="75498" y="74450"/>
                </a:lnTo>
                <a:lnTo>
                  <a:pt x="75617" y="74450"/>
                </a:lnTo>
                <a:lnTo>
                  <a:pt x="75617" y="71783"/>
                </a:lnTo>
                <a:lnTo>
                  <a:pt x="78677" y="71783"/>
                </a:lnTo>
                <a:lnTo>
                  <a:pt x="78677" y="74450"/>
                </a:lnTo>
                <a:lnTo>
                  <a:pt x="78796" y="74450"/>
                </a:lnTo>
                <a:lnTo>
                  <a:pt x="78796" y="71783"/>
                </a:lnTo>
                <a:lnTo>
                  <a:pt x="81475" y="71783"/>
                </a:lnTo>
                <a:lnTo>
                  <a:pt x="81475" y="74450"/>
                </a:lnTo>
                <a:lnTo>
                  <a:pt x="81594" y="74450"/>
                </a:lnTo>
                <a:lnTo>
                  <a:pt x="81594" y="71783"/>
                </a:lnTo>
                <a:lnTo>
                  <a:pt x="84666" y="71783"/>
                </a:lnTo>
                <a:lnTo>
                  <a:pt x="84666" y="74450"/>
                </a:lnTo>
                <a:lnTo>
                  <a:pt x="84785" y="74450"/>
                </a:lnTo>
                <a:lnTo>
                  <a:pt x="84785" y="71783"/>
                </a:lnTo>
                <a:lnTo>
                  <a:pt x="87464" y="71783"/>
                </a:lnTo>
                <a:lnTo>
                  <a:pt x="87464" y="74450"/>
                </a:lnTo>
                <a:lnTo>
                  <a:pt x="87583" y="74450"/>
                </a:lnTo>
                <a:lnTo>
                  <a:pt x="87583" y="71783"/>
                </a:lnTo>
                <a:lnTo>
                  <a:pt x="90643" y="71783"/>
                </a:lnTo>
                <a:lnTo>
                  <a:pt x="90643" y="74450"/>
                </a:lnTo>
                <a:lnTo>
                  <a:pt x="90762" y="74450"/>
                </a:lnTo>
                <a:lnTo>
                  <a:pt x="90762" y="71783"/>
                </a:lnTo>
                <a:lnTo>
                  <a:pt x="93441" y="71783"/>
                </a:lnTo>
                <a:lnTo>
                  <a:pt x="93441" y="74450"/>
                </a:lnTo>
                <a:lnTo>
                  <a:pt x="93560" y="74450"/>
                </a:lnTo>
                <a:lnTo>
                  <a:pt x="93560" y="71783"/>
                </a:lnTo>
                <a:lnTo>
                  <a:pt x="96632" y="71783"/>
                </a:lnTo>
                <a:lnTo>
                  <a:pt x="96632" y="74450"/>
                </a:lnTo>
                <a:lnTo>
                  <a:pt x="96751" y="74450"/>
                </a:lnTo>
                <a:lnTo>
                  <a:pt x="96751" y="71783"/>
                </a:lnTo>
                <a:lnTo>
                  <a:pt x="99430" y="71783"/>
                </a:lnTo>
                <a:lnTo>
                  <a:pt x="99430" y="74450"/>
                </a:lnTo>
                <a:lnTo>
                  <a:pt x="99549" y="74450"/>
                </a:lnTo>
                <a:lnTo>
                  <a:pt x="99549" y="71783"/>
                </a:lnTo>
                <a:lnTo>
                  <a:pt x="102609" y="71783"/>
                </a:lnTo>
                <a:lnTo>
                  <a:pt x="102609" y="74450"/>
                </a:lnTo>
                <a:lnTo>
                  <a:pt x="102728" y="74450"/>
                </a:lnTo>
                <a:lnTo>
                  <a:pt x="102728" y="71783"/>
                </a:lnTo>
                <a:lnTo>
                  <a:pt x="105407" y="71783"/>
                </a:lnTo>
                <a:lnTo>
                  <a:pt x="105407" y="74450"/>
                </a:lnTo>
                <a:lnTo>
                  <a:pt x="105526" y="74450"/>
                </a:lnTo>
                <a:lnTo>
                  <a:pt x="105526" y="71783"/>
                </a:lnTo>
                <a:lnTo>
                  <a:pt x="108597" y="71783"/>
                </a:lnTo>
                <a:lnTo>
                  <a:pt x="108597" y="74450"/>
                </a:lnTo>
                <a:lnTo>
                  <a:pt x="108717" y="74450"/>
                </a:lnTo>
                <a:lnTo>
                  <a:pt x="108717" y="71783"/>
                </a:lnTo>
                <a:lnTo>
                  <a:pt x="111943" y="71783"/>
                </a:lnTo>
                <a:lnTo>
                  <a:pt x="111943" y="71664"/>
                </a:lnTo>
                <a:lnTo>
                  <a:pt x="108562" y="71664"/>
                </a:lnTo>
                <a:lnTo>
                  <a:pt x="108562" y="68497"/>
                </a:lnTo>
                <a:lnTo>
                  <a:pt x="111788" y="68497"/>
                </a:lnTo>
                <a:lnTo>
                  <a:pt x="111788" y="68378"/>
                </a:lnTo>
                <a:lnTo>
                  <a:pt x="108562" y="68378"/>
                </a:lnTo>
                <a:lnTo>
                  <a:pt x="108562" y="65616"/>
                </a:lnTo>
                <a:lnTo>
                  <a:pt x="111788" y="65616"/>
                </a:lnTo>
                <a:lnTo>
                  <a:pt x="111788" y="65496"/>
                </a:lnTo>
                <a:lnTo>
                  <a:pt x="108562" y="65496"/>
                </a:lnTo>
                <a:lnTo>
                  <a:pt x="108562" y="62341"/>
                </a:lnTo>
                <a:lnTo>
                  <a:pt x="111788" y="62341"/>
                </a:lnTo>
                <a:lnTo>
                  <a:pt x="111788" y="62246"/>
                </a:lnTo>
                <a:lnTo>
                  <a:pt x="108562" y="62246"/>
                </a:lnTo>
                <a:lnTo>
                  <a:pt x="108562" y="59484"/>
                </a:lnTo>
                <a:lnTo>
                  <a:pt x="111788" y="59484"/>
                </a:lnTo>
                <a:lnTo>
                  <a:pt x="111788" y="59365"/>
                </a:lnTo>
                <a:lnTo>
                  <a:pt x="108562" y="59365"/>
                </a:lnTo>
                <a:lnTo>
                  <a:pt x="108562" y="56210"/>
                </a:lnTo>
                <a:lnTo>
                  <a:pt x="111788" y="56210"/>
                </a:lnTo>
                <a:lnTo>
                  <a:pt x="111788" y="56091"/>
                </a:lnTo>
                <a:lnTo>
                  <a:pt x="108562" y="56091"/>
                </a:lnTo>
                <a:lnTo>
                  <a:pt x="108562" y="53340"/>
                </a:lnTo>
                <a:lnTo>
                  <a:pt x="111788" y="53340"/>
                </a:lnTo>
                <a:lnTo>
                  <a:pt x="111788" y="53221"/>
                </a:lnTo>
                <a:lnTo>
                  <a:pt x="108562" y="53221"/>
                </a:lnTo>
                <a:lnTo>
                  <a:pt x="108562" y="50066"/>
                </a:lnTo>
                <a:lnTo>
                  <a:pt x="111788" y="50066"/>
                </a:lnTo>
                <a:lnTo>
                  <a:pt x="111788" y="49947"/>
                </a:lnTo>
                <a:lnTo>
                  <a:pt x="108562" y="49947"/>
                </a:lnTo>
                <a:lnTo>
                  <a:pt x="108562" y="47208"/>
                </a:lnTo>
                <a:lnTo>
                  <a:pt x="111788" y="47208"/>
                </a:lnTo>
                <a:lnTo>
                  <a:pt x="111788" y="47089"/>
                </a:lnTo>
                <a:lnTo>
                  <a:pt x="108562" y="47089"/>
                </a:lnTo>
                <a:lnTo>
                  <a:pt x="108562" y="43934"/>
                </a:lnTo>
                <a:lnTo>
                  <a:pt x="111788" y="43934"/>
                </a:lnTo>
                <a:lnTo>
                  <a:pt x="111788" y="43815"/>
                </a:lnTo>
                <a:lnTo>
                  <a:pt x="108562" y="43815"/>
                </a:lnTo>
                <a:lnTo>
                  <a:pt x="108562" y="41065"/>
                </a:lnTo>
                <a:lnTo>
                  <a:pt x="111788" y="41065"/>
                </a:lnTo>
                <a:lnTo>
                  <a:pt x="111788" y="40946"/>
                </a:lnTo>
                <a:lnTo>
                  <a:pt x="108562" y="40946"/>
                </a:lnTo>
                <a:lnTo>
                  <a:pt x="108562" y="37791"/>
                </a:lnTo>
                <a:lnTo>
                  <a:pt x="111788" y="37791"/>
                </a:lnTo>
                <a:lnTo>
                  <a:pt x="111788" y="37672"/>
                </a:lnTo>
                <a:lnTo>
                  <a:pt x="108562" y="37672"/>
                </a:lnTo>
                <a:lnTo>
                  <a:pt x="108562" y="34909"/>
                </a:lnTo>
                <a:lnTo>
                  <a:pt x="111788" y="34909"/>
                </a:lnTo>
                <a:lnTo>
                  <a:pt x="111788" y="34790"/>
                </a:lnTo>
                <a:lnTo>
                  <a:pt x="108562" y="34790"/>
                </a:lnTo>
                <a:lnTo>
                  <a:pt x="108562" y="31635"/>
                </a:lnTo>
                <a:lnTo>
                  <a:pt x="111788" y="31635"/>
                </a:lnTo>
                <a:lnTo>
                  <a:pt x="111788" y="31516"/>
                </a:lnTo>
                <a:lnTo>
                  <a:pt x="108562" y="31516"/>
                </a:lnTo>
                <a:lnTo>
                  <a:pt x="108562" y="28766"/>
                </a:lnTo>
                <a:lnTo>
                  <a:pt x="111788" y="28766"/>
                </a:lnTo>
                <a:lnTo>
                  <a:pt x="111788" y="28647"/>
                </a:lnTo>
                <a:lnTo>
                  <a:pt x="108562" y="28647"/>
                </a:lnTo>
                <a:lnTo>
                  <a:pt x="108562" y="25492"/>
                </a:lnTo>
                <a:lnTo>
                  <a:pt x="111788" y="25492"/>
                </a:lnTo>
                <a:lnTo>
                  <a:pt x="111788" y="25372"/>
                </a:lnTo>
                <a:lnTo>
                  <a:pt x="108562" y="25372"/>
                </a:lnTo>
                <a:lnTo>
                  <a:pt x="108562" y="22622"/>
                </a:lnTo>
                <a:lnTo>
                  <a:pt x="111788" y="22622"/>
                </a:lnTo>
                <a:lnTo>
                  <a:pt x="111788" y="22503"/>
                </a:lnTo>
                <a:lnTo>
                  <a:pt x="108562" y="22503"/>
                </a:lnTo>
                <a:lnTo>
                  <a:pt x="108562" y="19348"/>
                </a:lnTo>
                <a:lnTo>
                  <a:pt x="111788" y="19348"/>
                </a:lnTo>
                <a:lnTo>
                  <a:pt x="111788" y="19229"/>
                </a:lnTo>
                <a:lnTo>
                  <a:pt x="108562" y="19229"/>
                </a:lnTo>
                <a:lnTo>
                  <a:pt x="108562" y="16550"/>
                </a:lnTo>
                <a:lnTo>
                  <a:pt x="111788" y="16550"/>
                </a:lnTo>
                <a:lnTo>
                  <a:pt x="111788" y="16431"/>
                </a:lnTo>
                <a:lnTo>
                  <a:pt x="108562" y="16431"/>
                </a:lnTo>
                <a:lnTo>
                  <a:pt x="108562" y="13276"/>
                </a:lnTo>
                <a:lnTo>
                  <a:pt x="111788" y="13276"/>
                </a:lnTo>
                <a:lnTo>
                  <a:pt x="111788" y="13157"/>
                </a:lnTo>
                <a:lnTo>
                  <a:pt x="108562" y="13157"/>
                </a:lnTo>
                <a:lnTo>
                  <a:pt x="108562" y="10418"/>
                </a:lnTo>
                <a:lnTo>
                  <a:pt x="111788" y="10418"/>
                </a:lnTo>
                <a:lnTo>
                  <a:pt x="111788" y="10299"/>
                </a:lnTo>
                <a:lnTo>
                  <a:pt x="108562" y="10299"/>
                </a:lnTo>
                <a:lnTo>
                  <a:pt x="108562" y="7156"/>
                </a:lnTo>
                <a:lnTo>
                  <a:pt x="111788" y="7156"/>
                </a:lnTo>
                <a:lnTo>
                  <a:pt x="111788" y="7037"/>
                </a:lnTo>
                <a:lnTo>
                  <a:pt x="108562" y="7037"/>
                </a:lnTo>
                <a:lnTo>
                  <a:pt x="108562" y="4287"/>
                </a:lnTo>
                <a:lnTo>
                  <a:pt x="111788" y="4287"/>
                </a:lnTo>
                <a:lnTo>
                  <a:pt x="111788" y="4167"/>
                </a:lnTo>
                <a:lnTo>
                  <a:pt x="108562" y="4167"/>
                </a:lnTo>
                <a:lnTo>
                  <a:pt x="108562" y="1024"/>
                </a:lnTo>
                <a:lnTo>
                  <a:pt x="111788" y="1024"/>
                </a:lnTo>
                <a:lnTo>
                  <a:pt x="111788" y="905"/>
                </a:lnTo>
                <a:lnTo>
                  <a:pt x="108562" y="905"/>
                </a:lnTo>
                <a:lnTo>
                  <a:pt x="108562" y="0"/>
                </a:lnTo>
                <a:lnTo>
                  <a:pt x="108443" y="0"/>
                </a:lnTo>
                <a:lnTo>
                  <a:pt x="108443" y="905"/>
                </a:lnTo>
                <a:lnTo>
                  <a:pt x="105383" y="905"/>
                </a:lnTo>
                <a:lnTo>
                  <a:pt x="105383" y="0"/>
                </a:lnTo>
                <a:lnTo>
                  <a:pt x="105264" y="0"/>
                </a:lnTo>
                <a:lnTo>
                  <a:pt x="105264" y="905"/>
                </a:lnTo>
                <a:lnTo>
                  <a:pt x="102585" y="905"/>
                </a:lnTo>
                <a:lnTo>
                  <a:pt x="102585" y="0"/>
                </a:lnTo>
                <a:lnTo>
                  <a:pt x="102454" y="0"/>
                </a:lnTo>
                <a:lnTo>
                  <a:pt x="102454" y="905"/>
                </a:lnTo>
                <a:lnTo>
                  <a:pt x="99394" y="905"/>
                </a:lnTo>
                <a:lnTo>
                  <a:pt x="99394" y="0"/>
                </a:lnTo>
                <a:lnTo>
                  <a:pt x="99275" y="0"/>
                </a:lnTo>
                <a:lnTo>
                  <a:pt x="99275" y="905"/>
                </a:lnTo>
                <a:lnTo>
                  <a:pt x="96596" y="905"/>
                </a:lnTo>
                <a:lnTo>
                  <a:pt x="96596" y="0"/>
                </a:lnTo>
                <a:lnTo>
                  <a:pt x="96477" y="0"/>
                </a:lnTo>
                <a:lnTo>
                  <a:pt x="96477" y="905"/>
                </a:lnTo>
                <a:lnTo>
                  <a:pt x="93405" y="905"/>
                </a:lnTo>
                <a:lnTo>
                  <a:pt x="93405" y="0"/>
                </a:lnTo>
                <a:lnTo>
                  <a:pt x="93286" y="0"/>
                </a:lnTo>
                <a:lnTo>
                  <a:pt x="93286" y="905"/>
                </a:lnTo>
                <a:lnTo>
                  <a:pt x="90607" y="905"/>
                </a:lnTo>
                <a:lnTo>
                  <a:pt x="90607" y="0"/>
                </a:lnTo>
                <a:lnTo>
                  <a:pt x="90488" y="0"/>
                </a:lnTo>
                <a:lnTo>
                  <a:pt x="90488" y="905"/>
                </a:lnTo>
                <a:lnTo>
                  <a:pt x="87428" y="905"/>
                </a:lnTo>
                <a:lnTo>
                  <a:pt x="87428" y="0"/>
                </a:lnTo>
                <a:lnTo>
                  <a:pt x="87309" y="0"/>
                </a:lnTo>
                <a:lnTo>
                  <a:pt x="87309" y="905"/>
                </a:lnTo>
                <a:lnTo>
                  <a:pt x="84630" y="905"/>
                </a:lnTo>
                <a:lnTo>
                  <a:pt x="84630" y="0"/>
                </a:lnTo>
                <a:lnTo>
                  <a:pt x="84511" y="0"/>
                </a:lnTo>
                <a:lnTo>
                  <a:pt x="84511" y="905"/>
                </a:lnTo>
                <a:lnTo>
                  <a:pt x="81439" y="905"/>
                </a:lnTo>
                <a:lnTo>
                  <a:pt x="81439" y="0"/>
                </a:lnTo>
                <a:lnTo>
                  <a:pt x="81320" y="0"/>
                </a:lnTo>
                <a:lnTo>
                  <a:pt x="81320" y="905"/>
                </a:lnTo>
                <a:lnTo>
                  <a:pt x="78641" y="905"/>
                </a:lnTo>
                <a:lnTo>
                  <a:pt x="78641" y="0"/>
                </a:lnTo>
                <a:lnTo>
                  <a:pt x="78522" y="0"/>
                </a:lnTo>
                <a:lnTo>
                  <a:pt x="78522" y="905"/>
                </a:lnTo>
                <a:lnTo>
                  <a:pt x="75462" y="905"/>
                </a:lnTo>
                <a:lnTo>
                  <a:pt x="75462" y="0"/>
                </a:lnTo>
                <a:lnTo>
                  <a:pt x="75343" y="0"/>
                </a:lnTo>
                <a:lnTo>
                  <a:pt x="75343" y="905"/>
                </a:lnTo>
                <a:lnTo>
                  <a:pt x="72664" y="905"/>
                </a:lnTo>
                <a:lnTo>
                  <a:pt x="72664" y="0"/>
                </a:lnTo>
                <a:lnTo>
                  <a:pt x="72545" y="0"/>
                </a:lnTo>
                <a:lnTo>
                  <a:pt x="72545" y="905"/>
                </a:lnTo>
                <a:lnTo>
                  <a:pt x="69474" y="905"/>
                </a:lnTo>
                <a:lnTo>
                  <a:pt x="69474" y="0"/>
                </a:lnTo>
                <a:lnTo>
                  <a:pt x="69354" y="0"/>
                </a:lnTo>
                <a:lnTo>
                  <a:pt x="69354" y="905"/>
                </a:lnTo>
                <a:lnTo>
                  <a:pt x="66676" y="905"/>
                </a:lnTo>
                <a:lnTo>
                  <a:pt x="66676" y="0"/>
                </a:lnTo>
                <a:lnTo>
                  <a:pt x="66557" y="0"/>
                </a:lnTo>
                <a:lnTo>
                  <a:pt x="66557" y="905"/>
                </a:lnTo>
                <a:lnTo>
                  <a:pt x="63497" y="905"/>
                </a:lnTo>
                <a:lnTo>
                  <a:pt x="63497" y="0"/>
                </a:lnTo>
                <a:lnTo>
                  <a:pt x="63378" y="0"/>
                </a:lnTo>
                <a:lnTo>
                  <a:pt x="63378" y="905"/>
                </a:lnTo>
                <a:lnTo>
                  <a:pt x="60699" y="905"/>
                </a:lnTo>
                <a:lnTo>
                  <a:pt x="60699" y="0"/>
                </a:lnTo>
                <a:lnTo>
                  <a:pt x="60580" y="0"/>
                </a:lnTo>
                <a:lnTo>
                  <a:pt x="60580" y="905"/>
                </a:lnTo>
                <a:lnTo>
                  <a:pt x="57663" y="905"/>
                </a:lnTo>
                <a:lnTo>
                  <a:pt x="57663" y="0"/>
                </a:lnTo>
                <a:lnTo>
                  <a:pt x="57543" y="0"/>
                </a:lnTo>
                <a:lnTo>
                  <a:pt x="57543" y="905"/>
                </a:lnTo>
                <a:lnTo>
                  <a:pt x="54865" y="905"/>
                </a:lnTo>
                <a:lnTo>
                  <a:pt x="54865" y="0"/>
                </a:lnTo>
                <a:lnTo>
                  <a:pt x="54746" y="0"/>
                </a:lnTo>
                <a:lnTo>
                  <a:pt x="54746" y="905"/>
                </a:lnTo>
                <a:lnTo>
                  <a:pt x="51674" y="905"/>
                </a:lnTo>
                <a:lnTo>
                  <a:pt x="51674" y="0"/>
                </a:lnTo>
                <a:lnTo>
                  <a:pt x="51555" y="0"/>
                </a:lnTo>
                <a:lnTo>
                  <a:pt x="51555" y="905"/>
                </a:lnTo>
                <a:lnTo>
                  <a:pt x="48876" y="905"/>
                </a:lnTo>
                <a:lnTo>
                  <a:pt x="48876" y="0"/>
                </a:lnTo>
                <a:lnTo>
                  <a:pt x="48757" y="0"/>
                </a:lnTo>
                <a:lnTo>
                  <a:pt x="48757" y="905"/>
                </a:lnTo>
                <a:lnTo>
                  <a:pt x="45697" y="905"/>
                </a:lnTo>
                <a:lnTo>
                  <a:pt x="45697" y="0"/>
                </a:lnTo>
                <a:lnTo>
                  <a:pt x="45578" y="0"/>
                </a:lnTo>
                <a:lnTo>
                  <a:pt x="45578" y="905"/>
                </a:lnTo>
                <a:lnTo>
                  <a:pt x="42899" y="905"/>
                </a:lnTo>
                <a:lnTo>
                  <a:pt x="42899" y="0"/>
                </a:lnTo>
                <a:lnTo>
                  <a:pt x="42780" y="0"/>
                </a:lnTo>
                <a:lnTo>
                  <a:pt x="42780" y="905"/>
                </a:lnTo>
                <a:lnTo>
                  <a:pt x="39708" y="905"/>
                </a:lnTo>
                <a:lnTo>
                  <a:pt x="39708" y="0"/>
                </a:lnTo>
                <a:lnTo>
                  <a:pt x="39589" y="0"/>
                </a:lnTo>
                <a:lnTo>
                  <a:pt x="39589" y="905"/>
                </a:lnTo>
                <a:lnTo>
                  <a:pt x="36910" y="905"/>
                </a:lnTo>
                <a:lnTo>
                  <a:pt x="36910" y="0"/>
                </a:lnTo>
                <a:lnTo>
                  <a:pt x="36791" y="0"/>
                </a:lnTo>
                <a:lnTo>
                  <a:pt x="36791" y="905"/>
                </a:lnTo>
                <a:lnTo>
                  <a:pt x="33731" y="905"/>
                </a:lnTo>
                <a:lnTo>
                  <a:pt x="33731" y="0"/>
                </a:lnTo>
                <a:lnTo>
                  <a:pt x="33612" y="0"/>
                </a:lnTo>
                <a:lnTo>
                  <a:pt x="33612" y="905"/>
                </a:lnTo>
                <a:lnTo>
                  <a:pt x="30933" y="905"/>
                </a:lnTo>
                <a:lnTo>
                  <a:pt x="30933" y="0"/>
                </a:lnTo>
                <a:lnTo>
                  <a:pt x="30814" y="0"/>
                </a:lnTo>
                <a:lnTo>
                  <a:pt x="30814" y="905"/>
                </a:lnTo>
                <a:lnTo>
                  <a:pt x="27742" y="905"/>
                </a:lnTo>
                <a:lnTo>
                  <a:pt x="27742" y="0"/>
                </a:lnTo>
                <a:lnTo>
                  <a:pt x="27623" y="0"/>
                </a:lnTo>
                <a:lnTo>
                  <a:pt x="27623" y="905"/>
                </a:lnTo>
                <a:lnTo>
                  <a:pt x="24944" y="905"/>
                </a:lnTo>
                <a:lnTo>
                  <a:pt x="24944" y="0"/>
                </a:lnTo>
                <a:lnTo>
                  <a:pt x="24825" y="0"/>
                </a:lnTo>
                <a:lnTo>
                  <a:pt x="24825" y="905"/>
                </a:lnTo>
                <a:lnTo>
                  <a:pt x="21765" y="905"/>
                </a:lnTo>
                <a:lnTo>
                  <a:pt x="21765" y="0"/>
                </a:lnTo>
                <a:lnTo>
                  <a:pt x="21646" y="0"/>
                </a:lnTo>
                <a:lnTo>
                  <a:pt x="21646" y="905"/>
                </a:lnTo>
                <a:lnTo>
                  <a:pt x="18967" y="905"/>
                </a:lnTo>
                <a:lnTo>
                  <a:pt x="18967" y="0"/>
                </a:lnTo>
                <a:lnTo>
                  <a:pt x="18848" y="0"/>
                </a:lnTo>
                <a:lnTo>
                  <a:pt x="18848" y="905"/>
                </a:lnTo>
                <a:lnTo>
                  <a:pt x="15776" y="905"/>
                </a:lnTo>
                <a:lnTo>
                  <a:pt x="15776" y="0"/>
                </a:lnTo>
                <a:lnTo>
                  <a:pt x="15657" y="0"/>
                </a:lnTo>
                <a:lnTo>
                  <a:pt x="15657" y="905"/>
                </a:lnTo>
                <a:lnTo>
                  <a:pt x="12978" y="905"/>
                </a:lnTo>
                <a:lnTo>
                  <a:pt x="12978" y="0"/>
                </a:lnTo>
                <a:lnTo>
                  <a:pt x="12859" y="0"/>
                </a:lnTo>
                <a:lnTo>
                  <a:pt x="12859" y="905"/>
                </a:lnTo>
                <a:lnTo>
                  <a:pt x="9799" y="905"/>
                </a:lnTo>
                <a:lnTo>
                  <a:pt x="9799" y="0"/>
                </a:lnTo>
                <a:lnTo>
                  <a:pt x="9680" y="0"/>
                </a:lnTo>
                <a:lnTo>
                  <a:pt x="9680" y="905"/>
                </a:lnTo>
                <a:lnTo>
                  <a:pt x="7001" y="905"/>
                </a:lnTo>
                <a:lnTo>
                  <a:pt x="7001" y="0"/>
                </a:lnTo>
                <a:lnTo>
                  <a:pt x="6882" y="0"/>
                </a:lnTo>
                <a:lnTo>
                  <a:pt x="6882" y="905"/>
                </a:lnTo>
                <a:lnTo>
                  <a:pt x="3811" y="905"/>
                </a:lnTo>
                <a:lnTo>
                  <a:pt x="3811" y="0"/>
                </a:lnTo>
                <a:close/>
              </a:path>
            </a:pathLst>
          </a:custGeom>
          <a:solidFill>
            <a:srgbClr val="FFCC00">
              <a:alpha val="370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4396800" y="3575"/>
            <a:ext cx="4747200" cy="5143500"/>
          </a:xfrm>
          <a:prstGeom prst="rtTriangle">
            <a:avLst/>
          </a:prstGeom>
          <a:solidFill>
            <a:srgbClr val="FFCC00">
              <a:alpha val="21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11"/>
          <p:cNvGrpSpPr/>
          <p:nvPr/>
        </p:nvGrpSpPr>
        <p:grpSpPr>
          <a:xfrm>
            <a:off x="3935539" y="-741579"/>
            <a:ext cx="5349406" cy="4344106"/>
            <a:chOff x="1430435" y="706208"/>
            <a:chExt cx="7147790" cy="5804524"/>
          </a:xfrm>
        </p:grpSpPr>
        <p:sp>
          <p:nvSpPr>
            <p:cNvPr id="99" name="Google Shape;99;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11"/>
          <p:cNvGrpSpPr/>
          <p:nvPr/>
        </p:nvGrpSpPr>
        <p:grpSpPr>
          <a:xfrm flipH="1">
            <a:off x="-360236" y="1468221"/>
            <a:ext cx="5349406" cy="4344106"/>
            <a:chOff x="1430435" y="706208"/>
            <a:chExt cx="7147790" cy="5804524"/>
          </a:xfrm>
        </p:grpSpPr>
        <p:sp>
          <p:nvSpPr>
            <p:cNvPr id="103" name="Google Shape;103;p11"/>
            <p:cNvSpPr/>
            <p:nvPr/>
          </p:nvSpPr>
          <p:spPr>
            <a:xfrm rot="892995" flipH="1">
              <a:off x="1911573" y="1502874"/>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1"/>
            <p:cNvSpPr/>
            <p:nvPr/>
          </p:nvSpPr>
          <p:spPr>
            <a:xfrm rot="900299">
              <a:off x="7565015" y="2098060"/>
              <a:ext cx="330605" cy="536025"/>
            </a:xfrm>
            <a:custGeom>
              <a:avLst/>
              <a:gdLst/>
              <a:ahLst/>
              <a:cxnLst/>
              <a:rect l="l" t="t" r="r" b="b"/>
              <a:pathLst>
                <a:path w="13800" h="16206" extrusionOk="0">
                  <a:moveTo>
                    <a:pt x="572" y="1"/>
                  </a:moveTo>
                  <a:cubicBezTo>
                    <a:pt x="251" y="1"/>
                    <a:pt x="1" y="251"/>
                    <a:pt x="1" y="560"/>
                  </a:cubicBezTo>
                  <a:lnTo>
                    <a:pt x="1" y="15633"/>
                  </a:lnTo>
                  <a:cubicBezTo>
                    <a:pt x="1" y="15958"/>
                    <a:pt x="260" y="16206"/>
                    <a:pt x="554" y="16206"/>
                  </a:cubicBezTo>
                  <a:cubicBezTo>
                    <a:pt x="626" y="16206"/>
                    <a:pt x="701" y="16190"/>
                    <a:pt x="774" y="16157"/>
                  </a:cubicBezTo>
                  <a:lnTo>
                    <a:pt x="6668" y="13633"/>
                  </a:lnTo>
                  <a:cubicBezTo>
                    <a:pt x="6745" y="13597"/>
                    <a:pt x="6823" y="13580"/>
                    <a:pt x="6899" y="13580"/>
                  </a:cubicBezTo>
                  <a:cubicBezTo>
                    <a:pt x="6975" y="13580"/>
                    <a:pt x="7049" y="13597"/>
                    <a:pt x="7120" y="13633"/>
                  </a:cubicBezTo>
                  <a:lnTo>
                    <a:pt x="13014" y="16157"/>
                  </a:lnTo>
                  <a:cubicBezTo>
                    <a:pt x="13086" y="16187"/>
                    <a:pt x="13159" y="16201"/>
                    <a:pt x="13231" y="16201"/>
                  </a:cubicBezTo>
                  <a:cubicBezTo>
                    <a:pt x="13529" y="16201"/>
                    <a:pt x="13800" y="15962"/>
                    <a:pt x="13800" y="15645"/>
                  </a:cubicBezTo>
                  <a:lnTo>
                    <a:pt x="13800" y="560"/>
                  </a:lnTo>
                  <a:cubicBezTo>
                    <a:pt x="13800" y="251"/>
                    <a:pt x="13538" y="1"/>
                    <a:pt x="13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1"/>
            <p:cNvSpPr/>
            <p:nvPr/>
          </p:nvSpPr>
          <p:spPr>
            <a:xfrm rot="892995" flipH="1">
              <a:off x="1875827" y="1433368"/>
              <a:ext cx="6221261" cy="4280698"/>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alpha val="6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1"/>
          <p:cNvGrpSpPr/>
          <p:nvPr/>
        </p:nvGrpSpPr>
        <p:grpSpPr>
          <a:xfrm>
            <a:off x="586051" y="844600"/>
            <a:ext cx="7971899" cy="3461454"/>
            <a:chOff x="586051" y="844600"/>
            <a:chExt cx="7971899" cy="3461454"/>
          </a:xfrm>
        </p:grpSpPr>
        <p:sp>
          <p:nvSpPr>
            <p:cNvPr id="107" name="Google Shape;107;p11"/>
            <p:cNvSpPr/>
            <p:nvPr/>
          </p:nvSpPr>
          <p:spPr>
            <a:xfrm rot="5400000">
              <a:off x="4929150" y="663700"/>
              <a:ext cx="3447900" cy="3809700"/>
            </a:xfrm>
            <a:prstGeom prst="round2SameRect">
              <a:avLst>
                <a:gd name="adj1" fmla="val 3886"/>
                <a:gd name="adj2" fmla="val 0"/>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9631">
              <a:off x="603527" y="852182"/>
              <a:ext cx="5193881" cy="3446685"/>
            </a:xfrm>
            <a:custGeom>
              <a:avLst/>
              <a:gdLst/>
              <a:ahLst/>
              <a:cxnLst/>
              <a:rect l="l" t="t" r="r" b="b"/>
              <a:pathLst>
                <a:path w="84357" h="58044" extrusionOk="0">
                  <a:moveTo>
                    <a:pt x="0" y="1"/>
                  </a:moveTo>
                  <a:lnTo>
                    <a:pt x="0" y="3418"/>
                  </a:lnTo>
                  <a:lnTo>
                    <a:pt x="2989" y="3418"/>
                  </a:lnTo>
                  <a:cubicBezTo>
                    <a:pt x="3191" y="2941"/>
                    <a:pt x="3656" y="2596"/>
                    <a:pt x="4203" y="2584"/>
                  </a:cubicBezTo>
                  <a:cubicBezTo>
                    <a:pt x="4210" y="2584"/>
                    <a:pt x="4218" y="2584"/>
                    <a:pt x="4225" y="2584"/>
                  </a:cubicBezTo>
                  <a:cubicBezTo>
                    <a:pt x="4942" y="2584"/>
                    <a:pt x="5573" y="3175"/>
                    <a:pt x="5584" y="3894"/>
                  </a:cubicBezTo>
                  <a:cubicBezTo>
                    <a:pt x="5596" y="4656"/>
                    <a:pt x="4989" y="5275"/>
                    <a:pt x="4227" y="5275"/>
                  </a:cubicBezTo>
                  <a:cubicBezTo>
                    <a:pt x="3691" y="5275"/>
                    <a:pt x="3251" y="4965"/>
                    <a:pt x="3025" y="4537"/>
                  </a:cubicBezTo>
                  <a:lnTo>
                    <a:pt x="0" y="4537"/>
                  </a:lnTo>
                  <a:lnTo>
                    <a:pt x="0" y="9002"/>
                  </a:lnTo>
                  <a:lnTo>
                    <a:pt x="2989" y="9002"/>
                  </a:lnTo>
                  <a:cubicBezTo>
                    <a:pt x="3191" y="8525"/>
                    <a:pt x="3656" y="8180"/>
                    <a:pt x="4203" y="8168"/>
                  </a:cubicBezTo>
                  <a:cubicBezTo>
                    <a:pt x="4217" y="8168"/>
                    <a:pt x="4231" y="8168"/>
                    <a:pt x="4245" y="8168"/>
                  </a:cubicBezTo>
                  <a:cubicBezTo>
                    <a:pt x="4954" y="8168"/>
                    <a:pt x="5573" y="8754"/>
                    <a:pt x="5584" y="9478"/>
                  </a:cubicBezTo>
                  <a:cubicBezTo>
                    <a:pt x="5596" y="10228"/>
                    <a:pt x="4989" y="10859"/>
                    <a:pt x="4227" y="10859"/>
                  </a:cubicBezTo>
                  <a:cubicBezTo>
                    <a:pt x="3691" y="10859"/>
                    <a:pt x="3251" y="10549"/>
                    <a:pt x="3025" y="10109"/>
                  </a:cubicBezTo>
                  <a:lnTo>
                    <a:pt x="0" y="10109"/>
                  </a:lnTo>
                  <a:lnTo>
                    <a:pt x="0" y="14574"/>
                  </a:lnTo>
                  <a:lnTo>
                    <a:pt x="2989" y="14574"/>
                  </a:lnTo>
                  <a:cubicBezTo>
                    <a:pt x="3191" y="14098"/>
                    <a:pt x="3656" y="13764"/>
                    <a:pt x="4203" y="13740"/>
                  </a:cubicBezTo>
                  <a:cubicBezTo>
                    <a:pt x="4210" y="13740"/>
                    <a:pt x="4218" y="13740"/>
                    <a:pt x="4225" y="13740"/>
                  </a:cubicBezTo>
                  <a:cubicBezTo>
                    <a:pt x="4942" y="13740"/>
                    <a:pt x="5573" y="14331"/>
                    <a:pt x="5584" y="15050"/>
                  </a:cubicBezTo>
                  <a:cubicBezTo>
                    <a:pt x="5596" y="15812"/>
                    <a:pt x="4989" y="16443"/>
                    <a:pt x="4227" y="16443"/>
                  </a:cubicBezTo>
                  <a:cubicBezTo>
                    <a:pt x="3691" y="16443"/>
                    <a:pt x="3251" y="16122"/>
                    <a:pt x="3025" y="15693"/>
                  </a:cubicBezTo>
                  <a:lnTo>
                    <a:pt x="0" y="15693"/>
                  </a:lnTo>
                  <a:lnTo>
                    <a:pt x="0" y="20158"/>
                  </a:lnTo>
                  <a:lnTo>
                    <a:pt x="2989" y="20158"/>
                  </a:lnTo>
                  <a:cubicBezTo>
                    <a:pt x="3191" y="19682"/>
                    <a:pt x="3656" y="19336"/>
                    <a:pt x="4203" y="19324"/>
                  </a:cubicBezTo>
                  <a:cubicBezTo>
                    <a:pt x="4210" y="19324"/>
                    <a:pt x="4218" y="19324"/>
                    <a:pt x="4225" y="19324"/>
                  </a:cubicBezTo>
                  <a:cubicBezTo>
                    <a:pt x="4942" y="19324"/>
                    <a:pt x="5573" y="19915"/>
                    <a:pt x="5584" y="20634"/>
                  </a:cubicBezTo>
                  <a:cubicBezTo>
                    <a:pt x="5596" y="21396"/>
                    <a:pt x="4989" y="22015"/>
                    <a:pt x="4227" y="22015"/>
                  </a:cubicBezTo>
                  <a:cubicBezTo>
                    <a:pt x="3691" y="22015"/>
                    <a:pt x="3251" y="21706"/>
                    <a:pt x="3025" y="21277"/>
                  </a:cubicBezTo>
                  <a:lnTo>
                    <a:pt x="0" y="21277"/>
                  </a:lnTo>
                  <a:lnTo>
                    <a:pt x="0" y="25742"/>
                  </a:lnTo>
                  <a:lnTo>
                    <a:pt x="2989" y="25742"/>
                  </a:lnTo>
                  <a:cubicBezTo>
                    <a:pt x="3191" y="25266"/>
                    <a:pt x="3656" y="24920"/>
                    <a:pt x="4203" y="24908"/>
                  </a:cubicBezTo>
                  <a:cubicBezTo>
                    <a:pt x="4210" y="24908"/>
                    <a:pt x="4218" y="24908"/>
                    <a:pt x="4225" y="24908"/>
                  </a:cubicBezTo>
                  <a:cubicBezTo>
                    <a:pt x="4942" y="24908"/>
                    <a:pt x="5573" y="25499"/>
                    <a:pt x="5584" y="26218"/>
                  </a:cubicBezTo>
                  <a:cubicBezTo>
                    <a:pt x="5596" y="26980"/>
                    <a:pt x="4989" y="27599"/>
                    <a:pt x="4227" y="27599"/>
                  </a:cubicBezTo>
                  <a:cubicBezTo>
                    <a:pt x="3691" y="27599"/>
                    <a:pt x="3251" y="27290"/>
                    <a:pt x="3025" y="26861"/>
                  </a:cubicBezTo>
                  <a:lnTo>
                    <a:pt x="0" y="26861"/>
                  </a:lnTo>
                  <a:lnTo>
                    <a:pt x="0" y="31326"/>
                  </a:lnTo>
                  <a:lnTo>
                    <a:pt x="2989" y="31326"/>
                  </a:lnTo>
                  <a:cubicBezTo>
                    <a:pt x="3191" y="30850"/>
                    <a:pt x="3656" y="30504"/>
                    <a:pt x="4203" y="30492"/>
                  </a:cubicBezTo>
                  <a:cubicBezTo>
                    <a:pt x="4217" y="30492"/>
                    <a:pt x="4231" y="30492"/>
                    <a:pt x="4245" y="30492"/>
                  </a:cubicBezTo>
                  <a:cubicBezTo>
                    <a:pt x="4954" y="30492"/>
                    <a:pt x="5573" y="31078"/>
                    <a:pt x="5584" y="31802"/>
                  </a:cubicBezTo>
                  <a:cubicBezTo>
                    <a:pt x="5596" y="32552"/>
                    <a:pt x="4989" y="33183"/>
                    <a:pt x="4227" y="33183"/>
                  </a:cubicBezTo>
                  <a:cubicBezTo>
                    <a:pt x="3691" y="33183"/>
                    <a:pt x="3251" y="32874"/>
                    <a:pt x="3025" y="32433"/>
                  </a:cubicBezTo>
                  <a:lnTo>
                    <a:pt x="0" y="32433"/>
                  </a:lnTo>
                  <a:lnTo>
                    <a:pt x="0" y="36898"/>
                  </a:lnTo>
                  <a:lnTo>
                    <a:pt x="2989" y="36898"/>
                  </a:lnTo>
                  <a:cubicBezTo>
                    <a:pt x="3191" y="36422"/>
                    <a:pt x="3656" y="36088"/>
                    <a:pt x="4203" y="36065"/>
                  </a:cubicBezTo>
                  <a:cubicBezTo>
                    <a:pt x="4210" y="36064"/>
                    <a:pt x="4218" y="36064"/>
                    <a:pt x="4225" y="36064"/>
                  </a:cubicBezTo>
                  <a:cubicBezTo>
                    <a:pt x="4942" y="36064"/>
                    <a:pt x="5573" y="36655"/>
                    <a:pt x="5584" y="37374"/>
                  </a:cubicBezTo>
                  <a:cubicBezTo>
                    <a:pt x="5596" y="38136"/>
                    <a:pt x="4989" y="38767"/>
                    <a:pt x="4227" y="38767"/>
                  </a:cubicBezTo>
                  <a:cubicBezTo>
                    <a:pt x="3691" y="38767"/>
                    <a:pt x="3251" y="38446"/>
                    <a:pt x="3025" y="38017"/>
                  </a:cubicBezTo>
                  <a:lnTo>
                    <a:pt x="0" y="38017"/>
                  </a:lnTo>
                  <a:lnTo>
                    <a:pt x="0" y="42482"/>
                  </a:lnTo>
                  <a:lnTo>
                    <a:pt x="2989" y="42482"/>
                  </a:lnTo>
                  <a:cubicBezTo>
                    <a:pt x="3191" y="42006"/>
                    <a:pt x="3656" y="41660"/>
                    <a:pt x="4203" y="41649"/>
                  </a:cubicBezTo>
                  <a:cubicBezTo>
                    <a:pt x="4210" y="41648"/>
                    <a:pt x="4218" y="41648"/>
                    <a:pt x="4225" y="41648"/>
                  </a:cubicBezTo>
                  <a:cubicBezTo>
                    <a:pt x="4942" y="41648"/>
                    <a:pt x="5573" y="42239"/>
                    <a:pt x="5584" y="42958"/>
                  </a:cubicBezTo>
                  <a:cubicBezTo>
                    <a:pt x="5596" y="43720"/>
                    <a:pt x="4989" y="44339"/>
                    <a:pt x="4227" y="44339"/>
                  </a:cubicBezTo>
                  <a:cubicBezTo>
                    <a:pt x="3691" y="44339"/>
                    <a:pt x="3251" y="44030"/>
                    <a:pt x="3025" y="43601"/>
                  </a:cubicBezTo>
                  <a:lnTo>
                    <a:pt x="0" y="43601"/>
                  </a:lnTo>
                  <a:lnTo>
                    <a:pt x="0" y="48066"/>
                  </a:lnTo>
                  <a:lnTo>
                    <a:pt x="2989" y="48066"/>
                  </a:lnTo>
                  <a:cubicBezTo>
                    <a:pt x="3191" y="47590"/>
                    <a:pt x="3656" y="47244"/>
                    <a:pt x="4203" y="47233"/>
                  </a:cubicBezTo>
                  <a:cubicBezTo>
                    <a:pt x="4210" y="47232"/>
                    <a:pt x="4218" y="47232"/>
                    <a:pt x="4225" y="47232"/>
                  </a:cubicBezTo>
                  <a:cubicBezTo>
                    <a:pt x="4942" y="47232"/>
                    <a:pt x="5573" y="47823"/>
                    <a:pt x="5584" y="48542"/>
                  </a:cubicBezTo>
                  <a:cubicBezTo>
                    <a:pt x="5596" y="49304"/>
                    <a:pt x="4989" y="49923"/>
                    <a:pt x="4227" y="49923"/>
                  </a:cubicBezTo>
                  <a:cubicBezTo>
                    <a:pt x="3691" y="49923"/>
                    <a:pt x="3251" y="49614"/>
                    <a:pt x="3025" y="49185"/>
                  </a:cubicBezTo>
                  <a:lnTo>
                    <a:pt x="0" y="49185"/>
                  </a:lnTo>
                  <a:lnTo>
                    <a:pt x="0" y="53650"/>
                  </a:lnTo>
                  <a:lnTo>
                    <a:pt x="2989" y="53650"/>
                  </a:lnTo>
                  <a:cubicBezTo>
                    <a:pt x="3191" y="53174"/>
                    <a:pt x="3656" y="52828"/>
                    <a:pt x="4203" y="52817"/>
                  </a:cubicBezTo>
                  <a:cubicBezTo>
                    <a:pt x="4217" y="52816"/>
                    <a:pt x="4231" y="52816"/>
                    <a:pt x="4245" y="52816"/>
                  </a:cubicBezTo>
                  <a:cubicBezTo>
                    <a:pt x="4954" y="52816"/>
                    <a:pt x="5573" y="53402"/>
                    <a:pt x="5584" y="54126"/>
                  </a:cubicBezTo>
                  <a:cubicBezTo>
                    <a:pt x="5596" y="54876"/>
                    <a:pt x="4989" y="55507"/>
                    <a:pt x="4227" y="55507"/>
                  </a:cubicBezTo>
                  <a:cubicBezTo>
                    <a:pt x="3691" y="55507"/>
                    <a:pt x="3251" y="55198"/>
                    <a:pt x="3025" y="54757"/>
                  </a:cubicBezTo>
                  <a:lnTo>
                    <a:pt x="0" y="54757"/>
                  </a:lnTo>
                  <a:lnTo>
                    <a:pt x="0" y="58043"/>
                  </a:lnTo>
                  <a:lnTo>
                    <a:pt x="82177" y="58043"/>
                  </a:lnTo>
                  <a:cubicBezTo>
                    <a:pt x="83380" y="58043"/>
                    <a:pt x="84356" y="57055"/>
                    <a:pt x="84356" y="55853"/>
                  </a:cubicBezTo>
                  <a:lnTo>
                    <a:pt x="84356" y="1679"/>
                  </a:lnTo>
                  <a:cubicBezTo>
                    <a:pt x="84356" y="751"/>
                    <a:pt x="83606" y="1"/>
                    <a:pt x="826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11"/>
          <p:cNvSpPr txBox="1">
            <a:spLocks noGrp="1"/>
          </p:cNvSpPr>
          <p:nvPr>
            <p:ph type="title" hasCustomPrompt="1"/>
          </p:nvPr>
        </p:nvSpPr>
        <p:spPr>
          <a:xfrm>
            <a:off x="1618500" y="1309225"/>
            <a:ext cx="5907000" cy="1770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11"/>
          <p:cNvSpPr txBox="1">
            <a:spLocks noGrp="1"/>
          </p:cNvSpPr>
          <p:nvPr>
            <p:ph type="subTitle" idx="1"/>
          </p:nvPr>
        </p:nvSpPr>
        <p:spPr>
          <a:xfrm rot="1352">
            <a:off x="1902300" y="3155975"/>
            <a:ext cx="5339400" cy="65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solidFill>
                  <a:schemeClr val="accent5"/>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Font typeface="Comfortaa"/>
              <a:buNone/>
              <a:defRPr sz="2800">
                <a:latin typeface="Comfortaa"/>
                <a:ea typeface="Comfortaa"/>
                <a:cs typeface="Comfortaa"/>
                <a:sym typeface="Comforta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trick Hand SC"/>
              <a:buNone/>
              <a:defRPr sz="2800" b="1">
                <a:solidFill>
                  <a:schemeClr val="dk1"/>
                </a:solidFill>
                <a:latin typeface="Patrick Hand SC"/>
                <a:ea typeface="Patrick Hand SC"/>
                <a:cs typeface="Patrick Hand SC"/>
                <a:sym typeface="Patrick Hand SC"/>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omfortaa"/>
              <a:buChar char="●"/>
              <a:defRPr sz="1800">
                <a:solidFill>
                  <a:schemeClr val="dk1"/>
                </a:solidFill>
                <a:latin typeface="Comfortaa"/>
                <a:ea typeface="Comfortaa"/>
                <a:cs typeface="Comfortaa"/>
                <a:sym typeface="Comfortaa"/>
              </a:defRPr>
            </a:lvl1pPr>
            <a:lvl2pPr marL="914400" lvl="1"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7pPr>
            <a:lvl8pPr marL="3657600" lvl="7" indent="-317500">
              <a:lnSpc>
                <a:spcPct val="115000"/>
              </a:lnSpc>
              <a:spcBef>
                <a:spcPts val="0"/>
              </a:spcBef>
              <a:spcAft>
                <a:spcPts val="0"/>
              </a:spcAft>
              <a:buClr>
                <a:schemeClr val="dk2"/>
              </a:buClr>
              <a:buSzPts val="1400"/>
              <a:buFont typeface="Comfortaa"/>
              <a:buChar char="○"/>
              <a:defRPr>
                <a:solidFill>
                  <a:schemeClr val="dk2"/>
                </a:solidFill>
                <a:latin typeface="Comfortaa"/>
                <a:ea typeface="Comfortaa"/>
                <a:cs typeface="Comfortaa"/>
                <a:sym typeface="Comfortaa"/>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3"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7.png"/><Relationship Id="rId10" Type="http://schemas.microsoft.com/office/2007/relationships/hdphoto" Target="../media/hdphoto4.wdp"/><Relationship Id="rId4" Type="http://schemas.openxmlformats.org/officeDocument/2006/relationships/image" Target="../media/image1.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6.wdp"/><Relationship Id="rId5" Type="http://schemas.openxmlformats.org/officeDocument/2006/relationships/image" Target="../media/image13.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9.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4.wdp"/><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0" name="Picture 19"/>
          <p:cNvPicPr>
            <a:picLocks noChangeAspect="1"/>
          </p:cNvPicPr>
          <p:nvPr/>
        </p:nvPicPr>
        <p:blipFill rotWithShape="1">
          <a:blip r:embed="rId4"/>
          <a:srcRect b="32776"/>
          <a:stretch/>
        </p:blipFill>
        <p:spPr>
          <a:xfrm>
            <a:off x="-97713" y="522571"/>
            <a:ext cx="9241713" cy="4691784"/>
          </a:xfrm>
          <a:prstGeom prst="rect">
            <a:avLst/>
          </a:prstGeom>
        </p:spPr>
      </p:pic>
      <p:sp>
        <p:nvSpPr>
          <p:cNvPr id="304" name="Google Shape;304;p27"/>
          <p:cNvSpPr/>
          <p:nvPr/>
        </p:nvSpPr>
        <p:spPr>
          <a:xfrm>
            <a:off x="6532794" y="3498566"/>
            <a:ext cx="110" cy="110"/>
          </a:xfrm>
          <a:custGeom>
            <a:avLst/>
            <a:gdLst/>
            <a:ahLst/>
            <a:cxnLst/>
            <a:rect l="l" t="t" r="r" b="b"/>
            <a:pathLst>
              <a:path w="1" h="1" extrusionOk="0">
                <a:moveTo>
                  <a:pt x="0" y="1"/>
                </a:move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530475" y="3498566"/>
            <a:ext cx="2429" cy="110"/>
          </a:xfrm>
          <a:custGeom>
            <a:avLst/>
            <a:gdLst/>
            <a:ahLst/>
            <a:cxnLst/>
            <a:rect l="l" t="t" r="r" b="b"/>
            <a:pathLst>
              <a:path w="22" h="1" extrusionOk="0">
                <a:moveTo>
                  <a:pt x="0" y="1"/>
                </a:moveTo>
                <a:lnTo>
                  <a:pt x="21" y="1"/>
                </a:lnTo>
                <a:lnTo>
                  <a:pt x="21" y="1"/>
                </a:lnTo>
                <a:lnTo>
                  <a:pt x="21" y="1"/>
                </a:ln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481996" y="3291949"/>
            <a:ext cx="189719" cy="221748"/>
          </a:xfrm>
          <a:custGeom>
            <a:avLst/>
            <a:gdLst/>
            <a:ahLst/>
            <a:cxnLst/>
            <a:rect l="l" t="t" r="r" b="b"/>
            <a:pathLst>
              <a:path w="1718" h="2008" extrusionOk="0">
                <a:moveTo>
                  <a:pt x="1433" y="0"/>
                </a:moveTo>
                <a:cubicBezTo>
                  <a:pt x="1410" y="0"/>
                  <a:pt x="1385" y="3"/>
                  <a:pt x="1360" y="10"/>
                </a:cubicBezTo>
                <a:cubicBezTo>
                  <a:pt x="1172" y="72"/>
                  <a:pt x="1088" y="240"/>
                  <a:pt x="963" y="407"/>
                </a:cubicBezTo>
                <a:lnTo>
                  <a:pt x="816" y="596"/>
                </a:lnTo>
                <a:lnTo>
                  <a:pt x="670" y="449"/>
                </a:lnTo>
                <a:cubicBezTo>
                  <a:pt x="574" y="353"/>
                  <a:pt x="372" y="151"/>
                  <a:pt x="193" y="151"/>
                </a:cubicBezTo>
                <a:cubicBezTo>
                  <a:pt x="178" y="151"/>
                  <a:pt x="162" y="153"/>
                  <a:pt x="147" y="156"/>
                </a:cubicBezTo>
                <a:cubicBezTo>
                  <a:pt x="126" y="156"/>
                  <a:pt x="105" y="177"/>
                  <a:pt x="84" y="198"/>
                </a:cubicBezTo>
                <a:cubicBezTo>
                  <a:pt x="63" y="198"/>
                  <a:pt x="21" y="219"/>
                  <a:pt x="21" y="240"/>
                </a:cubicBezTo>
                <a:cubicBezTo>
                  <a:pt x="0" y="303"/>
                  <a:pt x="0" y="344"/>
                  <a:pt x="21" y="407"/>
                </a:cubicBezTo>
                <a:cubicBezTo>
                  <a:pt x="21" y="407"/>
                  <a:pt x="21" y="428"/>
                  <a:pt x="42" y="449"/>
                </a:cubicBezTo>
                <a:cubicBezTo>
                  <a:pt x="84" y="512"/>
                  <a:pt x="126" y="575"/>
                  <a:pt x="188" y="637"/>
                </a:cubicBezTo>
                <a:lnTo>
                  <a:pt x="481" y="1014"/>
                </a:lnTo>
                <a:cubicBezTo>
                  <a:pt x="356" y="1160"/>
                  <a:pt x="230" y="1349"/>
                  <a:pt x="147" y="1537"/>
                </a:cubicBezTo>
                <a:cubicBezTo>
                  <a:pt x="84" y="1621"/>
                  <a:pt x="63" y="1704"/>
                  <a:pt x="63" y="1809"/>
                </a:cubicBezTo>
                <a:cubicBezTo>
                  <a:pt x="51" y="1938"/>
                  <a:pt x="151" y="2008"/>
                  <a:pt x="252" y="2008"/>
                </a:cubicBezTo>
                <a:cubicBezTo>
                  <a:pt x="331" y="2008"/>
                  <a:pt x="412" y="1964"/>
                  <a:pt x="439" y="1872"/>
                </a:cubicBezTo>
                <a:cubicBezTo>
                  <a:pt x="481" y="1830"/>
                  <a:pt x="523" y="1788"/>
                  <a:pt x="565" y="1746"/>
                </a:cubicBezTo>
                <a:cubicBezTo>
                  <a:pt x="649" y="1642"/>
                  <a:pt x="732" y="1558"/>
                  <a:pt x="816" y="1453"/>
                </a:cubicBezTo>
                <a:cubicBezTo>
                  <a:pt x="942" y="1642"/>
                  <a:pt x="1088" y="1788"/>
                  <a:pt x="1276" y="1893"/>
                </a:cubicBezTo>
                <a:cubicBezTo>
                  <a:pt x="1319" y="1916"/>
                  <a:pt x="1362" y="1926"/>
                  <a:pt x="1403" y="1926"/>
                </a:cubicBezTo>
                <a:cubicBezTo>
                  <a:pt x="1581" y="1926"/>
                  <a:pt x="1717" y="1728"/>
                  <a:pt x="1632" y="1558"/>
                </a:cubicBezTo>
                <a:cubicBezTo>
                  <a:pt x="1527" y="1370"/>
                  <a:pt x="1402" y="1202"/>
                  <a:pt x="1255" y="1056"/>
                </a:cubicBezTo>
                <a:lnTo>
                  <a:pt x="1193" y="993"/>
                </a:lnTo>
                <a:lnTo>
                  <a:pt x="1402" y="742"/>
                </a:lnTo>
                <a:cubicBezTo>
                  <a:pt x="1548" y="596"/>
                  <a:pt x="1632" y="428"/>
                  <a:pt x="1674" y="240"/>
                </a:cubicBezTo>
                <a:cubicBezTo>
                  <a:pt x="1674" y="97"/>
                  <a:pt x="1568" y="0"/>
                  <a:pt x="1433" y="0"/>
                </a:cubicBezTo>
                <a:close/>
              </a:path>
            </a:pathLst>
          </a:custGeom>
          <a:solidFill>
            <a:srgbClr val="FFBAD4">
              <a:alpha val="47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6711000" y="-305425"/>
            <a:ext cx="289329" cy="822251"/>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p:cNvSpPr txBox="1"/>
          <p:nvPr/>
        </p:nvSpPr>
        <p:spPr>
          <a:xfrm>
            <a:off x="1792389" y="439131"/>
            <a:ext cx="5458408" cy="400110"/>
          </a:xfrm>
          <a:prstGeom prst="rect">
            <a:avLst/>
          </a:prstGeom>
          <a:noFill/>
        </p:spPr>
        <p:txBody>
          <a:bodyPr wrap="square" rtlCol="0">
            <a:spAutoFit/>
          </a:bodyPr>
          <a:lstStyle/>
          <a:p>
            <a:r>
              <a:rPr lang="en-US" sz="2000" dirty="0" err="1">
                <a:latin typeface="VNI-Avo" pitchFamily="2" charset="0"/>
              </a:rPr>
              <a:t>Thöù</a:t>
            </a:r>
            <a:r>
              <a:rPr lang="en-US" sz="2000" dirty="0">
                <a:latin typeface="VNI-Avo" pitchFamily="2" charset="0"/>
              </a:rPr>
              <a:t>      </a:t>
            </a:r>
            <a:r>
              <a:rPr lang="en-US" sz="2000" dirty="0" err="1">
                <a:latin typeface="VNI-Avo" pitchFamily="2" charset="0"/>
              </a:rPr>
              <a:t>ngaøy</a:t>
            </a:r>
            <a:r>
              <a:rPr lang="en-US" sz="2000" dirty="0">
                <a:latin typeface="VNI-Avo" pitchFamily="2" charset="0"/>
              </a:rPr>
              <a:t>     </a:t>
            </a:r>
            <a:r>
              <a:rPr lang="en-US" sz="2000" dirty="0" err="1">
                <a:latin typeface="VNI-Avo" pitchFamily="2" charset="0"/>
              </a:rPr>
              <a:t>thaùng</a:t>
            </a:r>
            <a:r>
              <a:rPr lang="en-US" sz="2000" dirty="0">
                <a:latin typeface="VNI-Avo" pitchFamily="2" charset="0"/>
              </a:rPr>
              <a:t>     </a:t>
            </a:r>
            <a:r>
              <a:rPr lang="en-US" sz="2000" dirty="0" err="1">
                <a:latin typeface="VNI-Avo" pitchFamily="2" charset="0"/>
              </a:rPr>
              <a:t>naêm</a:t>
            </a:r>
            <a:r>
              <a:rPr lang="en-US" sz="2000" dirty="0">
                <a:latin typeface="VNI-Avo" pitchFamily="2" charset="0"/>
              </a:rPr>
              <a:t> 2021</a:t>
            </a:r>
          </a:p>
        </p:txBody>
      </p:sp>
      <p:sp>
        <p:nvSpPr>
          <p:cNvPr id="726" name="TextBox 725"/>
          <p:cNvSpPr txBox="1"/>
          <p:nvPr/>
        </p:nvSpPr>
        <p:spPr>
          <a:xfrm>
            <a:off x="3174791" y="874655"/>
            <a:ext cx="2307255" cy="523220"/>
          </a:xfrm>
          <a:prstGeom prst="rect">
            <a:avLst/>
          </a:prstGeom>
          <a:noFill/>
        </p:spPr>
        <p:txBody>
          <a:bodyPr wrap="square" rtlCol="0">
            <a:spAutoFit/>
          </a:bodyPr>
          <a:lstStyle/>
          <a:p>
            <a:r>
              <a:rPr lang="en-US" sz="2800" b="1" dirty="0" err="1">
                <a:solidFill>
                  <a:srgbClr val="FF0000"/>
                </a:solidFill>
                <a:latin typeface="VNI-Avo" pitchFamily="2" charset="0"/>
              </a:rPr>
              <a:t>Taäp</a:t>
            </a:r>
            <a:r>
              <a:rPr lang="en-US" sz="2800" b="1" dirty="0">
                <a:solidFill>
                  <a:srgbClr val="FF0000"/>
                </a:solidFill>
                <a:latin typeface="VNI-Avo" pitchFamily="2" charset="0"/>
              </a:rPr>
              <a:t> </a:t>
            </a:r>
            <a:r>
              <a:rPr lang="en-US" sz="2800" b="1" dirty="0" err="1">
                <a:solidFill>
                  <a:srgbClr val="FF0000"/>
                </a:solidFill>
                <a:latin typeface="VNI-Avo" pitchFamily="2" charset="0"/>
              </a:rPr>
              <a:t>ñoïc</a:t>
            </a:r>
            <a:endParaRPr lang="en-US" sz="2800" b="1" dirty="0">
              <a:solidFill>
                <a:srgbClr val="FF0000"/>
              </a:solidFill>
              <a:latin typeface="VNI-Avo" pitchFamily="2" charset="0"/>
            </a:endParaRPr>
          </a:p>
        </p:txBody>
      </p:sp>
      <p:pic>
        <p:nvPicPr>
          <p:cNvPr id="12" name="Picture 11"/>
          <p:cNvPicPr>
            <a:picLocks noChangeAspect="1"/>
          </p:cNvPicPr>
          <p:nvPr/>
        </p:nvPicPr>
        <p:blipFill rotWithShape="1">
          <a:blip r:embed="rId5"/>
          <a:srcRect t="18372" b="31459"/>
          <a:stretch/>
        </p:blipFill>
        <p:spPr>
          <a:xfrm>
            <a:off x="1186771" y="1309344"/>
            <a:ext cx="5218660" cy="1937305"/>
          </a:xfrm>
          <a:prstGeom prst="rect">
            <a:avLst/>
          </a:prstGeom>
        </p:spPr>
      </p:pic>
      <p:grpSp>
        <p:nvGrpSpPr>
          <p:cNvPr id="10" name="Group 9"/>
          <p:cNvGrpSpPr/>
          <p:nvPr/>
        </p:nvGrpSpPr>
        <p:grpSpPr>
          <a:xfrm rot="21309702">
            <a:off x="6219627" y="1356188"/>
            <a:ext cx="2527195" cy="3330284"/>
            <a:chOff x="598560" y="1127257"/>
            <a:chExt cx="3061353" cy="4081804"/>
          </a:xfrm>
        </p:grpSpPr>
        <p:grpSp>
          <p:nvGrpSpPr>
            <p:cNvPr id="9" name="Group 8"/>
            <p:cNvGrpSpPr/>
            <p:nvPr/>
          </p:nvGrpSpPr>
          <p:grpSpPr>
            <a:xfrm>
              <a:off x="598560" y="1127257"/>
              <a:ext cx="3061353" cy="4081804"/>
              <a:chOff x="2287995" y="1361921"/>
              <a:chExt cx="3061353" cy="4081804"/>
            </a:xfrm>
          </p:grpSpPr>
          <p:pic>
            <p:nvPicPr>
              <p:cNvPr id="7" name="Picture 6"/>
              <p:cNvPicPr>
                <a:picLocks noChangeAspect="1"/>
              </p:cNvPicPr>
              <p:nvPr/>
            </p:nvPicPr>
            <p:blipFill>
              <a:blip r:embed="rId6"/>
              <a:stretch>
                <a:fillRect/>
              </a:stretch>
            </p:blipFill>
            <p:spPr>
              <a:xfrm rot="1245578">
                <a:off x="2287995" y="1361921"/>
                <a:ext cx="3061353" cy="4081804"/>
              </a:xfrm>
              <a:prstGeom prst="rect">
                <a:avLst/>
              </a:prstGeom>
            </p:spPr>
          </p:pic>
          <p:sp>
            <p:nvSpPr>
              <p:cNvPr id="8" name="Rectangle 7"/>
              <p:cNvSpPr/>
              <p:nvPr/>
            </p:nvSpPr>
            <p:spPr>
              <a:xfrm rot="1264524">
                <a:off x="2523224" y="1488414"/>
                <a:ext cx="2615983" cy="3806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a:blip r:embed="rId7"/>
            <a:stretch>
              <a:fillRect/>
            </a:stretch>
          </p:blipFill>
          <p:spPr>
            <a:xfrm rot="1261233">
              <a:off x="980027" y="1427626"/>
              <a:ext cx="2323505" cy="3496875"/>
            </a:xfrm>
            <a:prstGeom prst="rect">
              <a:avLst/>
            </a:prstGeom>
          </p:spPr>
        </p:pic>
      </p:grpSp>
      <p:sp>
        <p:nvSpPr>
          <p:cNvPr id="725" name="Google Shape;725;p27"/>
          <p:cNvSpPr/>
          <p:nvPr/>
        </p:nvSpPr>
        <p:spPr>
          <a:xfrm rot="-7788965">
            <a:off x="7475979" y="669008"/>
            <a:ext cx="1115559" cy="1280672"/>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TextBox 726"/>
          <p:cNvSpPr txBox="1"/>
          <p:nvPr/>
        </p:nvSpPr>
        <p:spPr>
          <a:xfrm>
            <a:off x="1828675" y="1867978"/>
            <a:ext cx="4545205" cy="584775"/>
          </a:xfrm>
          <a:prstGeom prst="rect">
            <a:avLst/>
          </a:prstGeom>
          <a:noFill/>
        </p:spPr>
        <p:txBody>
          <a:bodyPr wrap="square" rtlCol="0">
            <a:spAutoFit/>
          </a:bodyPr>
          <a:lstStyle/>
          <a:p>
            <a:r>
              <a:rPr lang="en-US" sz="3200" b="1" dirty="0">
                <a:latin typeface="VNI-Cooper" pitchFamily="2" charset="0"/>
              </a:rPr>
              <a:t>TIEÁNG RAO ÑEÂM</a:t>
            </a:r>
          </a:p>
        </p:txBody>
      </p:sp>
      <p:pic>
        <p:nvPicPr>
          <p:cNvPr id="13" name="Picture 12"/>
          <p:cNvPicPr>
            <a:picLocks noChangeAspect="1"/>
          </p:cNvPicPr>
          <p:nvPr/>
        </p:nvPicPr>
        <p:blipFill>
          <a:blip r:embed="rId8">
            <a:extLst>
              <a:ext uri="{BEBA8EAE-BF5A-486C-A8C5-ECC9F3942E4B}">
                <a14:imgProps xmlns:a14="http://schemas.microsoft.com/office/drawing/2010/main">
                  <a14:imgLayer r:embed="rId9">
                    <a14:imgEffect>
                      <a14:backgroundRemoval t="10000" b="90000" l="2500" r="96750"/>
                    </a14:imgEffect>
                  </a14:imgLayer>
                </a14:imgProps>
              </a:ext>
            </a:extLst>
          </a:blip>
          <a:stretch>
            <a:fillRect/>
          </a:stretch>
        </p:blipFill>
        <p:spPr>
          <a:xfrm rot="20824837">
            <a:off x="4656343" y="2986218"/>
            <a:ext cx="2089531" cy="2089531"/>
          </a:xfrm>
          <a:prstGeom prst="rect">
            <a:avLst/>
          </a:prstGeom>
        </p:spPr>
      </p:pic>
      <p:pic>
        <p:nvPicPr>
          <p:cNvPr id="19" name="Picture 18"/>
          <p:cNvPicPr>
            <a:picLocks noChangeAspect="1"/>
          </p:cNvPicPr>
          <p:nvPr/>
        </p:nvPicPr>
        <p:blipFill rotWithShape="1">
          <a:blip r:embed="rId10">
            <a:extLst>
              <a:ext uri="{BEBA8EAE-BF5A-486C-A8C5-ECC9F3942E4B}">
                <a14:imgProps xmlns:a14="http://schemas.microsoft.com/office/drawing/2010/main">
                  <a14:imgLayer r:embed="rId11">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810350" y="2716483"/>
            <a:ext cx="4503595" cy="2782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25"/>
                                        </p:tgtEl>
                                        <p:attrNameLst>
                                          <p:attrName>style.visibility</p:attrName>
                                        </p:attrNameLst>
                                      </p:cBhvr>
                                      <p:to>
                                        <p:strVal val="visible"/>
                                      </p:to>
                                    </p:set>
                                    <p:animEffect transition="in" filter="fade">
                                      <p:cBhvr>
                                        <p:cTn id="18" dur="1000"/>
                                        <p:tgtEl>
                                          <p:spTgt spid="725"/>
                                        </p:tgtEl>
                                      </p:cBhvr>
                                    </p:animEffect>
                                    <p:anim calcmode="lin" valueType="num">
                                      <p:cBhvr>
                                        <p:cTn id="19" dur="1000" fill="hold"/>
                                        <p:tgtEl>
                                          <p:spTgt spid="725"/>
                                        </p:tgtEl>
                                        <p:attrNameLst>
                                          <p:attrName>ppt_x</p:attrName>
                                        </p:attrNameLst>
                                      </p:cBhvr>
                                      <p:tavLst>
                                        <p:tav tm="0">
                                          <p:val>
                                            <p:strVal val="#ppt_x"/>
                                          </p:val>
                                        </p:tav>
                                        <p:tav tm="100000">
                                          <p:val>
                                            <p:strVal val="#ppt_x"/>
                                          </p:val>
                                        </p:tav>
                                      </p:tavLst>
                                    </p:anim>
                                    <p:anim calcmode="lin" valueType="num">
                                      <p:cBhvr>
                                        <p:cTn id="20" dur="1000" fill="hold"/>
                                        <p:tgtEl>
                                          <p:spTgt spid="72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727"/>
                                        </p:tgtEl>
                                        <p:attrNameLst>
                                          <p:attrName>style.visibility</p:attrName>
                                        </p:attrNameLst>
                                      </p:cBhvr>
                                      <p:to>
                                        <p:strVal val="visible"/>
                                      </p:to>
                                    </p:set>
                                    <p:animEffect transition="in" filter="fade">
                                      <p:cBhvr>
                                        <p:cTn id="36" dur="1000"/>
                                        <p:tgtEl>
                                          <p:spTgt spid="727"/>
                                        </p:tgtEl>
                                      </p:cBhvr>
                                    </p:animEffect>
                                    <p:anim calcmode="lin" valueType="num">
                                      <p:cBhvr>
                                        <p:cTn id="37" dur="1000" fill="hold"/>
                                        <p:tgtEl>
                                          <p:spTgt spid="727"/>
                                        </p:tgtEl>
                                        <p:attrNameLst>
                                          <p:attrName>ppt_x</p:attrName>
                                        </p:attrNameLst>
                                      </p:cBhvr>
                                      <p:tavLst>
                                        <p:tav tm="0">
                                          <p:val>
                                            <p:strVal val="#ppt_x"/>
                                          </p:val>
                                        </p:tav>
                                        <p:tav tm="100000">
                                          <p:val>
                                            <p:strVal val="#ppt_x"/>
                                          </p:val>
                                        </p:tav>
                                      </p:tavLst>
                                    </p:anim>
                                    <p:anim calcmode="lin" valueType="num">
                                      <p:cBhvr>
                                        <p:cTn id="38" dur="1000" fill="hold"/>
                                        <p:tgtEl>
                                          <p:spTgt spid="72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par>
                                <p:cTn id="39" presetID="42"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0" animBg="1"/>
      <p:bldP spid="7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pic>
        <p:nvPicPr>
          <p:cNvPr id="76" name="Picture 75"/>
          <p:cNvPicPr>
            <a:picLocks noChangeAspect="1"/>
          </p:cNvPicPr>
          <p:nvPr/>
        </p:nvPicPr>
        <p:blipFill rotWithShape="1">
          <a:blip r:embed="rId4"/>
          <a:srcRect b="32776"/>
          <a:stretch/>
        </p:blipFill>
        <p:spPr>
          <a:xfrm>
            <a:off x="-97713" y="522571"/>
            <a:ext cx="9241713" cy="4691784"/>
          </a:xfrm>
          <a:prstGeom prst="rect">
            <a:avLst/>
          </a:prstGeom>
        </p:spPr>
      </p:pic>
      <p:sp>
        <p:nvSpPr>
          <p:cNvPr id="77" name="Rectangle: Rounded Corners 76"/>
          <p:cNvSpPr/>
          <p:nvPr/>
        </p:nvSpPr>
        <p:spPr>
          <a:xfrm>
            <a:off x="3261772" y="1498633"/>
            <a:ext cx="4348065" cy="9093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p:cNvSpPr/>
          <p:nvPr/>
        </p:nvSpPr>
        <p:spPr>
          <a:xfrm>
            <a:off x="3109372" y="1346233"/>
            <a:ext cx="4348065" cy="909320"/>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Google Shape;910;p32"/>
          <p:cNvSpPr/>
          <p:nvPr/>
        </p:nvSpPr>
        <p:spPr>
          <a:xfrm>
            <a:off x="1285367" y="1238868"/>
            <a:ext cx="1768477" cy="1237846"/>
          </a:xfrm>
          <a:custGeom>
            <a:avLst/>
            <a:gdLst/>
            <a:ahLst/>
            <a:cxnLst/>
            <a:rect l="l" t="t" r="r" b="b"/>
            <a:pathLst>
              <a:path w="36826" h="21196" extrusionOk="0">
                <a:moveTo>
                  <a:pt x="34503" y="8007"/>
                </a:moveTo>
                <a:lnTo>
                  <a:pt x="34503" y="8007"/>
                </a:lnTo>
                <a:cubicBezTo>
                  <a:pt x="35340" y="9555"/>
                  <a:pt x="35570" y="11355"/>
                  <a:pt x="34691" y="13342"/>
                </a:cubicBezTo>
                <a:cubicBezTo>
                  <a:pt x="32704" y="17841"/>
                  <a:pt x="27347" y="19033"/>
                  <a:pt x="22891" y="19619"/>
                </a:cubicBezTo>
                <a:cubicBezTo>
                  <a:pt x="24251" y="19326"/>
                  <a:pt x="25569" y="18929"/>
                  <a:pt x="26782" y="18469"/>
                </a:cubicBezTo>
                <a:cubicBezTo>
                  <a:pt x="30988" y="16899"/>
                  <a:pt x="35612" y="12987"/>
                  <a:pt x="34503" y="8007"/>
                </a:cubicBezTo>
                <a:close/>
                <a:moveTo>
                  <a:pt x="15881" y="788"/>
                </a:moveTo>
                <a:cubicBezTo>
                  <a:pt x="14584" y="1039"/>
                  <a:pt x="13349" y="1395"/>
                  <a:pt x="12178" y="1918"/>
                </a:cubicBezTo>
                <a:cubicBezTo>
                  <a:pt x="12042" y="1995"/>
                  <a:pt x="12121" y="2216"/>
                  <a:pt x="12266" y="2216"/>
                </a:cubicBezTo>
                <a:cubicBezTo>
                  <a:pt x="12278" y="2216"/>
                  <a:pt x="12290" y="2214"/>
                  <a:pt x="12303" y="2211"/>
                </a:cubicBezTo>
                <a:cubicBezTo>
                  <a:pt x="14418" y="1656"/>
                  <a:pt x="16552" y="1394"/>
                  <a:pt x="18682" y="1394"/>
                </a:cubicBezTo>
                <a:cubicBezTo>
                  <a:pt x="21610" y="1394"/>
                  <a:pt x="24531" y="1888"/>
                  <a:pt x="27389" y="2797"/>
                </a:cubicBezTo>
                <a:cubicBezTo>
                  <a:pt x="29272" y="3404"/>
                  <a:pt x="31344" y="4492"/>
                  <a:pt x="32892" y="5956"/>
                </a:cubicBezTo>
                <a:cubicBezTo>
                  <a:pt x="33771" y="7379"/>
                  <a:pt x="34189" y="9053"/>
                  <a:pt x="33813" y="10748"/>
                </a:cubicBezTo>
                <a:cubicBezTo>
                  <a:pt x="33269" y="13175"/>
                  <a:pt x="31469" y="15163"/>
                  <a:pt x="29419" y="16460"/>
                </a:cubicBezTo>
                <a:cubicBezTo>
                  <a:pt x="27180" y="17862"/>
                  <a:pt x="24606" y="18594"/>
                  <a:pt x="22033" y="19054"/>
                </a:cubicBezTo>
                <a:cubicBezTo>
                  <a:pt x="20443" y="19329"/>
                  <a:pt x="18813" y="19515"/>
                  <a:pt x="17189" y="19515"/>
                </a:cubicBezTo>
                <a:cubicBezTo>
                  <a:pt x="15969" y="19515"/>
                  <a:pt x="14752" y="19410"/>
                  <a:pt x="13559" y="19159"/>
                </a:cubicBezTo>
                <a:cubicBezTo>
                  <a:pt x="8432" y="18113"/>
                  <a:pt x="3850" y="13677"/>
                  <a:pt x="4938" y="8111"/>
                </a:cubicBezTo>
                <a:cubicBezTo>
                  <a:pt x="4964" y="7920"/>
                  <a:pt x="4810" y="7790"/>
                  <a:pt x="4662" y="7790"/>
                </a:cubicBezTo>
                <a:cubicBezTo>
                  <a:pt x="4568" y="7790"/>
                  <a:pt x="4477" y="7843"/>
                  <a:pt x="4436" y="7965"/>
                </a:cubicBezTo>
                <a:cubicBezTo>
                  <a:pt x="3139" y="12568"/>
                  <a:pt x="6507" y="17129"/>
                  <a:pt x="10587" y="18908"/>
                </a:cubicBezTo>
                <a:cubicBezTo>
                  <a:pt x="11278" y="19222"/>
                  <a:pt x="11989" y="19452"/>
                  <a:pt x="12701" y="19661"/>
                </a:cubicBezTo>
                <a:cubicBezTo>
                  <a:pt x="11006" y="19347"/>
                  <a:pt x="9353" y="18866"/>
                  <a:pt x="7784" y="18113"/>
                </a:cubicBezTo>
                <a:cubicBezTo>
                  <a:pt x="5775" y="17171"/>
                  <a:pt x="3766" y="15686"/>
                  <a:pt x="3097" y="13468"/>
                </a:cubicBezTo>
                <a:cubicBezTo>
                  <a:pt x="2385" y="11083"/>
                  <a:pt x="3348" y="8404"/>
                  <a:pt x="4771" y="6479"/>
                </a:cubicBezTo>
                <a:cubicBezTo>
                  <a:pt x="7386" y="2922"/>
                  <a:pt x="11613" y="1227"/>
                  <a:pt x="15881" y="788"/>
                </a:cubicBezTo>
                <a:close/>
                <a:moveTo>
                  <a:pt x="18537" y="0"/>
                </a:moveTo>
                <a:cubicBezTo>
                  <a:pt x="14256" y="0"/>
                  <a:pt x="9933" y="864"/>
                  <a:pt x="6486" y="3529"/>
                </a:cubicBezTo>
                <a:cubicBezTo>
                  <a:pt x="2804" y="6375"/>
                  <a:pt x="0" y="12003"/>
                  <a:pt x="3327" y="16167"/>
                </a:cubicBezTo>
                <a:cubicBezTo>
                  <a:pt x="6481" y="20119"/>
                  <a:pt x="12490" y="21196"/>
                  <a:pt x="17342" y="21196"/>
                </a:cubicBezTo>
                <a:cubicBezTo>
                  <a:pt x="17576" y="21196"/>
                  <a:pt x="17808" y="21193"/>
                  <a:pt x="18036" y="21189"/>
                </a:cubicBezTo>
                <a:cubicBezTo>
                  <a:pt x="20945" y="21147"/>
                  <a:pt x="23895" y="20770"/>
                  <a:pt x="26720" y="20101"/>
                </a:cubicBezTo>
                <a:cubicBezTo>
                  <a:pt x="29314" y="19515"/>
                  <a:pt x="31909" y="18510"/>
                  <a:pt x="33834" y="16585"/>
                </a:cubicBezTo>
                <a:cubicBezTo>
                  <a:pt x="35717" y="14702"/>
                  <a:pt x="36826" y="12024"/>
                  <a:pt x="36177" y="9346"/>
                </a:cubicBezTo>
                <a:cubicBezTo>
                  <a:pt x="35654" y="7128"/>
                  <a:pt x="34147" y="5329"/>
                  <a:pt x="32306" y="4052"/>
                </a:cubicBezTo>
                <a:cubicBezTo>
                  <a:pt x="29837" y="1583"/>
                  <a:pt x="25924" y="600"/>
                  <a:pt x="22493" y="223"/>
                </a:cubicBezTo>
                <a:cubicBezTo>
                  <a:pt x="21197" y="84"/>
                  <a:pt x="19869" y="0"/>
                  <a:pt x="18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2"/>
          <p:cNvSpPr txBox="1">
            <a:spLocks noGrp="1"/>
          </p:cNvSpPr>
          <p:nvPr>
            <p:ph type="title" idx="2"/>
          </p:nvPr>
        </p:nvSpPr>
        <p:spPr>
          <a:xfrm>
            <a:off x="1340895" y="1308747"/>
            <a:ext cx="1665000" cy="110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912" name="Google Shape;912;p32"/>
          <p:cNvGrpSpPr/>
          <p:nvPr/>
        </p:nvGrpSpPr>
        <p:grpSpPr>
          <a:xfrm rot="-511074">
            <a:off x="7957994" y="3736037"/>
            <a:ext cx="865643" cy="870452"/>
            <a:chOff x="6800087" y="4246967"/>
            <a:chExt cx="756000" cy="760200"/>
          </a:xfrm>
        </p:grpSpPr>
        <p:sp>
          <p:nvSpPr>
            <p:cNvPr id="913" name="Google Shape;913;p32"/>
            <p:cNvSpPr/>
            <p:nvPr/>
          </p:nvSpPr>
          <p:spPr>
            <a:xfrm rot="1566802">
              <a:off x="6897273" y="4341357"/>
              <a:ext cx="561628" cy="571421"/>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2"/>
            <p:cNvSpPr txBox="1"/>
            <p:nvPr/>
          </p:nvSpPr>
          <p:spPr>
            <a:xfrm rot="1567264">
              <a:off x="7032142" y="4339415"/>
              <a:ext cx="380903" cy="57142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chemeClr val="accent3"/>
                  </a:solidFill>
                  <a:latin typeface="Patrick Hand SC"/>
                  <a:ea typeface="Patrick Hand SC"/>
                  <a:cs typeface="Patrick Hand SC"/>
                  <a:sym typeface="Patrick Hand SC"/>
                </a:rPr>
                <a:t>?</a:t>
              </a:r>
              <a:endParaRPr sz="3400" b="1">
                <a:solidFill>
                  <a:schemeClr val="accent3"/>
                </a:solidFill>
                <a:latin typeface="Patrick Hand SC"/>
                <a:ea typeface="Patrick Hand SC"/>
                <a:cs typeface="Patrick Hand SC"/>
                <a:sym typeface="Patrick Hand SC"/>
              </a:endParaRPr>
            </a:p>
          </p:txBody>
        </p:sp>
      </p:grpSp>
      <p:grpSp>
        <p:nvGrpSpPr>
          <p:cNvPr id="916" name="Google Shape;916;p32"/>
          <p:cNvGrpSpPr/>
          <p:nvPr/>
        </p:nvGrpSpPr>
        <p:grpSpPr>
          <a:xfrm>
            <a:off x="459283" y="3625008"/>
            <a:ext cx="932846" cy="932846"/>
            <a:chOff x="459283" y="3625008"/>
            <a:chExt cx="932846" cy="932846"/>
          </a:xfrm>
        </p:grpSpPr>
        <p:sp>
          <p:nvSpPr>
            <p:cNvPr id="917" name="Google Shape;917;p32"/>
            <p:cNvSpPr/>
            <p:nvPr/>
          </p:nvSpPr>
          <p:spPr>
            <a:xfrm rot="-8100000">
              <a:off x="407211" y="395036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2"/>
            <p:cNvSpPr/>
            <p:nvPr/>
          </p:nvSpPr>
          <p:spPr>
            <a:xfrm rot="-8100000">
              <a:off x="537971" y="363456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2"/>
            <p:cNvSpPr/>
            <p:nvPr/>
          </p:nvSpPr>
          <p:spPr>
            <a:xfrm rot="-8100000">
              <a:off x="546969" y="361284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2"/>
            <p:cNvSpPr/>
            <p:nvPr/>
          </p:nvSpPr>
          <p:spPr>
            <a:xfrm rot="-8100000">
              <a:off x="880952" y="405942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2"/>
            <p:cNvSpPr/>
            <p:nvPr/>
          </p:nvSpPr>
          <p:spPr>
            <a:xfrm rot="-8100000">
              <a:off x="904935" y="415075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2"/>
            <p:cNvSpPr/>
            <p:nvPr/>
          </p:nvSpPr>
          <p:spPr>
            <a:xfrm rot="-8100000">
              <a:off x="789688" y="405487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2"/>
            <p:cNvSpPr/>
            <p:nvPr/>
          </p:nvSpPr>
          <p:spPr>
            <a:xfrm rot="-8100000">
              <a:off x="866835" y="395792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rot="-8100000">
              <a:off x="986710" y="406896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rot="-8100000">
              <a:off x="1093108" y="426169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2"/>
            <p:cNvSpPr/>
            <p:nvPr/>
          </p:nvSpPr>
          <p:spPr>
            <a:xfrm rot="-8100000">
              <a:off x="1006499" y="426160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2"/>
            <p:cNvSpPr/>
            <p:nvPr/>
          </p:nvSpPr>
          <p:spPr>
            <a:xfrm rot="-8100000">
              <a:off x="1073858" y="436787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2"/>
            <p:cNvSpPr/>
            <p:nvPr/>
          </p:nvSpPr>
          <p:spPr>
            <a:xfrm rot="-8100000">
              <a:off x="1096239" y="445741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2"/>
            <p:cNvSpPr/>
            <p:nvPr/>
          </p:nvSpPr>
          <p:spPr>
            <a:xfrm rot="-8100000">
              <a:off x="1175602" y="441053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2"/>
            <p:cNvSpPr/>
            <p:nvPr/>
          </p:nvSpPr>
          <p:spPr>
            <a:xfrm rot="-8100000">
              <a:off x="1184215" y="429528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2"/>
            <p:cNvSpPr/>
            <p:nvPr/>
          </p:nvSpPr>
          <p:spPr>
            <a:xfrm rot="-8100000">
              <a:off x="1277787" y="433488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2"/>
            <p:cNvSpPr/>
            <p:nvPr/>
          </p:nvSpPr>
          <p:spPr>
            <a:xfrm rot="-8100000">
              <a:off x="1247140" y="425067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2"/>
            <p:cNvSpPr/>
            <p:nvPr/>
          </p:nvSpPr>
          <p:spPr>
            <a:xfrm rot="-8100000">
              <a:off x="1160612" y="418472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2"/>
            <p:cNvSpPr/>
            <p:nvPr/>
          </p:nvSpPr>
          <p:spPr>
            <a:xfrm rot="-8100000">
              <a:off x="1074095" y="416518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2"/>
            <p:cNvSpPr/>
            <p:nvPr/>
          </p:nvSpPr>
          <p:spPr>
            <a:xfrm rot="-8100000">
              <a:off x="854775" y="385929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2"/>
            <p:cNvSpPr/>
            <p:nvPr/>
          </p:nvSpPr>
          <p:spPr>
            <a:xfrm rot="-8100000">
              <a:off x="774800" y="386680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2"/>
            <p:cNvSpPr/>
            <p:nvPr/>
          </p:nvSpPr>
          <p:spPr>
            <a:xfrm rot="-8100000">
              <a:off x="674160" y="392916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2"/>
            <p:cNvSpPr/>
            <p:nvPr/>
          </p:nvSpPr>
          <p:spPr>
            <a:xfrm rot="-8100000">
              <a:off x="678950" y="383781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2"/>
            <p:cNvSpPr/>
            <p:nvPr/>
          </p:nvSpPr>
          <p:spPr>
            <a:xfrm rot="-8100000">
              <a:off x="751061" y="375712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2"/>
            <p:cNvSpPr/>
            <p:nvPr/>
          </p:nvSpPr>
          <p:spPr>
            <a:xfrm rot="-8100000">
              <a:off x="582169" y="393096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2"/>
            <p:cNvSpPr/>
            <p:nvPr/>
          </p:nvSpPr>
          <p:spPr>
            <a:xfrm rot="-8100000">
              <a:off x="807828" y="416347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2"/>
            <p:cNvSpPr/>
            <p:nvPr/>
          </p:nvSpPr>
          <p:spPr>
            <a:xfrm rot="-8100000">
              <a:off x="967826" y="397136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2"/>
            <p:cNvSpPr/>
            <p:nvPr/>
          </p:nvSpPr>
          <p:spPr>
            <a:xfrm rot="-8100000">
              <a:off x="996996" y="416521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2"/>
            <p:cNvSpPr/>
            <p:nvPr/>
          </p:nvSpPr>
          <p:spPr>
            <a:xfrm rot="-8100000">
              <a:off x="760212" y="396788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2"/>
            <p:cNvSpPr/>
            <p:nvPr/>
          </p:nvSpPr>
          <p:spPr>
            <a:xfrm rot="-8100000">
              <a:off x="1071611" y="407598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2"/>
            <p:cNvSpPr/>
            <p:nvPr/>
          </p:nvSpPr>
          <p:spPr>
            <a:xfrm rot="-8100000">
              <a:off x="691674" y="405286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2"/>
            <p:cNvSpPr/>
            <p:nvPr/>
          </p:nvSpPr>
          <p:spPr>
            <a:xfrm rot="-8100000">
              <a:off x="919327" y="426813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32"/>
          <p:cNvGrpSpPr/>
          <p:nvPr/>
        </p:nvGrpSpPr>
        <p:grpSpPr>
          <a:xfrm>
            <a:off x="7898308" y="723458"/>
            <a:ext cx="932846" cy="932846"/>
            <a:chOff x="7898308" y="723458"/>
            <a:chExt cx="932846" cy="932846"/>
          </a:xfrm>
        </p:grpSpPr>
        <p:sp>
          <p:nvSpPr>
            <p:cNvPr id="949" name="Google Shape;949;p32"/>
            <p:cNvSpPr/>
            <p:nvPr/>
          </p:nvSpPr>
          <p:spPr>
            <a:xfrm rot="-8100000">
              <a:off x="7846236" y="1048814"/>
              <a:ext cx="1037025" cy="282169"/>
            </a:xfrm>
            <a:custGeom>
              <a:avLst/>
              <a:gdLst/>
              <a:ahLst/>
              <a:cxnLst/>
              <a:rect l="l" t="t" r="r" b="b"/>
              <a:pathLst>
                <a:path w="39387" h="10717" extrusionOk="0">
                  <a:moveTo>
                    <a:pt x="418" y="1"/>
                  </a:moveTo>
                  <a:cubicBezTo>
                    <a:pt x="156" y="1"/>
                    <a:pt x="1" y="310"/>
                    <a:pt x="167" y="525"/>
                  </a:cubicBezTo>
                  <a:lnTo>
                    <a:pt x="3692" y="5168"/>
                  </a:lnTo>
                  <a:cubicBezTo>
                    <a:pt x="3787" y="5263"/>
                    <a:pt x="3787" y="5430"/>
                    <a:pt x="3692" y="5549"/>
                  </a:cubicBezTo>
                  <a:lnTo>
                    <a:pt x="167" y="10193"/>
                  </a:lnTo>
                  <a:cubicBezTo>
                    <a:pt x="1" y="10407"/>
                    <a:pt x="167" y="10717"/>
                    <a:pt x="441" y="10717"/>
                  </a:cubicBezTo>
                  <a:lnTo>
                    <a:pt x="39053" y="10717"/>
                  </a:lnTo>
                  <a:cubicBezTo>
                    <a:pt x="39232" y="10717"/>
                    <a:pt x="39387" y="10562"/>
                    <a:pt x="39387" y="10383"/>
                  </a:cubicBezTo>
                  <a:lnTo>
                    <a:pt x="39387" y="322"/>
                  </a:lnTo>
                  <a:cubicBezTo>
                    <a:pt x="39387" y="144"/>
                    <a:pt x="39232" y="1"/>
                    <a:pt x="390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2"/>
            <p:cNvSpPr/>
            <p:nvPr/>
          </p:nvSpPr>
          <p:spPr>
            <a:xfrm rot="-8100000">
              <a:off x="7976996" y="733019"/>
              <a:ext cx="143915" cy="282169"/>
            </a:xfrm>
            <a:custGeom>
              <a:avLst/>
              <a:gdLst/>
              <a:ahLst/>
              <a:cxnLst/>
              <a:rect l="l" t="t" r="r" b="b"/>
              <a:pathLst>
                <a:path w="5466" h="10717" extrusionOk="0">
                  <a:moveTo>
                    <a:pt x="1" y="1"/>
                  </a:moveTo>
                  <a:lnTo>
                    <a:pt x="1" y="10717"/>
                  </a:lnTo>
                  <a:lnTo>
                    <a:pt x="5013" y="10717"/>
                  </a:lnTo>
                  <a:cubicBezTo>
                    <a:pt x="5275" y="10717"/>
                    <a:pt x="5466" y="10526"/>
                    <a:pt x="5466" y="10264"/>
                  </a:cubicBezTo>
                  <a:lnTo>
                    <a:pt x="5466" y="441"/>
                  </a:lnTo>
                  <a:cubicBezTo>
                    <a:pt x="5466" y="191"/>
                    <a:pt x="5275" y="1"/>
                    <a:pt x="5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2"/>
            <p:cNvSpPr/>
            <p:nvPr/>
          </p:nvSpPr>
          <p:spPr>
            <a:xfrm rot="-8100000">
              <a:off x="7985994" y="711291"/>
              <a:ext cx="82463" cy="282169"/>
            </a:xfrm>
            <a:custGeom>
              <a:avLst/>
              <a:gdLst/>
              <a:ahLst/>
              <a:cxnLst/>
              <a:rect l="l" t="t" r="r" b="b"/>
              <a:pathLst>
                <a:path w="3132" h="10717" extrusionOk="0">
                  <a:moveTo>
                    <a:pt x="0" y="1"/>
                  </a:moveTo>
                  <a:lnTo>
                    <a:pt x="0" y="10717"/>
                  </a:lnTo>
                  <a:lnTo>
                    <a:pt x="2763" y="10717"/>
                  </a:lnTo>
                  <a:cubicBezTo>
                    <a:pt x="2965" y="10717"/>
                    <a:pt x="3132" y="10550"/>
                    <a:pt x="3132" y="10347"/>
                  </a:cubicBezTo>
                  <a:lnTo>
                    <a:pt x="3132" y="370"/>
                  </a:lnTo>
                  <a:cubicBezTo>
                    <a:pt x="3132" y="168"/>
                    <a:pt x="2965" y="1"/>
                    <a:pt x="2763" y="1"/>
                  </a:cubicBezTo>
                  <a:close/>
                </a:path>
              </a:pathLst>
            </a:custGeom>
            <a:solidFill>
              <a:srgbClr val="9AA6FD">
                <a:alpha val="31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2"/>
            <p:cNvSpPr/>
            <p:nvPr/>
          </p:nvSpPr>
          <p:spPr>
            <a:xfrm rot="-8100000">
              <a:off x="8319977" y="1157874"/>
              <a:ext cx="59583" cy="50447"/>
            </a:xfrm>
            <a:custGeom>
              <a:avLst/>
              <a:gdLst/>
              <a:ahLst/>
              <a:cxnLst/>
              <a:rect l="l" t="t" r="r" b="b"/>
              <a:pathLst>
                <a:path w="2263" h="1916" extrusionOk="0">
                  <a:moveTo>
                    <a:pt x="1692" y="0"/>
                  </a:moveTo>
                  <a:cubicBezTo>
                    <a:pt x="1435" y="0"/>
                    <a:pt x="1164" y="188"/>
                    <a:pt x="1072" y="451"/>
                  </a:cubicBezTo>
                  <a:cubicBezTo>
                    <a:pt x="964" y="213"/>
                    <a:pt x="798" y="94"/>
                    <a:pt x="500" y="94"/>
                  </a:cubicBezTo>
                  <a:cubicBezTo>
                    <a:pt x="179" y="106"/>
                    <a:pt x="0" y="428"/>
                    <a:pt x="48" y="701"/>
                  </a:cubicBezTo>
                  <a:cubicBezTo>
                    <a:pt x="167" y="1237"/>
                    <a:pt x="881" y="1654"/>
                    <a:pt x="1322" y="1916"/>
                  </a:cubicBezTo>
                  <a:lnTo>
                    <a:pt x="1369" y="1904"/>
                  </a:lnTo>
                  <a:cubicBezTo>
                    <a:pt x="1715" y="1606"/>
                    <a:pt x="2262" y="1106"/>
                    <a:pt x="2215" y="594"/>
                  </a:cubicBezTo>
                  <a:cubicBezTo>
                    <a:pt x="2163" y="167"/>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2"/>
            <p:cNvSpPr/>
            <p:nvPr/>
          </p:nvSpPr>
          <p:spPr>
            <a:xfrm rot="-8100000">
              <a:off x="8343960" y="1249202"/>
              <a:ext cx="59583" cy="50394"/>
            </a:xfrm>
            <a:custGeom>
              <a:avLst/>
              <a:gdLst/>
              <a:ahLst/>
              <a:cxnLst/>
              <a:rect l="l" t="t" r="r" b="b"/>
              <a:pathLst>
                <a:path w="2263" h="1914" extrusionOk="0">
                  <a:moveTo>
                    <a:pt x="1689" y="0"/>
                  </a:moveTo>
                  <a:cubicBezTo>
                    <a:pt x="1430" y="0"/>
                    <a:pt x="1158" y="185"/>
                    <a:pt x="1072" y="437"/>
                  </a:cubicBezTo>
                  <a:cubicBezTo>
                    <a:pt x="965" y="199"/>
                    <a:pt x="798" y="80"/>
                    <a:pt x="500" y="80"/>
                  </a:cubicBezTo>
                  <a:cubicBezTo>
                    <a:pt x="179" y="92"/>
                    <a:pt x="0" y="425"/>
                    <a:pt x="48" y="687"/>
                  </a:cubicBezTo>
                  <a:cubicBezTo>
                    <a:pt x="167" y="1223"/>
                    <a:pt x="881" y="1639"/>
                    <a:pt x="1322" y="1913"/>
                  </a:cubicBezTo>
                  <a:lnTo>
                    <a:pt x="1370" y="1901"/>
                  </a:lnTo>
                  <a:cubicBezTo>
                    <a:pt x="1715" y="1604"/>
                    <a:pt x="2263" y="1092"/>
                    <a:pt x="2215" y="592"/>
                  </a:cubicBezTo>
                  <a:cubicBezTo>
                    <a:pt x="2163" y="164"/>
                    <a:pt x="1932"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2"/>
            <p:cNvSpPr/>
            <p:nvPr/>
          </p:nvSpPr>
          <p:spPr>
            <a:xfrm rot="-8100000">
              <a:off x="8228713" y="1153323"/>
              <a:ext cx="59267" cy="50473"/>
            </a:xfrm>
            <a:custGeom>
              <a:avLst/>
              <a:gdLst/>
              <a:ahLst/>
              <a:cxnLst/>
              <a:rect l="l" t="t" r="r" b="b"/>
              <a:pathLst>
                <a:path w="2251" h="1917" extrusionOk="0">
                  <a:moveTo>
                    <a:pt x="1689" y="1"/>
                  </a:moveTo>
                  <a:cubicBezTo>
                    <a:pt x="1435" y="1"/>
                    <a:pt x="1163" y="185"/>
                    <a:pt x="1072" y="440"/>
                  </a:cubicBezTo>
                  <a:cubicBezTo>
                    <a:pt x="977" y="202"/>
                    <a:pt x="810" y="83"/>
                    <a:pt x="513" y="83"/>
                  </a:cubicBezTo>
                  <a:cubicBezTo>
                    <a:pt x="179" y="107"/>
                    <a:pt x="1" y="428"/>
                    <a:pt x="48" y="702"/>
                  </a:cubicBezTo>
                  <a:cubicBezTo>
                    <a:pt x="167" y="1238"/>
                    <a:pt x="882" y="1654"/>
                    <a:pt x="1334" y="1916"/>
                  </a:cubicBezTo>
                  <a:lnTo>
                    <a:pt x="1358" y="1916"/>
                  </a:lnTo>
                  <a:cubicBezTo>
                    <a:pt x="1703" y="1619"/>
                    <a:pt x="2251" y="1119"/>
                    <a:pt x="2203" y="607"/>
                  </a:cubicBezTo>
                  <a:cubicBezTo>
                    <a:pt x="2163" y="170"/>
                    <a:pt x="1934"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2"/>
            <p:cNvSpPr/>
            <p:nvPr/>
          </p:nvSpPr>
          <p:spPr>
            <a:xfrm rot="-8100000">
              <a:off x="8305860" y="1056374"/>
              <a:ext cx="59267" cy="51052"/>
            </a:xfrm>
            <a:custGeom>
              <a:avLst/>
              <a:gdLst/>
              <a:ahLst/>
              <a:cxnLst/>
              <a:rect l="l" t="t" r="r" b="b"/>
              <a:pathLst>
                <a:path w="2251" h="1939" extrusionOk="0">
                  <a:moveTo>
                    <a:pt x="1692" y="0"/>
                  </a:moveTo>
                  <a:cubicBezTo>
                    <a:pt x="1437" y="0"/>
                    <a:pt x="1164" y="188"/>
                    <a:pt x="1072" y="450"/>
                  </a:cubicBezTo>
                  <a:cubicBezTo>
                    <a:pt x="965" y="212"/>
                    <a:pt x="810" y="93"/>
                    <a:pt x="513" y="93"/>
                  </a:cubicBezTo>
                  <a:cubicBezTo>
                    <a:pt x="179" y="105"/>
                    <a:pt x="1" y="426"/>
                    <a:pt x="48" y="700"/>
                  </a:cubicBezTo>
                  <a:cubicBezTo>
                    <a:pt x="155" y="1248"/>
                    <a:pt x="870" y="1653"/>
                    <a:pt x="1310" y="1938"/>
                  </a:cubicBezTo>
                  <a:lnTo>
                    <a:pt x="1358" y="1915"/>
                  </a:lnTo>
                  <a:cubicBezTo>
                    <a:pt x="1691" y="1617"/>
                    <a:pt x="2251" y="1117"/>
                    <a:pt x="2203" y="605"/>
                  </a:cubicBezTo>
                  <a:cubicBezTo>
                    <a:pt x="2163"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2"/>
            <p:cNvSpPr/>
            <p:nvPr/>
          </p:nvSpPr>
          <p:spPr>
            <a:xfrm rot="-8100000">
              <a:off x="8425735" y="1167415"/>
              <a:ext cx="59583" cy="50420"/>
            </a:xfrm>
            <a:custGeom>
              <a:avLst/>
              <a:gdLst/>
              <a:ahLst/>
              <a:cxnLst/>
              <a:rect l="l" t="t" r="r" b="b"/>
              <a:pathLst>
                <a:path w="2263" h="1915" extrusionOk="0">
                  <a:moveTo>
                    <a:pt x="1692" y="0"/>
                  </a:moveTo>
                  <a:cubicBezTo>
                    <a:pt x="1432" y="0"/>
                    <a:pt x="1158" y="186"/>
                    <a:pt x="1072" y="438"/>
                  </a:cubicBezTo>
                  <a:cubicBezTo>
                    <a:pt x="965" y="200"/>
                    <a:pt x="798" y="81"/>
                    <a:pt x="500" y="81"/>
                  </a:cubicBezTo>
                  <a:cubicBezTo>
                    <a:pt x="179" y="93"/>
                    <a:pt x="0" y="426"/>
                    <a:pt x="48" y="688"/>
                  </a:cubicBezTo>
                  <a:cubicBezTo>
                    <a:pt x="167" y="1224"/>
                    <a:pt x="881" y="1641"/>
                    <a:pt x="1322" y="1915"/>
                  </a:cubicBezTo>
                  <a:lnTo>
                    <a:pt x="1370" y="1891"/>
                  </a:lnTo>
                  <a:cubicBezTo>
                    <a:pt x="1715" y="1593"/>
                    <a:pt x="2263" y="1093"/>
                    <a:pt x="2215" y="581"/>
                  </a:cubicBezTo>
                  <a:cubicBezTo>
                    <a:pt x="2163" y="162"/>
                    <a:pt x="1934"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2"/>
            <p:cNvSpPr/>
            <p:nvPr/>
          </p:nvSpPr>
          <p:spPr>
            <a:xfrm rot="-8100000">
              <a:off x="8532133" y="1360144"/>
              <a:ext cx="59267" cy="50578"/>
            </a:xfrm>
            <a:custGeom>
              <a:avLst/>
              <a:gdLst/>
              <a:ahLst/>
              <a:cxnLst/>
              <a:rect l="l" t="t" r="r" b="b"/>
              <a:pathLst>
                <a:path w="2251" h="1921" extrusionOk="0">
                  <a:moveTo>
                    <a:pt x="1686" y="1"/>
                  </a:moveTo>
                  <a:cubicBezTo>
                    <a:pt x="1432" y="1"/>
                    <a:pt x="1163" y="184"/>
                    <a:pt x="1072" y="444"/>
                  </a:cubicBezTo>
                  <a:cubicBezTo>
                    <a:pt x="965" y="206"/>
                    <a:pt x="810" y="87"/>
                    <a:pt x="513" y="87"/>
                  </a:cubicBezTo>
                  <a:cubicBezTo>
                    <a:pt x="179" y="99"/>
                    <a:pt x="1" y="433"/>
                    <a:pt x="48" y="695"/>
                  </a:cubicBezTo>
                  <a:cubicBezTo>
                    <a:pt x="167" y="1230"/>
                    <a:pt x="882" y="1647"/>
                    <a:pt x="1322" y="1921"/>
                  </a:cubicBezTo>
                  <a:lnTo>
                    <a:pt x="1358" y="1921"/>
                  </a:lnTo>
                  <a:cubicBezTo>
                    <a:pt x="1703" y="1623"/>
                    <a:pt x="2251" y="1111"/>
                    <a:pt x="2203" y="611"/>
                  </a:cubicBezTo>
                  <a:cubicBezTo>
                    <a:pt x="2162" y="172"/>
                    <a:pt x="1931" y="1"/>
                    <a:pt x="16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2"/>
            <p:cNvSpPr/>
            <p:nvPr/>
          </p:nvSpPr>
          <p:spPr>
            <a:xfrm rot="-8100000">
              <a:off x="8445524" y="1360053"/>
              <a:ext cx="59267" cy="51052"/>
            </a:xfrm>
            <a:custGeom>
              <a:avLst/>
              <a:gdLst/>
              <a:ahLst/>
              <a:cxnLst/>
              <a:rect l="l" t="t" r="r" b="b"/>
              <a:pathLst>
                <a:path w="2251" h="1939" extrusionOk="0">
                  <a:moveTo>
                    <a:pt x="1692" y="0"/>
                  </a:moveTo>
                  <a:cubicBezTo>
                    <a:pt x="1436" y="0"/>
                    <a:pt x="1163" y="187"/>
                    <a:pt x="1072" y="450"/>
                  </a:cubicBezTo>
                  <a:cubicBezTo>
                    <a:pt x="965" y="212"/>
                    <a:pt x="810" y="93"/>
                    <a:pt x="512" y="93"/>
                  </a:cubicBezTo>
                  <a:cubicBezTo>
                    <a:pt x="179" y="105"/>
                    <a:pt x="0" y="426"/>
                    <a:pt x="48" y="700"/>
                  </a:cubicBezTo>
                  <a:cubicBezTo>
                    <a:pt x="155" y="1248"/>
                    <a:pt x="869" y="1664"/>
                    <a:pt x="1310" y="1938"/>
                  </a:cubicBezTo>
                  <a:lnTo>
                    <a:pt x="1358" y="1914"/>
                  </a:lnTo>
                  <a:cubicBezTo>
                    <a:pt x="1691" y="1617"/>
                    <a:pt x="2251" y="1117"/>
                    <a:pt x="2203" y="605"/>
                  </a:cubicBezTo>
                  <a:cubicBezTo>
                    <a:pt x="2162" y="169"/>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2"/>
            <p:cNvSpPr/>
            <p:nvPr/>
          </p:nvSpPr>
          <p:spPr>
            <a:xfrm rot="-8100000">
              <a:off x="8512883" y="1466326"/>
              <a:ext cx="59293" cy="50473"/>
            </a:xfrm>
            <a:custGeom>
              <a:avLst/>
              <a:gdLst/>
              <a:ahLst/>
              <a:cxnLst/>
              <a:rect l="l" t="t" r="r" b="b"/>
              <a:pathLst>
                <a:path w="2252" h="1917" extrusionOk="0">
                  <a:moveTo>
                    <a:pt x="1685" y="1"/>
                  </a:moveTo>
                  <a:cubicBezTo>
                    <a:pt x="1432" y="1"/>
                    <a:pt x="1164" y="185"/>
                    <a:pt x="1073" y="440"/>
                  </a:cubicBezTo>
                  <a:cubicBezTo>
                    <a:pt x="965" y="202"/>
                    <a:pt x="799" y="83"/>
                    <a:pt x="501" y="83"/>
                  </a:cubicBezTo>
                  <a:cubicBezTo>
                    <a:pt x="180" y="107"/>
                    <a:pt x="1" y="428"/>
                    <a:pt x="49" y="702"/>
                  </a:cubicBezTo>
                  <a:cubicBezTo>
                    <a:pt x="168" y="1238"/>
                    <a:pt x="882" y="1654"/>
                    <a:pt x="1323" y="1916"/>
                  </a:cubicBezTo>
                  <a:lnTo>
                    <a:pt x="1358" y="1916"/>
                  </a:lnTo>
                  <a:cubicBezTo>
                    <a:pt x="1692" y="1619"/>
                    <a:pt x="2251" y="1119"/>
                    <a:pt x="2204"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2"/>
            <p:cNvSpPr/>
            <p:nvPr/>
          </p:nvSpPr>
          <p:spPr>
            <a:xfrm rot="-8100000">
              <a:off x="8535264" y="1555867"/>
              <a:ext cx="51737" cy="24802"/>
            </a:xfrm>
            <a:custGeom>
              <a:avLst/>
              <a:gdLst/>
              <a:ahLst/>
              <a:cxnLst/>
              <a:rect l="l" t="t" r="r" b="b"/>
              <a:pathLst>
                <a:path w="1965" h="942" extrusionOk="0">
                  <a:moveTo>
                    <a:pt x="0" y="1"/>
                  </a:moveTo>
                  <a:cubicBezTo>
                    <a:pt x="262" y="406"/>
                    <a:pt x="798" y="715"/>
                    <a:pt x="1155" y="942"/>
                  </a:cubicBezTo>
                  <a:lnTo>
                    <a:pt x="1191" y="918"/>
                  </a:lnTo>
                  <a:cubicBezTo>
                    <a:pt x="1453" y="703"/>
                    <a:pt x="1822"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2"/>
            <p:cNvSpPr/>
            <p:nvPr/>
          </p:nvSpPr>
          <p:spPr>
            <a:xfrm rot="-8100000">
              <a:off x="8614627" y="1508983"/>
              <a:ext cx="54870" cy="49841"/>
            </a:xfrm>
            <a:custGeom>
              <a:avLst/>
              <a:gdLst/>
              <a:ahLst/>
              <a:cxnLst/>
              <a:rect l="l" t="t" r="r" b="b"/>
              <a:pathLst>
                <a:path w="2084" h="1893" extrusionOk="0">
                  <a:moveTo>
                    <a:pt x="1530" y="1"/>
                  </a:moveTo>
                  <a:cubicBezTo>
                    <a:pt x="1276" y="1"/>
                    <a:pt x="1008" y="184"/>
                    <a:pt x="917" y="440"/>
                  </a:cubicBezTo>
                  <a:cubicBezTo>
                    <a:pt x="810" y="202"/>
                    <a:pt x="643" y="83"/>
                    <a:pt x="346" y="83"/>
                  </a:cubicBezTo>
                  <a:cubicBezTo>
                    <a:pt x="203" y="83"/>
                    <a:pt x="84" y="166"/>
                    <a:pt x="0" y="261"/>
                  </a:cubicBezTo>
                  <a:lnTo>
                    <a:pt x="1239" y="1892"/>
                  </a:lnTo>
                  <a:cubicBezTo>
                    <a:pt x="1584" y="1595"/>
                    <a:pt x="2084" y="1095"/>
                    <a:pt x="2048" y="607"/>
                  </a:cubicBezTo>
                  <a:cubicBezTo>
                    <a:pt x="2002" y="170"/>
                    <a:pt x="1772" y="1"/>
                    <a:pt x="15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2"/>
            <p:cNvSpPr/>
            <p:nvPr/>
          </p:nvSpPr>
          <p:spPr>
            <a:xfrm rot="-8100000">
              <a:off x="8623240" y="1393739"/>
              <a:ext cx="59583" cy="50420"/>
            </a:xfrm>
            <a:custGeom>
              <a:avLst/>
              <a:gdLst/>
              <a:ahLst/>
              <a:cxnLst/>
              <a:rect l="l" t="t" r="r" b="b"/>
              <a:pathLst>
                <a:path w="2263" h="1915" extrusionOk="0">
                  <a:moveTo>
                    <a:pt x="1687" y="0"/>
                  </a:moveTo>
                  <a:cubicBezTo>
                    <a:pt x="1426" y="0"/>
                    <a:pt x="1152" y="186"/>
                    <a:pt x="1072" y="438"/>
                  </a:cubicBezTo>
                  <a:cubicBezTo>
                    <a:pt x="964" y="200"/>
                    <a:pt x="798" y="81"/>
                    <a:pt x="500" y="81"/>
                  </a:cubicBezTo>
                  <a:cubicBezTo>
                    <a:pt x="179" y="93"/>
                    <a:pt x="0" y="426"/>
                    <a:pt x="36" y="688"/>
                  </a:cubicBezTo>
                  <a:cubicBezTo>
                    <a:pt x="155" y="1224"/>
                    <a:pt x="869" y="1641"/>
                    <a:pt x="1322" y="1915"/>
                  </a:cubicBezTo>
                  <a:lnTo>
                    <a:pt x="1369" y="1891"/>
                  </a:lnTo>
                  <a:cubicBezTo>
                    <a:pt x="1703" y="1593"/>
                    <a:pt x="2262" y="1093"/>
                    <a:pt x="2215" y="581"/>
                  </a:cubicBezTo>
                  <a:cubicBezTo>
                    <a:pt x="2163" y="162"/>
                    <a:pt x="1931" y="0"/>
                    <a:pt x="16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2"/>
            <p:cNvSpPr/>
            <p:nvPr/>
          </p:nvSpPr>
          <p:spPr>
            <a:xfrm rot="-8100000">
              <a:off x="8716812" y="1433334"/>
              <a:ext cx="48920" cy="51052"/>
            </a:xfrm>
            <a:custGeom>
              <a:avLst/>
              <a:gdLst/>
              <a:ahLst/>
              <a:cxnLst/>
              <a:rect l="l" t="t" r="r" b="b"/>
              <a:pathLst>
                <a:path w="1858" h="1939" extrusionOk="0">
                  <a:moveTo>
                    <a:pt x="1307" y="0"/>
                  </a:moveTo>
                  <a:cubicBezTo>
                    <a:pt x="1053" y="0"/>
                    <a:pt x="783" y="188"/>
                    <a:pt x="691" y="450"/>
                  </a:cubicBezTo>
                  <a:cubicBezTo>
                    <a:pt x="667" y="426"/>
                    <a:pt x="667" y="414"/>
                    <a:pt x="655" y="402"/>
                  </a:cubicBezTo>
                  <a:lnTo>
                    <a:pt x="1" y="1260"/>
                  </a:lnTo>
                  <a:cubicBezTo>
                    <a:pt x="286" y="1534"/>
                    <a:pt x="655" y="1760"/>
                    <a:pt x="929" y="1938"/>
                  </a:cubicBezTo>
                  <a:lnTo>
                    <a:pt x="965" y="1915"/>
                  </a:lnTo>
                  <a:cubicBezTo>
                    <a:pt x="1310" y="1617"/>
                    <a:pt x="1858" y="1117"/>
                    <a:pt x="1822" y="605"/>
                  </a:cubicBezTo>
                  <a:cubicBezTo>
                    <a:pt x="1776" y="170"/>
                    <a:pt x="1548" y="0"/>
                    <a:pt x="1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2"/>
            <p:cNvSpPr/>
            <p:nvPr/>
          </p:nvSpPr>
          <p:spPr>
            <a:xfrm rot="-8100000">
              <a:off x="8686165" y="1349126"/>
              <a:ext cx="58951" cy="35729"/>
            </a:xfrm>
            <a:custGeom>
              <a:avLst/>
              <a:gdLst/>
              <a:ahLst/>
              <a:cxnLst/>
              <a:rect l="l" t="t" r="r" b="b"/>
              <a:pathLst>
                <a:path w="2239" h="1357" extrusionOk="0">
                  <a:moveTo>
                    <a:pt x="1689" y="1"/>
                  </a:moveTo>
                  <a:cubicBezTo>
                    <a:pt x="1434" y="1"/>
                    <a:pt x="1163" y="185"/>
                    <a:pt x="1072" y="440"/>
                  </a:cubicBezTo>
                  <a:cubicBezTo>
                    <a:pt x="965" y="202"/>
                    <a:pt x="810" y="83"/>
                    <a:pt x="512" y="83"/>
                  </a:cubicBezTo>
                  <a:cubicBezTo>
                    <a:pt x="179" y="106"/>
                    <a:pt x="0" y="428"/>
                    <a:pt x="48" y="702"/>
                  </a:cubicBezTo>
                  <a:cubicBezTo>
                    <a:pt x="107" y="952"/>
                    <a:pt x="286" y="1154"/>
                    <a:pt x="512" y="1357"/>
                  </a:cubicBezTo>
                  <a:lnTo>
                    <a:pt x="1917" y="1357"/>
                  </a:lnTo>
                  <a:cubicBezTo>
                    <a:pt x="2096" y="1130"/>
                    <a:pt x="2239"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2"/>
            <p:cNvSpPr/>
            <p:nvPr/>
          </p:nvSpPr>
          <p:spPr>
            <a:xfrm rot="-8100000">
              <a:off x="8599637" y="1283173"/>
              <a:ext cx="59267" cy="50894"/>
            </a:xfrm>
            <a:custGeom>
              <a:avLst/>
              <a:gdLst/>
              <a:ahLst/>
              <a:cxnLst/>
              <a:rect l="l" t="t" r="r" b="b"/>
              <a:pathLst>
                <a:path w="2251" h="1933" extrusionOk="0">
                  <a:moveTo>
                    <a:pt x="1686" y="0"/>
                  </a:moveTo>
                  <a:cubicBezTo>
                    <a:pt x="1432" y="0"/>
                    <a:pt x="1163" y="184"/>
                    <a:pt x="1072" y="444"/>
                  </a:cubicBezTo>
                  <a:cubicBezTo>
                    <a:pt x="965" y="206"/>
                    <a:pt x="810" y="87"/>
                    <a:pt x="513" y="87"/>
                  </a:cubicBezTo>
                  <a:cubicBezTo>
                    <a:pt x="179" y="99"/>
                    <a:pt x="1" y="432"/>
                    <a:pt x="48" y="694"/>
                  </a:cubicBezTo>
                  <a:cubicBezTo>
                    <a:pt x="155" y="1242"/>
                    <a:pt x="870" y="1658"/>
                    <a:pt x="1310" y="1932"/>
                  </a:cubicBezTo>
                  <a:lnTo>
                    <a:pt x="1358" y="1920"/>
                  </a:lnTo>
                  <a:cubicBezTo>
                    <a:pt x="1703" y="1623"/>
                    <a:pt x="2251" y="1111"/>
                    <a:pt x="2203" y="611"/>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2"/>
            <p:cNvSpPr/>
            <p:nvPr/>
          </p:nvSpPr>
          <p:spPr>
            <a:xfrm rot="-8100000">
              <a:off x="8513120" y="1263635"/>
              <a:ext cx="59267" cy="51052"/>
            </a:xfrm>
            <a:custGeom>
              <a:avLst/>
              <a:gdLst/>
              <a:ahLst/>
              <a:cxnLst/>
              <a:rect l="l" t="t" r="r" b="b"/>
              <a:pathLst>
                <a:path w="2251" h="1939" extrusionOk="0">
                  <a:moveTo>
                    <a:pt x="1692" y="0"/>
                  </a:moveTo>
                  <a:cubicBezTo>
                    <a:pt x="1436" y="0"/>
                    <a:pt x="1163" y="188"/>
                    <a:pt x="1072" y="450"/>
                  </a:cubicBezTo>
                  <a:cubicBezTo>
                    <a:pt x="965" y="212"/>
                    <a:pt x="810" y="93"/>
                    <a:pt x="512" y="93"/>
                  </a:cubicBezTo>
                  <a:cubicBezTo>
                    <a:pt x="179" y="105"/>
                    <a:pt x="0" y="426"/>
                    <a:pt x="48" y="700"/>
                  </a:cubicBezTo>
                  <a:cubicBezTo>
                    <a:pt x="167" y="1248"/>
                    <a:pt x="881" y="1653"/>
                    <a:pt x="1310" y="1938"/>
                  </a:cubicBezTo>
                  <a:lnTo>
                    <a:pt x="1358" y="1915"/>
                  </a:lnTo>
                  <a:cubicBezTo>
                    <a:pt x="1691" y="1617"/>
                    <a:pt x="2251" y="1117"/>
                    <a:pt x="2203" y="605"/>
                  </a:cubicBezTo>
                  <a:cubicBezTo>
                    <a:pt x="2162" y="170"/>
                    <a:pt x="1935" y="0"/>
                    <a:pt x="1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2"/>
            <p:cNvSpPr/>
            <p:nvPr/>
          </p:nvSpPr>
          <p:spPr>
            <a:xfrm rot="-8100000">
              <a:off x="8293800" y="957743"/>
              <a:ext cx="58951" cy="42627"/>
            </a:xfrm>
            <a:custGeom>
              <a:avLst/>
              <a:gdLst/>
              <a:ahLst/>
              <a:cxnLst/>
              <a:rect l="l" t="t" r="r" b="b"/>
              <a:pathLst>
                <a:path w="2239" h="1619" extrusionOk="0">
                  <a:moveTo>
                    <a:pt x="1689" y="1"/>
                  </a:moveTo>
                  <a:cubicBezTo>
                    <a:pt x="1434" y="1"/>
                    <a:pt x="1163" y="184"/>
                    <a:pt x="1072" y="440"/>
                  </a:cubicBezTo>
                  <a:cubicBezTo>
                    <a:pt x="965" y="202"/>
                    <a:pt x="810" y="83"/>
                    <a:pt x="512" y="83"/>
                  </a:cubicBezTo>
                  <a:cubicBezTo>
                    <a:pt x="179" y="95"/>
                    <a:pt x="0" y="428"/>
                    <a:pt x="48" y="690"/>
                  </a:cubicBezTo>
                  <a:cubicBezTo>
                    <a:pt x="119" y="1071"/>
                    <a:pt x="476" y="1369"/>
                    <a:pt x="834" y="1619"/>
                  </a:cubicBezTo>
                  <a:lnTo>
                    <a:pt x="1679" y="1619"/>
                  </a:lnTo>
                  <a:cubicBezTo>
                    <a:pt x="1965" y="1333"/>
                    <a:pt x="2239" y="964"/>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2"/>
            <p:cNvSpPr/>
            <p:nvPr/>
          </p:nvSpPr>
          <p:spPr>
            <a:xfrm rot="-8100000">
              <a:off x="8213825" y="965257"/>
              <a:ext cx="59609" cy="50341"/>
            </a:xfrm>
            <a:custGeom>
              <a:avLst/>
              <a:gdLst/>
              <a:ahLst/>
              <a:cxnLst/>
              <a:rect l="l" t="t" r="r" b="b"/>
              <a:pathLst>
                <a:path w="2264" h="1912" extrusionOk="0">
                  <a:moveTo>
                    <a:pt x="1688" y="0"/>
                  </a:moveTo>
                  <a:cubicBezTo>
                    <a:pt x="1427" y="0"/>
                    <a:pt x="1152" y="189"/>
                    <a:pt x="1072" y="447"/>
                  </a:cubicBezTo>
                  <a:cubicBezTo>
                    <a:pt x="965" y="209"/>
                    <a:pt x="799" y="90"/>
                    <a:pt x="501" y="90"/>
                  </a:cubicBezTo>
                  <a:cubicBezTo>
                    <a:pt x="179" y="102"/>
                    <a:pt x="1" y="423"/>
                    <a:pt x="37" y="697"/>
                  </a:cubicBezTo>
                  <a:cubicBezTo>
                    <a:pt x="156" y="1233"/>
                    <a:pt x="870" y="1650"/>
                    <a:pt x="1322" y="1912"/>
                  </a:cubicBezTo>
                  <a:lnTo>
                    <a:pt x="1370" y="1900"/>
                  </a:lnTo>
                  <a:cubicBezTo>
                    <a:pt x="1703" y="1602"/>
                    <a:pt x="2263" y="1102"/>
                    <a:pt x="2215" y="590"/>
                  </a:cubicBezTo>
                  <a:cubicBezTo>
                    <a:pt x="2164" y="165"/>
                    <a:pt x="1931" y="0"/>
                    <a:pt x="16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2"/>
            <p:cNvSpPr/>
            <p:nvPr/>
          </p:nvSpPr>
          <p:spPr>
            <a:xfrm rot="-8100000">
              <a:off x="8113185" y="1027615"/>
              <a:ext cx="59267" cy="50578"/>
            </a:xfrm>
            <a:custGeom>
              <a:avLst/>
              <a:gdLst/>
              <a:ahLst/>
              <a:cxnLst/>
              <a:rect l="l" t="t" r="r" b="b"/>
              <a:pathLst>
                <a:path w="2251" h="1921" extrusionOk="0">
                  <a:moveTo>
                    <a:pt x="1686" y="0"/>
                  </a:moveTo>
                  <a:cubicBezTo>
                    <a:pt x="1432" y="0"/>
                    <a:pt x="1163" y="183"/>
                    <a:pt x="1072" y="444"/>
                  </a:cubicBezTo>
                  <a:cubicBezTo>
                    <a:pt x="965" y="206"/>
                    <a:pt x="810" y="87"/>
                    <a:pt x="513" y="87"/>
                  </a:cubicBezTo>
                  <a:cubicBezTo>
                    <a:pt x="179" y="98"/>
                    <a:pt x="1" y="432"/>
                    <a:pt x="48" y="694"/>
                  </a:cubicBezTo>
                  <a:cubicBezTo>
                    <a:pt x="167" y="1230"/>
                    <a:pt x="882" y="1646"/>
                    <a:pt x="1322" y="1920"/>
                  </a:cubicBezTo>
                  <a:lnTo>
                    <a:pt x="1358" y="1920"/>
                  </a:lnTo>
                  <a:cubicBezTo>
                    <a:pt x="1691" y="1622"/>
                    <a:pt x="2251" y="1111"/>
                    <a:pt x="2203" y="610"/>
                  </a:cubicBezTo>
                  <a:cubicBezTo>
                    <a:pt x="2162" y="172"/>
                    <a:pt x="1932"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2"/>
            <p:cNvSpPr/>
            <p:nvPr/>
          </p:nvSpPr>
          <p:spPr>
            <a:xfrm rot="-8100000">
              <a:off x="8117975" y="936269"/>
              <a:ext cx="59267" cy="50763"/>
            </a:xfrm>
            <a:custGeom>
              <a:avLst/>
              <a:gdLst/>
              <a:ahLst/>
              <a:cxnLst/>
              <a:rect l="l" t="t" r="r" b="b"/>
              <a:pathLst>
                <a:path w="2251" h="1928" extrusionOk="0">
                  <a:moveTo>
                    <a:pt x="1689" y="0"/>
                  </a:moveTo>
                  <a:cubicBezTo>
                    <a:pt x="1434" y="0"/>
                    <a:pt x="1163" y="184"/>
                    <a:pt x="1072" y="440"/>
                  </a:cubicBezTo>
                  <a:cubicBezTo>
                    <a:pt x="965" y="201"/>
                    <a:pt x="810" y="82"/>
                    <a:pt x="512" y="82"/>
                  </a:cubicBezTo>
                  <a:cubicBezTo>
                    <a:pt x="179" y="94"/>
                    <a:pt x="0" y="428"/>
                    <a:pt x="48" y="690"/>
                  </a:cubicBezTo>
                  <a:cubicBezTo>
                    <a:pt x="155" y="1249"/>
                    <a:pt x="870" y="1666"/>
                    <a:pt x="1310" y="1928"/>
                  </a:cubicBezTo>
                  <a:lnTo>
                    <a:pt x="1358" y="1916"/>
                  </a:lnTo>
                  <a:cubicBezTo>
                    <a:pt x="1703" y="1618"/>
                    <a:pt x="2251" y="1106"/>
                    <a:pt x="2203" y="606"/>
                  </a:cubicBezTo>
                  <a:cubicBezTo>
                    <a:pt x="2162" y="169"/>
                    <a:pt x="1933" y="0"/>
                    <a:pt x="1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2"/>
            <p:cNvSpPr/>
            <p:nvPr/>
          </p:nvSpPr>
          <p:spPr>
            <a:xfrm rot="-8100000">
              <a:off x="8190086" y="855572"/>
              <a:ext cx="59267" cy="49314"/>
            </a:xfrm>
            <a:custGeom>
              <a:avLst/>
              <a:gdLst/>
              <a:ahLst/>
              <a:cxnLst/>
              <a:rect l="l" t="t" r="r" b="b"/>
              <a:pathLst>
                <a:path w="2251" h="1873" extrusionOk="0">
                  <a:moveTo>
                    <a:pt x="1686" y="0"/>
                  </a:moveTo>
                  <a:cubicBezTo>
                    <a:pt x="1432" y="0"/>
                    <a:pt x="1163" y="183"/>
                    <a:pt x="1072" y="444"/>
                  </a:cubicBezTo>
                  <a:cubicBezTo>
                    <a:pt x="965" y="206"/>
                    <a:pt x="810" y="87"/>
                    <a:pt x="512" y="87"/>
                  </a:cubicBezTo>
                  <a:cubicBezTo>
                    <a:pt x="179" y="99"/>
                    <a:pt x="0" y="432"/>
                    <a:pt x="48" y="694"/>
                  </a:cubicBezTo>
                  <a:cubicBezTo>
                    <a:pt x="155" y="1206"/>
                    <a:pt x="798" y="1599"/>
                    <a:pt x="1239" y="1873"/>
                  </a:cubicBezTo>
                  <a:lnTo>
                    <a:pt x="1405" y="1873"/>
                  </a:lnTo>
                  <a:cubicBezTo>
                    <a:pt x="1763" y="1575"/>
                    <a:pt x="2251" y="1087"/>
                    <a:pt x="2203" y="610"/>
                  </a:cubicBezTo>
                  <a:cubicBezTo>
                    <a:pt x="2162" y="172"/>
                    <a:pt x="1931" y="0"/>
                    <a:pt x="16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2"/>
            <p:cNvSpPr/>
            <p:nvPr/>
          </p:nvSpPr>
          <p:spPr>
            <a:xfrm rot="-8100000">
              <a:off x="8021194" y="1029416"/>
              <a:ext cx="58635" cy="38256"/>
            </a:xfrm>
            <a:custGeom>
              <a:avLst/>
              <a:gdLst/>
              <a:ahLst/>
              <a:cxnLst/>
              <a:rect l="l" t="t" r="r" b="b"/>
              <a:pathLst>
                <a:path w="2227" h="1453" extrusionOk="0">
                  <a:moveTo>
                    <a:pt x="48" y="0"/>
                  </a:moveTo>
                  <a:cubicBezTo>
                    <a:pt x="0" y="83"/>
                    <a:pt x="0" y="155"/>
                    <a:pt x="12" y="238"/>
                  </a:cubicBezTo>
                  <a:cubicBezTo>
                    <a:pt x="131" y="774"/>
                    <a:pt x="846" y="1191"/>
                    <a:pt x="1298" y="1453"/>
                  </a:cubicBezTo>
                  <a:lnTo>
                    <a:pt x="1334" y="1441"/>
                  </a:lnTo>
                  <a:cubicBezTo>
                    <a:pt x="1679" y="1143"/>
                    <a:pt x="2227" y="631"/>
                    <a:pt x="2191" y="131"/>
                  </a:cubicBezTo>
                  <a:cubicBezTo>
                    <a:pt x="2191" y="83"/>
                    <a:pt x="2167" y="36"/>
                    <a:pt x="2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2"/>
            <p:cNvSpPr/>
            <p:nvPr/>
          </p:nvSpPr>
          <p:spPr>
            <a:xfrm rot="-8100000">
              <a:off x="8246853" y="1261928"/>
              <a:ext cx="56450" cy="31674"/>
            </a:xfrm>
            <a:custGeom>
              <a:avLst/>
              <a:gdLst/>
              <a:ahLst/>
              <a:cxnLst/>
              <a:rect l="l" t="t" r="r" b="b"/>
              <a:pathLst>
                <a:path w="2144" h="1203" extrusionOk="0">
                  <a:moveTo>
                    <a:pt x="1" y="0"/>
                  </a:moveTo>
                  <a:cubicBezTo>
                    <a:pt x="144" y="536"/>
                    <a:pt x="834" y="929"/>
                    <a:pt x="1263" y="1203"/>
                  </a:cubicBezTo>
                  <a:lnTo>
                    <a:pt x="1310" y="1191"/>
                  </a:lnTo>
                  <a:cubicBezTo>
                    <a:pt x="1620" y="917"/>
                    <a:pt x="2096" y="476"/>
                    <a:pt x="2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2"/>
            <p:cNvSpPr/>
            <p:nvPr/>
          </p:nvSpPr>
          <p:spPr>
            <a:xfrm rot="-8100000">
              <a:off x="8406851" y="1069812"/>
              <a:ext cx="58951" cy="35729"/>
            </a:xfrm>
            <a:custGeom>
              <a:avLst/>
              <a:gdLst/>
              <a:ahLst/>
              <a:cxnLst/>
              <a:rect l="l" t="t" r="r" b="b"/>
              <a:pathLst>
                <a:path w="2239" h="1357" extrusionOk="0">
                  <a:moveTo>
                    <a:pt x="1689" y="1"/>
                  </a:moveTo>
                  <a:cubicBezTo>
                    <a:pt x="1434" y="1"/>
                    <a:pt x="1163" y="185"/>
                    <a:pt x="1072" y="440"/>
                  </a:cubicBezTo>
                  <a:cubicBezTo>
                    <a:pt x="964" y="202"/>
                    <a:pt x="810" y="83"/>
                    <a:pt x="512" y="83"/>
                  </a:cubicBezTo>
                  <a:cubicBezTo>
                    <a:pt x="179" y="106"/>
                    <a:pt x="0" y="428"/>
                    <a:pt x="48" y="702"/>
                  </a:cubicBezTo>
                  <a:cubicBezTo>
                    <a:pt x="107" y="952"/>
                    <a:pt x="286" y="1154"/>
                    <a:pt x="512" y="1357"/>
                  </a:cubicBezTo>
                  <a:lnTo>
                    <a:pt x="1917" y="1357"/>
                  </a:lnTo>
                  <a:cubicBezTo>
                    <a:pt x="2096" y="1130"/>
                    <a:pt x="2238" y="880"/>
                    <a:pt x="2203" y="607"/>
                  </a:cubicBezTo>
                  <a:cubicBezTo>
                    <a:pt x="2162" y="170"/>
                    <a:pt x="1933" y="1"/>
                    <a:pt x="16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2"/>
            <p:cNvSpPr/>
            <p:nvPr/>
          </p:nvSpPr>
          <p:spPr>
            <a:xfrm rot="-8100000">
              <a:off x="8436021" y="1263664"/>
              <a:ext cx="59293" cy="50894"/>
            </a:xfrm>
            <a:custGeom>
              <a:avLst/>
              <a:gdLst/>
              <a:ahLst/>
              <a:cxnLst/>
              <a:rect l="l" t="t" r="r" b="b"/>
              <a:pathLst>
                <a:path w="2252" h="1933" extrusionOk="0">
                  <a:moveTo>
                    <a:pt x="1682" y="1"/>
                  </a:moveTo>
                  <a:cubicBezTo>
                    <a:pt x="1430" y="1"/>
                    <a:pt x="1163" y="184"/>
                    <a:pt x="1072" y="444"/>
                  </a:cubicBezTo>
                  <a:cubicBezTo>
                    <a:pt x="965" y="206"/>
                    <a:pt x="799" y="87"/>
                    <a:pt x="501" y="87"/>
                  </a:cubicBezTo>
                  <a:cubicBezTo>
                    <a:pt x="180" y="99"/>
                    <a:pt x="1" y="433"/>
                    <a:pt x="49" y="695"/>
                  </a:cubicBezTo>
                  <a:cubicBezTo>
                    <a:pt x="168" y="1230"/>
                    <a:pt x="882" y="1647"/>
                    <a:pt x="1311" y="1933"/>
                  </a:cubicBezTo>
                  <a:lnTo>
                    <a:pt x="1358" y="1921"/>
                  </a:lnTo>
                  <a:cubicBezTo>
                    <a:pt x="1692" y="1623"/>
                    <a:pt x="2251" y="1111"/>
                    <a:pt x="2204" y="611"/>
                  </a:cubicBezTo>
                  <a:cubicBezTo>
                    <a:pt x="2157" y="172"/>
                    <a:pt x="1926" y="1"/>
                    <a:pt x="16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2"/>
            <p:cNvSpPr/>
            <p:nvPr/>
          </p:nvSpPr>
          <p:spPr>
            <a:xfrm rot="-8100000">
              <a:off x="8199237" y="1066330"/>
              <a:ext cx="59583" cy="50289"/>
            </a:xfrm>
            <a:custGeom>
              <a:avLst/>
              <a:gdLst/>
              <a:ahLst/>
              <a:cxnLst/>
              <a:rect l="l" t="t" r="r" b="b"/>
              <a:pathLst>
                <a:path w="2263" h="1910" extrusionOk="0">
                  <a:moveTo>
                    <a:pt x="1681" y="1"/>
                  </a:moveTo>
                  <a:cubicBezTo>
                    <a:pt x="1422" y="1"/>
                    <a:pt x="1151" y="182"/>
                    <a:pt x="1072" y="433"/>
                  </a:cubicBezTo>
                  <a:cubicBezTo>
                    <a:pt x="965" y="195"/>
                    <a:pt x="798" y="76"/>
                    <a:pt x="500" y="76"/>
                  </a:cubicBezTo>
                  <a:cubicBezTo>
                    <a:pt x="179" y="99"/>
                    <a:pt x="0" y="421"/>
                    <a:pt x="36" y="695"/>
                  </a:cubicBezTo>
                  <a:cubicBezTo>
                    <a:pt x="155" y="1230"/>
                    <a:pt x="869" y="1647"/>
                    <a:pt x="1322" y="1909"/>
                  </a:cubicBezTo>
                  <a:lnTo>
                    <a:pt x="1369" y="1897"/>
                  </a:lnTo>
                  <a:cubicBezTo>
                    <a:pt x="1703" y="1600"/>
                    <a:pt x="2262" y="1088"/>
                    <a:pt x="2215" y="588"/>
                  </a:cubicBezTo>
                  <a:cubicBezTo>
                    <a:pt x="2163" y="164"/>
                    <a:pt x="1927" y="1"/>
                    <a:pt x="1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2"/>
            <p:cNvSpPr/>
            <p:nvPr/>
          </p:nvSpPr>
          <p:spPr>
            <a:xfrm rot="-8100000">
              <a:off x="8510636" y="1174433"/>
              <a:ext cx="58661" cy="42627"/>
            </a:xfrm>
            <a:custGeom>
              <a:avLst/>
              <a:gdLst/>
              <a:ahLst/>
              <a:cxnLst/>
              <a:rect l="l" t="t" r="r" b="b"/>
              <a:pathLst>
                <a:path w="2228" h="1619" extrusionOk="0">
                  <a:moveTo>
                    <a:pt x="1685" y="1"/>
                  </a:moveTo>
                  <a:cubicBezTo>
                    <a:pt x="1432" y="1"/>
                    <a:pt x="1164" y="184"/>
                    <a:pt x="1072" y="440"/>
                  </a:cubicBezTo>
                  <a:cubicBezTo>
                    <a:pt x="965" y="202"/>
                    <a:pt x="799" y="83"/>
                    <a:pt x="501" y="83"/>
                  </a:cubicBezTo>
                  <a:cubicBezTo>
                    <a:pt x="179" y="95"/>
                    <a:pt x="1" y="428"/>
                    <a:pt x="37" y="690"/>
                  </a:cubicBezTo>
                  <a:cubicBezTo>
                    <a:pt x="120" y="1071"/>
                    <a:pt x="477" y="1369"/>
                    <a:pt x="834" y="1619"/>
                  </a:cubicBezTo>
                  <a:lnTo>
                    <a:pt x="1680" y="1619"/>
                  </a:lnTo>
                  <a:cubicBezTo>
                    <a:pt x="1965" y="1333"/>
                    <a:pt x="2227" y="964"/>
                    <a:pt x="2203" y="607"/>
                  </a:cubicBezTo>
                  <a:cubicBezTo>
                    <a:pt x="2157" y="170"/>
                    <a:pt x="1928" y="1"/>
                    <a:pt x="16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2"/>
            <p:cNvSpPr/>
            <p:nvPr/>
          </p:nvSpPr>
          <p:spPr>
            <a:xfrm rot="-8100000">
              <a:off x="8130699" y="1151316"/>
              <a:ext cx="51763" cy="24802"/>
            </a:xfrm>
            <a:custGeom>
              <a:avLst/>
              <a:gdLst/>
              <a:ahLst/>
              <a:cxnLst/>
              <a:rect l="l" t="t" r="r" b="b"/>
              <a:pathLst>
                <a:path w="1966" h="942" extrusionOk="0">
                  <a:moveTo>
                    <a:pt x="1" y="1"/>
                  </a:moveTo>
                  <a:cubicBezTo>
                    <a:pt x="263" y="406"/>
                    <a:pt x="799" y="715"/>
                    <a:pt x="1156" y="942"/>
                  </a:cubicBezTo>
                  <a:lnTo>
                    <a:pt x="1192" y="918"/>
                  </a:lnTo>
                  <a:cubicBezTo>
                    <a:pt x="1453" y="703"/>
                    <a:pt x="1823" y="370"/>
                    <a:pt x="19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2"/>
            <p:cNvSpPr/>
            <p:nvPr/>
          </p:nvSpPr>
          <p:spPr>
            <a:xfrm rot="-8100000">
              <a:off x="8358352" y="1366586"/>
              <a:ext cx="58661" cy="38256"/>
            </a:xfrm>
            <a:custGeom>
              <a:avLst/>
              <a:gdLst/>
              <a:ahLst/>
              <a:cxnLst/>
              <a:rect l="l" t="t" r="r" b="b"/>
              <a:pathLst>
                <a:path w="2228" h="1453" extrusionOk="0">
                  <a:moveTo>
                    <a:pt x="36" y="0"/>
                  </a:moveTo>
                  <a:cubicBezTo>
                    <a:pt x="13" y="83"/>
                    <a:pt x="1" y="155"/>
                    <a:pt x="13" y="238"/>
                  </a:cubicBezTo>
                  <a:cubicBezTo>
                    <a:pt x="132" y="774"/>
                    <a:pt x="846" y="1191"/>
                    <a:pt x="1287" y="1453"/>
                  </a:cubicBezTo>
                  <a:lnTo>
                    <a:pt x="1334" y="1441"/>
                  </a:lnTo>
                  <a:cubicBezTo>
                    <a:pt x="1680" y="1143"/>
                    <a:pt x="2227" y="631"/>
                    <a:pt x="2180" y="131"/>
                  </a:cubicBezTo>
                  <a:cubicBezTo>
                    <a:pt x="2180" y="83"/>
                    <a:pt x="2168" y="36"/>
                    <a:pt x="2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TextBox 74"/>
          <p:cNvSpPr txBox="1"/>
          <p:nvPr/>
        </p:nvSpPr>
        <p:spPr>
          <a:xfrm>
            <a:off x="3684183" y="1477727"/>
            <a:ext cx="3529783" cy="646331"/>
          </a:xfrm>
          <a:prstGeom prst="rect">
            <a:avLst/>
          </a:prstGeom>
          <a:noFill/>
        </p:spPr>
        <p:txBody>
          <a:bodyPr wrap="square" rtlCol="0">
            <a:spAutoFit/>
          </a:bodyPr>
          <a:lstStyle/>
          <a:p>
            <a:r>
              <a:rPr lang="en-US" sz="3600" b="1" dirty="0">
                <a:solidFill>
                  <a:schemeClr val="accent5"/>
                </a:solidFill>
              </a:rPr>
              <a:t>TÌM HIỂU BÀI</a:t>
            </a:r>
          </a:p>
        </p:txBody>
      </p:sp>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311709" y="2330072"/>
            <a:ext cx="3066255" cy="3066255"/>
          </a:xfrm>
          <a:prstGeom prst="rect">
            <a:avLst/>
          </a:prstGeom>
        </p:spPr>
      </p:pic>
      <p:cxnSp>
        <p:nvCxnSpPr>
          <p:cNvPr id="7" name="Straight Connector 6"/>
          <p:cNvCxnSpPr/>
          <p:nvPr/>
        </p:nvCxnSpPr>
        <p:spPr>
          <a:xfrm>
            <a:off x="3109372" y="2575249"/>
            <a:ext cx="4500465" cy="0"/>
          </a:xfrm>
          <a:prstGeom prst="line">
            <a:avLst/>
          </a:prstGeom>
          <a:ln w="38100">
            <a:prstDash val="sysDash"/>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1000" fill="hold"/>
                                        <p:tgtEl>
                                          <p:spTgt spid="77"/>
                                        </p:tgtEl>
                                        <p:attrNameLst>
                                          <p:attrName>ppt_w</p:attrName>
                                        </p:attrNameLst>
                                      </p:cBhvr>
                                      <p:tavLst>
                                        <p:tav tm="0">
                                          <p:val>
                                            <p:fltVal val="0"/>
                                          </p:val>
                                        </p:tav>
                                        <p:tav tm="100000">
                                          <p:val>
                                            <p:strVal val="#ppt_w"/>
                                          </p:val>
                                        </p:tav>
                                      </p:tavLst>
                                    </p:anim>
                                    <p:anim calcmode="lin" valueType="num">
                                      <p:cBhvr>
                                        <p:cTn id="8" dur="1000" fill="hold"/>
                                        <p:tgtEl>
                                          <p:spTgt spid="77"/>
                                        </p:tgtEl>
                                        <p:attrNameLst>
                                          <p:attrName>ppt_h</p:attrName>
                                        </p:attrNameLst>
                                      </p:cBhvr>
                                      <p:tavLst>
                                        <p:tav tm="0">
                                          <p:val>
                                            <p:fltVal val="0"/>
                                          </p:val>
                                        </p:tav>
                                        <p:tav tm="100000">
                                          <p:val>
                                            <p:strVal val="#ppt_h"/>
                                          </p:val>
                                        </p:tav>
                                      </p:tavLst>
                                    </p:anim>
                                    <p:anim calcmode="lin" valueType="num">
                                      <p:cBhvr>
                                        <p:cTn id="9" dur="1000" fill="hold"/>
                                        <p:tgtEl>
                                          <p:spTgt spid="77"/>
                                        </p:tgtEl>
                                        <p:attrNameLst>
                                          <p:attrName>style.rotation</p:attrName>
                                        </p:attrNameLst>
                                      </p:cBhvr>
                                      <p:tavLst>
                                        <p:tav tm="0">
                                          <p:val>
                                            <p:fltVal val="90"/>
                                          </p:val>
                                        </p:tav>
                                        <p:tav tm="100000">
                                          <p:val>
                                            <p:fltVal val="0"/>
                                          </p:val>
                                        </p:tav>
                                      </p:tavLst>
                                    </p:anim>
                                    <p:animEffect transition="in" filter="fade">
                                      <p:cBhvr>
                                        <p:cTn id="10" dur="1000"/>
                                        <p:tgtEl>
                                          <p:spTgt spid="7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par>
                                <p:cTn id="17" presetID="31" presetClass="entr" presetSubtype="0" fill="hold" grpId="0" nodeType="withEffect">
                                  <p:stCondLst>
                                    <p:cond delay="0"/>
                                  </p:stCondLst>
                                  <p:childTnLst>
                                    <p:set>
                                      <p:cBhvr>
                                        <p:cTn id="18" dur="1" fill="hold">
                                          <p:stCondLst>
                                            <p:cond delay="0"/>
                                          </p:stCondLst>
                                        </p:cTn>
                                        <p:tgtEl>
                                          <p:spTgt spid="910"/>
                                        </p:tgtEl>
                                        <p:attrNameLst>
                                          <p:attrName>style.visibility</p:attrName>
                                        </p:attrNameLst>
                                      </p:cBhvr>
                                      <p:to>
                                        <p:strVal val="visible"/>
                                      </p:to>
                                    </p:set>
                                    <p:anim calcmode="lin" valueType="num">
                                      <p:cBhvr>
                                        <p:cTn id="19" dur="1000" fill="hold"/>
                                        <p:tgtEl>
                                          <p:spTgt spid="910"/>
                                        </p:tgtEl>
                                        <p:attrNameLst>
                                          <p:attrName>ppt_w</p:attrName>
                                        </p:attrNameLst>
                                      </p:cBhvr>
                                      <p:tavLst>
                                        <p:tav tm="0">
                                          <p:val>
                                            <p:fltVal val="0"/>
                                          </p:val>
                                        </p:tav>
                                        <p:tav tm="100000">
                                          <p:val>
                                            <p:strVal val="#ppt_w"/>
                                          </p:val>
                                        </p:tav>
                                      </p:tavLst>
                                    </p:anim>
                                    <p:anim calcmode="lin" valueType="num">
                                      <p:cBhvr>
                                        <p:cTn id="20" dur="1000" fill="hold"/>
                                        <p:tgtEl>
                                          <p:spTgt spid="910"/>
                                        </p:tgtEl>
                                        <p:attrNameLst>
                                          <p:attrName>ppt_h</p:attrName>
                                        </p:attrNameLst>
                                      </p:cBhvr>
                                      <p:tavLst>
                                        <p:tav tm="0">
                                          <p:val>
                                            <p:fltVal val="0"/>
                                          </p:val>
                                        </p:tav>
                                        <p:tav tm="100000">
                                          <p:val>
                                            <p:strVal val="#ppt_h"/>
                                          </p:val>
                                        </p:tav>
                                      </p:tavLst>
                                    </p:anim>
                                    <p:anim calcmode="lin" valueType="num">
                                      <p:cBhvr>
                                        <p:cTn id="21" dur="1000" fill="hold"/>
                                        <p:tgtEl>
                                          <p:spTgt spid="910"/>
                                        </p:tgtEl>
                                        <p:attrNameLst>
                                          <p:attrName>style.rotation</p:attrName>
                                        </p:attrNameLst>
                                      </p:cBhvr>
                                      <p:tavLst>
                                        <p:tav tm="0">
                                          <p:val>
                                            <p:fltVal val="90"/>
                                          </p:val>
                                        </p:tav>
                                        <p:tav tm="100000">
                                          <p:val>
                                            <p:fltVal val="0"/>
                                          </p:val>
                                        </p:tav>
                                      </p:tavLst>
                                    </p:anim>
                                    <p:animEffect transition="in" filter="fade">
                                      <p:cBhvr>
                                        <p:cTn id="22" dur="1000"/>
                                        <p:tgtEl>
                                          <p:spTgt spid="91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par>
                                <p:cTn id="23" presetID="31" presetClass="entr" presetSubtype="0" fill="hold" grpId="0" nodeType="withEffect">
                                  <p:stCondLst>
                                    <p:cond delay="0"/>
                                  </p:stCondLst>
                                  <p:childTnLst>
                                    <p:set>
                                      <p:cBhvr>
                                        <p:cTn id="24" dur="1" fill="hold">
                                          <p:stCondLst>
                                            <p:cond delay="0"/>
                                          </p:stCondLst>
                                        </p:cTn>
                                        <p:tgtEl>
                                          <p:spTgt spid="911"/>
                                        </p:tgtEl>
                                        <p:attrNameLst>
                                          <p:attrName>style.visibility</p:attrName>
                                        </p:attrNameLst>
                                      </p:cBhvr>
                                      <p:to>
                                        <p:strVal val="visible"/>
                                      </p:to>
                                    </p:set>
                                    <p:anim calcmode="lin" valueType="num">
                                      <p:cBhvr>
                                        <p:cTn id="25" dur="1000" fill="hold"/>
                                        <p:tgtEl>
                                          <p:spTgt spid="911"/>
                                        </p:tgtEl>
                                        <p:attrNameLst>
                                          <p:attrName>ppt_w</p:attrName>
                                        </p:attrNameLst>
                                      </p:cBhvr>
                                      <p:tavLst>
                                        <p:tav tm="0">
                                          <p:val>
                                            <p:fltVal val="0"/>
                                          </p:val>
                                        </p:tav>
                                        <p:tav tm="100000">
                                          <p:val>
                                            <p:strVal val="#ppt_w"/>
                                          </p:val>
                                        </p:tav>
                                      </p:tavLst>
                                    </p:anim>
                                    <p:anim calcmode="lin" valueType="num">
                                      <p:cBhvr>
                                        <p:cTn id="26" dur="1000" fill="hold"/>
                                        <p:tgtEl>
                                          <p:spTgt spid="911"/>
                                        </p:tgtEl>
                                        <p:attrNameLst>
                                          <p:attrName>ppt_h</p:attrName>
                                        </p:attrNameLst>
                                      </p:cBhvr>
                                      <p:tavLst>
                                        <p:tav tm="0">
                                          <p:val>
                                            <p:fltVal val="0"/>
                                          </p:val>
                                        </p:tav>
                                        <p:tav tm="100000">
                                          <p:val>
                                            <p:strVal val="#ppt_h"/>
                                          </p:val>
                                        </p:tav>
                                      </p:tavLst>
                                    </p:anim>
                                    <p:anim calcmode="lin" valueType="num">
                                      <p:cBhvr>
                                        <p:cTn id="27" dur="1000" fill="hold"/>
                                        <p:tgtEl>
                                          <p:spTgt spid="911"/>
                                        </p:tgtEl>
                                        <p:attrNameLst>
                                          <p:attrName>style.rotation</p:attrName>
                                        </p:attrNameLst>
                                      </p:cBhvr>
                                      <p:tavLst>
                                        <p:tav tm="0">
                                          <p:val>
                                            <p:fltVal val="90"/>
                                          </p:val>
                                        </p:tav>
                                        <p:tav tm="100000">
                                          <p:val>
                                            <p:fltVal val="0"/>
                                          </p:val>
                                        </p:tav>
                                      </p:tavLst>
                                    </p:anim>
                                    <p:animEffect transition="in" filter="fade">
                                      <p:cBhvr>
                                        <p:cTn id="28" dur="1000"/>
                                        <p:tgtEl>
                                          <p:spTgt spid="911"/>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par>
                                <p:cTn id="29" presetID="31" presetClass="entr" presetSubtype="0" fill="hold" nodeType="withEffect">
                                  <p:stCondLst>
                                    <p:cond delay="0"/>
                                  </p:stCondLst>
                                  <p:childTnLst>
                                    <p:set>
                                      <p:cBhvr>
                                        <p:cTn id="30" dur="1" fill="hold">
                                          <p:stCondLst>
                                            <p:cond delay="0"/>
                                          </p:stCondLst>
                                        </p:cTn>
                                        <p:tgtEl>
                                          <p:spTgt spid="912"/>
                                        </p:tgtEl>
                                        <p:attrNameLst>
                                          <p:attrName>style.visibility</p:attrName>
                                        </p:attrNameLst>
                                      </p:cBhvr>
                                      <p:to>
                                        <p:strVal val="visible"/>
                                      </p:to>
                                    </p:set>
                                    <p:anim calcmode="lin" valueType="num">
                                      <p:cBhvr>
                                        <p:cTn id="31" dur="1000" fill="hold"/>
                                        <p:tgtEl>
                                          <p:spTgt spid="912"/>
                                        </p:tgtEl>
                                        <p:attrNameLst>
                                          <p:attrName>ppt_w</p:attrName>
                                        </p:attrNameLst>
                                      </p:cBhvr>
                                      <p:tavLst>
                                        <p:tav tm="0">
                                          <p:val>
                                            <p:fltVal val="0"/>
                                          </p:val>
                                        </p:tav>
                                        <p:tav tm="100000">
                                          <p:val>
                                            <p:strVal val="#ppt_w"/>
                                          </p:val>
                                        </p:tav>
                                      </p:tavLst>
                                    </p:anim>
                                    <p:anim calcmode="lin" valueType="num">
                                      <p:cBhvr>
                                        <p:cTn id="32" dur="1000" fill="hold"/>
                                        <p:tgtEl>
                                          <p:spTgt spid="912"/>
                                        </p:tgtEl>
                                        <p:attrNameLst>
                                          <p:attrName>ppt_h</p:attrName>
                                        </p:attrNameLst>
                                      </p:cBhvr>
                                      <p:tavLst>
                                        <p:tav tm="0">
                                          <p:val>
                                            <p:fltVal val="0"/>
                                          </p:val>
                                        </p:tav>
                                        <p:tav tm="100000">
                                          <p:val>
                                            <p:strVal val="#ppt_h"/>
                                          </p:val>
                                        </p:tav>
                                      </p:tavLst>
                                    </p:anim>
                                    <p:anim calcmode="lin" valueType="num">
                                      <p:cBhvr>
                                        <p:cTn id="33" dur="1000" fill="hold"/>
                                        <p:tgtEl>
                                          <p:spTgt spid="912"/>
                                        </p:tgtEl>
                                        <p:attrNameLst>
                                          <p:attrName>style.rotation</p:attrName>
                                        </p:attrNameLst>
                                      </p:cBhvr>
                                      <p:tavLst>
                                        <p:tav tm="0">
                                          <p:val>
                                            <p:fltVal val="90"/>
                                          </p:val>
                                        </p:tav>
                                        <p:tav tm="100000">
                                          <p:val>
                                            <p:fltVal val="0"/>
                                          </p:val>
                                        </p:tav>
                                      </p:tavLst>
                                    </p:anim>
                                    <p:animEffect transition="in" filter="fade">
                                      <p:cBhvr>
                                        <p:cTn id="34" dur="1000"/>
                                        <p:tgtEl>
                                          <p:spTgt spid="91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5" presetID="31" presetClass="entr" presetSubtype="0" fill="hold" nodeType="withEffect">
                                  <p:stCondLst>
                                    <p:cond delay="0"/>
                                  </p:stCondLst>
                                  <p:childTnLst>
                                    <p:set>
                                      <p:cBhvr>
                                        <p:cTn id="36" dur="1" fill="hold">
                                          <p:stCondLst>
                                            <p:cond delay="0"/>
                                          </p:stCondLst>
                                        </p:cTn>
                                        <p:tgtEl>
                                          <p:spTgt spid="916"/>
                                        </p:tgtEl>
                                        <p:attrNameLst>
                                          <p:attrName>style.visibility</p:attrName>
                                        </p:attrNameLst>
                                      </p:cBhvr>
                                      <p:to>
                                        <p:strVal val="visible"/>
                                      </p:to>
                                    </p:set>
                                    <p:anim calcmode="lin" valueType="num">
                                      <p:cBhvr>
                                        <p:cTn id="37" dur="1000" fill="hold"/>
                                        <p:tgtEl>
                                          <p:spTgt spid="916"/>
                                        </p:tgtEl>
                                        <p:attrNameLst>
                                          <p:attrName>ppt_w</p:attrName>
                                        </p:attrNameLst>
                                      </p:cBhvr>
                                      <p:tavLst>
                                        <p:tav tm="0">
                                          <p:val>
                                            <p:fltVal val="0"/>
                                          </p:val>
                                        </p:tav>
                                        <p:tav tm="100000">
                                          <p:val>
                                            <p:strVal val="#ppt_w"/>
                                          </p:val>
                                        </p:tav>
                                      </p:tavLst>
                                    </p:anim>
                                    <p:anim calcmode="lin" valueType="num">
                                      <p:cBhvr>
                                        <p:cTn id="38" dur="1000" fill="hold"/>
                                        <p:tgtEl>
                                          <p:spTgt spid="916"/>
                                        </p:tgtEl>
                                        <p:attrNameLst>
                                          <p:attrName>ppt_h</p:attrName>
                                        </p:attrNameLst>
                                      </p:cBhvr>
                                      <p:tavLst>
                                        <p:tav tm="0">
                                          <p:val>
                                            <p:fltVal val="0"/>
                                          </p:val>
                                        </p:tav>
                                        <p:tav tm="100000">
                                          <p:val>
                                            <p:strVal val="#ppt_h"/>
                                          </p:val>
                                        </p:tav>
                                      </p:tavLst>
                                    </p:anim>
                                    <p:anim calcmode="lin" valueType="num">
                                      <p:cBhvr>
                                        <p:cTn id="39" dur="1000" fill="hold"/>
                                        <p:tgtEl>
                                          <p:spTgt spid="916"/>
                                        </p:tgtEl>
                                        <p:attrNameLst>
                                          <p:attrName>style.rotation</p:attrName>
                                        </p:attrNameLst>
                                      </p:cBhvr>
                                      <p:tavLst>
                                        <p:tav tm="0">
                                          <p:val>
                                            <p:fltVal val="90"/>
                                          </p:val>
                                        </p:tav>
                                        <p:tav tm="100000">
                                          <p:val>
                                            <p:fltVal val="0"/>
                                          </p:val>
                                        </p:tav>
                                      </p:tavLst>
                                    </p:anim>
                                    <p:animEffect transition="in" filter="fade">
                                      <p:cBhvr>
                                        <p:cTn id="40" dur="1000"/>
                                        <p:tgtEl>
                                          <p:spTgt spid="91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par>
                                <p:cTn id="41" presetID="31" presetClass="entr" presetSubtype="0" fill="hold" nodeType="withEffect">
                                  <p:stCondLst>
                                    <p:cond delay="0"/>
                                  </p:stCondLst>
                                  <p:childTnLst>
                                    <p:set>
                                      <p:cBhvr>
                                        <p:cTn id="42" dur="1" fill="hold">
                                          <p:stCondLst>
                                            <p:cond delay="0"/>
                                          </p:stCondLst>
                                        </p:cTn>
                                        <p:tgtEl>
                                          <p:spTgt spid="948"/>
                                        </p:tgtEl>
                                        <p:attrNameLst>
                                          <p:attrName>style.visibility</p:attrName>
                                        </p:attrNameLst>
                                      </p:cBhvr>
                                      <p:to>
                                        <p:strVal val="visible"/>
                                      </p:to>
                                    </p:set>
                                    <p:anim calcmode="lin" valueType="num">
                                      <p:cBhvr>
                                        <p:cTn id="43" dur="1000" fill="hold"/>
                                        <p:tgtEl>
                                          <p:spTgt spid="948"/>
                                        </p:tgtEl>
                                        <p:attrNameLst>
                                          <p:attrName>ppt_w</p:attrName>
                                        </p:attrNameLst>
                                      </p:cBhvr>
                                      <p:tavLst>
                                        <p:tav tm="0">
                                          <p:val>
                                            <p:fltVal val="0"/>
                                          </p:val>
                                        </p:tav>
                                        <p:tav tm="100000">
                                          <p:val>
                                            <p:strVal val="#ppt_w"/>
                                          </p:val>
                                        </p:tav>
                                      </p:tavLst>
                                    </p:anim>
                                    <p:anim calcmode="lin" valueType="num">
                                      <p:cBhvr>
                                        <p:cTn id="44" dur="1000" fill="hold"/>
                                        <p:tgtEl>
                                          <p:spTgt spid="948"/>
                                        </p:tgtEl>
                                        <p:attrNameLst>
                                          <p:attrName>ppt_h</p:attrName>
                                        </p:attrNameLst>
                                      </p:cBhvr>
                                      <p:tavLst>
                                        <p:tav tm="0">
                                          <p:val>
                                            <p:fltVal val="0"/>
                                          </p:val>
                                        </p:tav>
                                        <p:tav tm="100000">
                                          <p:val>
                                            <p:strVal val="#ppt_h"/>
                                          </p:val>
                                        </p:tav>
                                      </p:tavLst>
                                    </p:anim>
                                    <p:anim calcmode="lin" valueType="num">
                                      <p:cBhvr>
                                        <p:cTn id="45" dur="1000" fill="hold"/>
                                        <p:tgtEl>
                                          <p:spTgt spid="948"/>
                                        </p:tgtEl>
                                        <p:attrNameLst>
                                          <p:attrName>style.rotation</p:attrName>
                                        </p:attrNameLst>
                                      </p:cBhvr>
                                      <p:tavLst>
                                        <p:tav tm="0">
                                          <p:val>
                                            <p:fltVal val="90"/>
                                          </p:val>
                                        </p:tav>
                                        <p:tav tm="100000">
                                          <p:val>
                                            <p:fltVal val="0"/>
                                          </p:val>
                                        </p:tav>
                                      </p:tavLst>
                                    </p:anim>
                                    <p:animEffect transition="in" filter="fade">
                                      <p:cBhvr>
                                        <p:cTn id="46" dur="1000"/>
                                        <p:tgtEl>
                                          <p:spTgt spid="948"/>
                                        </p:tgtEl>
                                      </p:cBhvr>
                                    </p:animEffec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par>
                                <p:cTn id="47" presetID="3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 calcmode="lin" valueType="num">
                                      <p:cBhvr>
                                        <p:cTn id="49" dur="1000" fill="hold"/>
                                        <p:tgtEl>
                                          <p:spTgt spid="75"/>
                                        </p:tgtEl>
                                        <p:attrNameLst>
                                          <p:attrName>ppt_w</p:attrName>
                                        </p:attrNameLst>
                                      </p:cBhvr>
                                      <p:tavLst>
                                        <p:tav tm="0">
                                          <p:val>
                                            <p:fltVal val="0"/>
                                          </p:val>
                                        </p:tav>
                                        <p:tav tm="100000">
                                          <p:val>
                                            <p:strVal val="#ppt_w"/>
                                          </p:val>
                                        </p:tav>
                                      </p:tavLst>
                                    </p:anim>
                                    <p:anim calcmode="lin" valueType="num">
                                      <p:cBhvr>
                                        <p:cTn id="50" dur="1000" fill="hold"/>
                                        <p:tgtEl>
                                          <p:spTgt spid="75"/>
                                        </p:tgtEl>
                                        <p:attrNameLst>
                                          <p:attrName>ppt_h</p:attrName>
                                        </p:attrNameLst>
                                      </p:cBhvr>
                                      <p:tavLst>
                                        <p:tav tm="0">
                                          <p:val>
                                            <p:fltVal val="0"/>
                                          </p:val>
                                        </p:tav>
                                        <p:tav tm="100000">
                                          <p:val>
                                            <p:strVal val="#ppt_h"/>
                                          </p:val>
                                        </p:tav>
                                      </p:tavLst>
                                    </p:anim>
                                    <p:anim calcmode="lin" valueType="num">
                                      <p:cBhvr>
                                        <p:cTn id="51" dur="1000" fill="hold"/>
                                        <p:tgtEl>
                                          <p:spTgt spid="75"/>
                                        </p:tgtEl>
                                        <p:attrNameLst>
                                          <p:attrName>style.rotation</p:attrName>
                                        </p:attrNameLst>
                                      </p:cBhvr>
                                      <p:tavLst>
                                        <p:tav tm="0">
                                          <p:val>
                                            <p:fltVal val="90"/>
                                          </p:val>
                                        </p:tav>
                                        <p:tav tm="100000">
                                          <p:val>
                                            <p:fltVal val="0"/>
                                          </p:val>
                                        </p:tav>
                                      </p:tavLst>
                                    </p:anim>
                                    <p:animEffect transition="in" filter="fade">
                                      <p:cBhvr>
                                        <p:cTn id="52" dur="1000"/>
                                        <p:tgtEl>
                                          <p:spTgt spid="75"/>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par>
                                <p:cTn id="53" presetID="31"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1000" fill="hold"/>
                                        <p:tgtEl>
                                          <p:spTgt spid="5"/>
                                        </p:tgtEl>
                                        <p:attrNameLst>
                                          <p:attrName>ppt_w</p:attrName>
                                        </p:attrNameLst>
                                      </p:cBhvr>
                                      <p:tavLst>
                                        <p:tav tm="0">
                                          <p:val>
                                            <p:fltVal val="0"/>
                                          </p:val>
                                        </p:tav>
                                        <p:tav tm="100000">
                                          <p:val>
                                            <p:strVal val="#ppt_w"/>
                                          </p:val>
                                        </p:tav>
                                      </p:tavLst>
                                    </p:anim>
                                    <p:anim calcmode="lin" valueType="num">
                                      <p:cBhvr>
                                        <p:cTn id="56" dur="1000" fill="hold"/>
                                        <p:tgtEl>
                                          <p:spTgt spid="5"/>
                                        </p:tgtEl>
                                        <p:attrNameLst>
                                          <p:attrName>ppt_h</p:attrName>
                                        </p:attrNameLst>
                                      </p:cBhvr>
                                      <p:tavLst>
                                        <p:tav tm="0">
                                          <p:val>
                                            <p:fltVal val="0"/>
                                          </p:val>
                                        </p:tav>
                                        <p:tav tm="100000">
                                          <p:val>
                                            <p:strVal val="#ppt_h"/>
                                          </p:val>
                                        </p:tav>
                                      </p:tavLst>
                                    </p:anim>
                                    <p:anim calcmode="lin" valueType="num">
                                      <p:cBhvr>
                                        <p:cTn id="57" dur="1000" fill="hold"/>
                                        <p:tgtEl>
                                          <p:spTgt spid="5"/>
                                        </p:tgtEl>
                                        <p:attrNameLst>
                                          <p:attrName>style.rotation</p:attrName>
                                        </p:attrNameLst>
                                      </p:cBhvr>
                                      <p:tavLst>
                                        <p:tav tm="0">
                                          <p:val>
                                            <p:fltVal val="90"/>
                                          </p:val>
                                        </p:tav>
                                        <p:tav tm="100000">
                                          <p:val>
                                            <p:fltVal val="0"/>
                                          </p:val>
                                        </p:tav>
                                      </p:tavLst>
                                    </p:anim>
                                    <p:animEffect transition="in" filter="fade">
                                      <p:cBhvr>
                                        <p:cTn id="58" dur="10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par>
                                <p:cTn id="59" presetID="31"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1000" fill="hold"/>
                                        <p:tgtEl>
                                          <p:spTgt spid="7"/>
                                        </p:tgtEl>
                                        <p:attrNameLst>
                                          <p:attrName>ppt_w</p:attrName>
                                        </p:attrNameLst>
                                      </p:cBhvr>
                                      <p:tavLst>
                                        <p:tav tm="0">
                                          <p:val>
                                            <p:fltVal val="0"/>
                                          </p:val>
                                        </p:tav>
                                        <p:tav tm="100000">
                                          <p:val>
                                            <p:strVal val="#ppt_w"/>
                                          </p:val>
                                        </p:tav>
                                      </p:tavLst>
                                    </p:anim>
                                    <p:anim calcmode="lin" valueType="num">
                                      <p:cBhvr>
                                        <p:cTn id="62" dur="1000" fill="hold"/>
                                        <p:tgtEl>
                                          <p:spTgt spid="7"/>
                                        </p:tgtEl>
                                        <p:attrNameLst>
                                          <p:attrName>ppt_h</p:attrName>
                                        </p:attrNameLst>
                                      </p:cBhvr>
                                      <p:tavLst>
                                        <p:tav tm="0">
                                          <p:val>
                                            <p:fltVal val="0"/>
                                          </p:val>
                                        </p:tav>
                                        <p:tav tm="100000">
                                          <p:val>
                                            <p:strVal val="#ppt_h"/>
                                          </p:val>
                                        </p:tav>
                                      </p:tavLst>
                                    </p:anim>
                                    <p:anim calcmode="lin" valueType="num">
                                      <p:cBhvr>
                                        <p:cTn id="63" dur="1000" fill="hold"/>
                                        <p:tgtEl>
                                          <p:spTgt spid="7"/>
                                        </p:tgtEl>
                                        <p:attrNameLst>
                                          <p:attrName>style.rotation</p:attrName>
                                        </p:attrNameLst>
                                      </p:cBhvr>
                                      <p:tavLst>
                                        <p:tav tm="0">
                                          <p:val>
                                            <p:fltVal val="90"/>
                                          </p:val>
                                        </p:tav>
                                        <p:tav tm="100000">
                                          <p:val>
                                            <p:fltVal val="0"/>
                                          </p:val>
                                        </p:tav>
                                      </p:tavLst>
                                    </p:anim>
                                    <p:animEffect transition="in" filter="fade">
                                      <p:cBhvr>
                                        <p:cTn id="64" dur="1000"/>
                                        <p:tgtEl>
                                          <p:spTgt spid="7"/>
                                        </p:tgtEl>
                                      </p:cBhvr>
                                    </p:animEffec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4" grpId="0" animBg="1"/>
      <p:bldP spid="910" grpId="0" animBg="1"/>
      <p:bldP spid="911"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800808" y="1276118"/>
            <a:ext cx="6772332" cy="954107"/>
          </a:xfrm>
          <a:prstGeom prst="rect">
            <a:avLst/>
          </a:prstGeom>
          <a:noFill/>
        </p:spPr>
        <p:txBody>
          <a:bodyPr wrap="square" rtlCol="0">
            <a:spAutoFit/>
          </a:bodyPr>
          <a:lstStyle/>
          <a:p>
            <a:r>
              <a:rPr lang="en-US" sz="2800" dirty="0" err="1"/>
              <a:t>Tác</a:t>
            </a:r>
            <a:r>
              <a:rPr lang="en-US" sz="2800" dirty="0"/>
              <a:t> </a:t>
            </a:r>
            <a:r>
              <a:rPr lang="en-US" sz="2800" dirty="0" err="1"/>
              <a:t>giả</a:t>
            </a:r>
            <a:r>
              <a:rPr lang="en-US" sz="2800" dirty="0"/>
              <a:t> </a:t>
            </a:r>
            <a:r>
              <a:rPr lang="en-US" sz="2800" dirty="0" err="1"/>
              <a:t>nghe</a:t>
            </a:r>
            <a:r>
              <a:rPr lang="en-US" sz="2800" dirty="0"/>
              <a:t> </a:t>
            </a:r>
            <a:r>
              <a:rPr lang="en-US" sz="2800" dirty="0" err="1"/>
              <a:t>thấy</a:t>
            </a:r>
            <a:r>
              <a:rPr lang="en-US" sz="2800" dirty="0"/>
              <a:t> </a:t>
            </a:r>
            <a:r>
              <a:rPr lang="en-US" sz="2800" dirty="0" err="1"/>
              <a:t>tiếng</a:t>
            </a:r>
            <a:r>
              <a:rPr lang="en-US" sz="2800" dirty="0"/>
              <a:t> </a:t>
            </a:r>
            <a:r>
              <a:rPr lang="en-US" sz="2800" dirty="0" err="1"/>
              <a:t>rao</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bánh</a:t>
            </a:r>
            <a:r>
              <a:rPr lang="en-US" sz="2800" dirty="0"/>
              <a:t> </a:t>
            </a:r>
            <a:r>
              <a:rPr lang="en-US" sz="2800" dirty="0" err="1"/>
              <a:t>giò</a:t>
            </a:r>
            <a:r>
              <a:rPr lang="en-US" sz="2800" dirty="0"/>
              <a:t> </a:t>
            </a:r>
            <a:r>
              <a:rPr lang="en-US" sz="2800" dirty="0" err="1"/>
              <a:t>vào</a:t>
            </a:r>
            <a:r>
              <a:rPr lang="en-US" sz="2800" dirty="0"/>
              <a:t> </a:t>
            </a:r>
            <a:r>
              <a:rPr lang="en-US" sz="2800" dirty="0" err="1"/>
              <a:t>những</a:t>
            </a:r>
            <a:r>
              <a:rPr lang="en-US" sz="2800" dirty="0"/>
              <a:t> </a:t>
            </a:r>
            <a:r>
              <a:rPr lang="en-US" sz="2800" dirty="0" err="1"/>
              <a:t>lúc</a:t>
            </a:r>
            <a:r>
              <a:rPr lang="en-US" sz="2800" dirty="0"/>
              <a:t> </a:t>
            </a:r>
            <a:r>
              <a:rPr lang="en-US" sz="2800" dirty="0" err="1"/>
              <a:t>nào</a:t>
            </a:r>
            <a:r>
              <a:rPr lang="en-US" sz="2800" dirty="0"/>
              <a:t>? </a:t>
            </a:r>
          </a:p>
        </p:txBody>
      </p:sp>
      <p:sp>
        <p:nvSpPr>
          <p:cNvPr id="36" name="Rectangle: Rounded Corners 35"/>
          <p:cNvSpPr/>
          <p:nvPr/>
        </p:nvSpPr>
        <p:spPr>
          <a:xfrm>
            <a:off x="1610257" y="1164256"/>
            <a:ext cx="6610015" cy="1177832"/>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950894" y="2901821"/>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638530"/>
            <a:ext cx="6772332" cy="1384995"/>
          </a:xfrm>
          <a:prstGeom prst="rect">
            <a:avLst/>
          </a:prstGeom>
          <a:noFill/>
        </p:spPr>
        <p:txBody>
          <a:bodyPr wrap="square" rtlCol="0">
            <a:spAutoFit/>
          </a:bodyPr>
          <a:lstStyle/>
          <a:p>
            <a:r>
              <a:rPr lang="en-US" sz="2800" dirty="0" err="1"/>
              <a:t>Tác</a:t>
            </a:r>
            <a:r>
              <a:rPr lang="en-US" sz="2800" dirty="0"/>
              <a:t> </a:t>
            </a:r>
            <a:r>
              <a:rPr lang="en-US" sz="2800" dirty="0" err="1"/>
              <a:t>giả</a:t>
            </a:r>
            <a:r>
              <a:rPr lang="en-US" sz="2800" dirty="0"/>
              <a:t> </a:t>
            </a:r>
            <a:r>
              <a:rPr lang="en-US" sz="2800" dirty="0" err="1"/>
              <a:t>nghe</a:t>
            </a:r>
            <a:r>
              <a:rPr lang="en-US" sz="2800" dirty="0"/>
              <a:t> </a:t>
            </a:r>
            <a:r>
              <a:rPr lang="en-US" sz="2800" dirty="0" err="1"/>
              <a:t>thấy</a:t>
            </a:r>
            <a:r>
              <a:rPr lang="en-US" sz="2800" dirty="0"/>
              <a:t> </a:t>
            </a:r>
            <a:r>
              <a:rPr lang="en-US" sz="2800" dirty="0" err="1"/>
              <a:t>tiếng</a:t>
            </a:r>
            <a:r>
              <a:rPr lang="en-US" sz="2800" dirty="0"/>
              <a:t> </a:t>
            </a:r>
            <a:r>
              <a:rPr lang="en-US" sz="2800" dirty="0" err="1"/>
              <a:t>rao</a:t>
            </a:r>
            <a:r>
              <a:rPr lang="en-US" sz="2800" dirty="0"/>
              <a:t> </a:t>
            </a:r>
            <a:r>
              <a:rPr lang="en-US" sz="2800" dirty="0" err="1"/>
              <a:t>của</a:t>
            </a:r>
            <a:r>
              <a:rPr lang="en-US" sz="2800" dirty="0"/>
              <a:t> </a:t>
            </a:r>
            <a:r>
              <a:rPr lang="en-US" sz="2800" dirty="0" err="1"/>
              <a:t>người</a:t>
            </a:r>
            <a:r>
              <a:rPr lang="en-US" sz="2800" dirty="0"/>
              <a:t> </a:t>
            </a:r>
            <a:r>
              <a:rPr lang="en-US" sz="2800" dirty="0" err="1"/>
              <a:t>bán</a:t>
            </a:r>
            <a:r>
              <a:rPr lang="en-US" sz="2800" dirty="0"/>
              <a:t> </a:t>
            </a:r>
            <a:r>
              <a:rPr lang="en-US" sz="2800" dirty="0" err="1"/>
              <a:t>bánh</a:t>
            </a:r>
            <a:r>
              <a:rPr lang="en-US" sz="2800" dirty="0"/>
              <a:t> </a:t>
            </a:r>
            <a:r>
              <a:rPr lang="en-US" sz="2800" dirty="0" err="1"/>
              <a:t>giò</a:t>
            </a:r>
            <a:r>
              <a:rPr lang="en-US" sz="2800" dirty="0"/>
              <a:t> </a:t>
            </a:r>
            <a:r>
              <a:rPr lang="en-US" sz="2800" dirty="0" err="1"/>
              <a:t>vào</a:t>
            </a:r>
            <a:r>
              <a:rPr lang="en-US" sz="2800" dirty="0"/>
              <a:t> </a:t>
            </a:r>
            <a:r>
              <a:rPr lang="en-US" sz="2800" dirty="0" err="1"/>
              <a:t>các</a:t>
            </a:r>
            <a:r>
              <a:rPr lang="en-US" sz="2800" dirty="0"/>
              <a:t> </a:t>
            </a:r>
            <a:r>
              <a:rPr lang="en-US" sz="2800" dirty="0" err="1"/>
              <a:t>đêm</a:t>
            </a:r>
            <a:r>
              <a:rPr lang="en-US" sz="2800" dirty="0"/>
              <a:t> </a:t>
            </a:r>
            <a:r>
              <a:rPr lang="en-US" sz="2800" dirty="0" err="1"/>
              <a:t>khuya</a:t>
            </a:r>
            <a:r>
              <a:rPr lang="en-US" sz="2800" dirty="0"/>
              <a:t> </a:t>
            </a:r>
            <a:r>
              <a:rPr lang="en-US" sz="2800" dirty="0" err="1"/>
              <a:t>tĩnh</a:t>
            </a:r>
            <a:r>
              <a:rPr lang="en-US" sz="2800" dirty="0"/>
              <a:t> </a:t>
            </a:r>
            <a:r>
              <a:rPr lang="en-US" sz="2800" dirty="0" err="1"/>
              <a:t>mịch</a:t>
            </a:r>
            <a:r>
              <a:rPr lang="en-US" sz="2800" dirty="0"/>
              <a:t>.</a:t>
            </a:r>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150118" y="3172410"/>
            <a:ext cx="2202024" cy="2202024"/>
          </a:xfrm>
          <a:prstGeom prst="rect">
            <a:avLst/>
          </a:prstGeom>
        </p:spPr>
      </p:pic>
      <p:pic>
        <p:nvPicPr>
          <p:cNvPr id="46" name="Picture 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203648" y="4299143"/>
            <a:ext cx="8563271" cy="834100"/>
          </a:xfrm>
          <a:prstGeom prst="rect">
            <a:avLst/>
          </a:prstGeom>
        </p:spPr>
      </p:pic>
    </p:spTree>
    <p:extLst>
      <p:ext uri="{BB962C8B-B14F-4D97-AF65-F5344CB8AC3E}">
        <p14:creationId xmlns:p14="http://schemas.microsoft.com/office/powerpoint/2010/main" val="31312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567543" y="1295659"/>
            <a:ext cx="6772332" cy="954107"/>
          </a:xfrm>
          <a:prstGeom prst="rect">
            <a:avLst/>
          </a:prstGeom>
          <a:noFill/>
        </p:spPr>
        <p:txBody>
          <a:bodyPr wrap="square" rtlCol="0">
            <a:spAutoFit/>
          </a:bodyPr>
          <a:lstStyle/>
          <a:p>
            <a:r>
              <a:rPr lang="en-US" sz="2800" dirty="0" err="1"/>
              <a:t>Nghe</a:t>
            </a:r>
            <a:r>
              <a:rPr lang="en-US" sz="2800" dirty="0"/>
              <a:t> </a:t>
            </a:r>
            <a:r>
              <a:rPr lang="en-US" sz="2800" dirty="0" err="1"/>
              <a:t>tiếng</a:t>
            </a:r>
            <a:r>
              <a:rPr lang="en-US" sz="2800" dirty="0"/>
              <a:t> </a:t>
            </a:r>
            <a:r>
              <a:rPr lang="en-US" sz="2800" dirty="0" err="1"/>
              <a:t>rao</a:t>
            </a:r>
            <a:r>
              <a:rPr lang="en-US" sz="2800" dirty="0"/>
              <a:t> </a:t>
            </a:r>
            <a:r>
              <a:rPr lang="en-US" sz="2800" dirty="0" err="1"/>
              <a:t>tác</a:t>
            </a:r>
            <a:r>
              <a:rPr lang="en-US" sz="2800" dirty="0"/>
              <a:t> </a:t>
            </a:r>
            <a:r>
              <a:rPr lang="en-US" sz="2800" dirty="0" err="1"/>
              <a:t>giả</a:t>
            </a:r>
            <a:r>
              <a:rPr lang="en-US" sz="2800" dirty="0"/>
              <a:t> </a:t>
            </a:r>
            <a:r>
              <a:rPr lang="en-US" sz="2800" dirty="0" err="1"/>
              <a:t>có</a:t>
            </a:r>
            <a:r>
              <a:rPr lang="en-US" sz="2800" dirty="0"/>
              <a:t> </a:t>
            </a:r>
            <a:r>
              <a:rPr lang="en-US" sz="2800" dirty="0" err="1"/>
              <a:t>cảm</a:t>
            </a:r>
            <a:r>
              <a:rPr lang="en-US" sz="2800" dirty="0"/>
              <a:t> </a:t>
            </a:r>
            <a:r>
              <a:rPr lang="en-US" sz="2800" dirty="0" err="1"/>
              <a:t>giác</a:t>
            </a:r>
            <a:r>
              <a:rPr lang="en-US" sz="2800" dirty="0"/>
              <a:t> </a:t>
            </a:r>
            <a:r>
              <a:rPr lang="en-US" sz="2800" dirty="0" err="1"/>
              <a:t>như</a:t>
            </a:r>
            <a:r>
              <a:rPr lang="en-US" sz="2800" dirty="0"/>
              <a:t> </a:t>
            </a:r>
            <a:r>
              <a:rPr lang="en-US" sz="2800" dirty="0" err="1"/>
              <a:t>thế</a:t>
            </a:r>
            <a:r>
              <a:rPr lang="en-US" sz="2800" dirty="0"/>
              <a:t> </a:t>
            </a:r>
            <a:r>
              <a:rPr lang="en-US" sz="2800" dirty="0" err="1"/>
              <a:t>nào</a:t>
            </a:r>
            <a:r>
              <a:rPr lang="en-US" sz="2800" dirty="0"/>
              <a:t>? </a:t>
            </a:r>
          </a:p>
        </p:txBody>
      </p:sp>
      <p:sp>
        <p:nvSpPr>
          <p:cNvPr id="36" name="Rectangle: Rounded Corners 35"/>
          <p:cNvSpPr/>
          <p:nvPr/>
        </p:nvSpPr>
        <p:spPr>
          <a:xfrm>
            <a:off x="1362269" y="1164256"/>
            <a:ext cx="6858003" cy="1177832"/>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914401" y="2722996"/>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638530"/>
            <a:ext cx="6772332" cy="954107"/>
          </a:xfrm>
          <a:prstGeom prst="rect">
            <a:avLst/>
          </a:prstGeom>
          <a:noFill/>
        </p:spPr>
        <p:txBody>
          <a:bodyPr wrap="square" rtlCol="0">
            <a:spAutoFit/>
          </a:bodyPr>
          <a:lstStyle/>
          <a:p>
            <a:r>
              <a:rPr lang="en-US" sz="2800" dirty="0" err="1"/>
              <a:t>Nghe</a:t>
            </a:r>
            <a:r>
              <a:rPr lang="en-US" sz="2800" dirty="0"/>
              <a:t> </a:t>
            </a:r>
            <a:r>
              <a:rPr lang="en-US" sz="2800" dirty="0" err="1"/>
              <a:t>tiếng</a:t>
            </a:r>
            <a:r>
              <a:rPr lang="en-US" sz="2800" dirty="0"/>
              <a:t> </a:t>
            </a:r>
            <a:r>
              <a:rPr lang="en-US" sz="2800" dirty="0" err="1"/>
              <a:t>rao</a:t>
            </a:r>
            <a:r>
              <a:rPr lang="en-US" sz="2800" dirty="0"/>
              <a:t> </a:t>
            </a:r>
            <a:r>
              <a:rPr lang="en-US" sz="2800" dirty="0" err="1"/>
              <a:t>tác</a:t>
            </a:r>
            <a:r>
              <a:rPr lang="en-US" sz="2800" dirty="0"/>
              <a:t> </a:t>
            </a:r>
            <a:r>
              <a:rPr lang="en-US" sz="2800" dirty="0" err="1"/>
              <a:t>giả</a:t>
            </a:r>
            <a:r>
              <a:rPr lang="en-US" sz="2800" dirty="0"/>
              <a:t> </a:t>
            </a:r>
            <a:r>
              <a:rPr lang="en-US" sz="2800" dirty="0" err="1"/>
              <a:t>có</a:t>
            </a:r>
            <a:r>
              <a:rPr lang="en-US" sz="2800" dirty="0"/>
              <a:t> </a:t>
            </a:r>
            <a:r>
              <a:rPr lang="en-US" sz="2800" dirty="0" err="1"/>
              <a:t>cảm</a:t>
            </a:r>
            <a:r>
              <a:rPr lang="en-US" sz="2800" dirty="0"/>
              <a:t> </a:t>
            </a:r>
            <a:r>
              <a:rPr lang="en-US" sz="2800" dirty="0" err="1"/>
              <a:t>thấy</a:t>
            </a:r>
            <a:r>
              <a:rPr lang="en-US" sz="2800" dirty="0"/>
              <a:t> </a:t>
            </a:r>
            <a:r>
              <a:rPr lang="en-US" sz="2800" dirty="0" err="1"/>
              <a:t>buồn</a:t>
            </a:r>
            <a:r>
              <a:rPr lang="en-US" sz="2800" dirty="0"/>
              <a:t> </a:t>
            </a:r>
            <a:r>
              <a:rPr lang="en-US" sz="2800" dirty="0" err="1"/>
              <a:t>não</a:t>
            </a:r>
            <a:r>
              <a:rPr lang="en-US" sz="2800" dirty="0"/>
              <a:t> </a:t>
            </a:r>
            <a:r>
              <a:rPr lang="en-US" sz="2800" dirty="0" err="1"/>
              <a:t>ruột</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23934" y="3158412"/>
            <a:ext cx="2202024" cy="2202024"/>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135355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3965" r="13492"/>
          <a:stretch/>
        </p:blipFill>
        <p:spPr>
          <a:xfrm>
            <a:off x="5374433" y="545452"/>
            <a:ext cx="3069771" cy="2810069"/>
          </a:xfrm>
          <a:prstGeom prst="rect">
            <a:avLst/>
          </a:prstGeom>
        </p:spPr>
      </p:pic>
      <p:pic>
        <p:nvPicPr>
          <p:cNvPr id="8" name="Picture 7"/>
          <p:cNvPicPr>
            <a:picLocks noChangeAspect="1"/>
          </p:cNvPicPr>
          <p:nvPr/>
        </p:nvPicPr>
        <p:blipFill>
          <a:blip r:embed="rId3"/>
          <a:stretch>
            <a:fillRect/>
          </a:stretch>
        </p:blipFill>
        <p:spPr>
          <a:xfrm>
            <a:off x="735367" y="438539"/>
            <a:ext cx="4536430" cy="4105469"/>
          </a:xfrm>
          <a:prstGeom prst="rect">
            <a:avLst/>
          </a:prstGeom>
        </p:spPr>
      </p:pic>
      <p:sp>
        <p:nvSpPr>
          <p:cNvPr id="9" name="Rectangle: Rounded Corners 8"/>
          <p:cNvSpPr/>
          <p:nvPr/>
        </p:nvSpPr>
        <p:spPr>
          <a:xfrm>
            <a:off x="5611838" y="3682550"/>
            <a:ext cx="2832366" cy="1618548"/>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5486400" y="3613689"/>
            <a:ext cx="2832366" cy="1618548"/>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702619" y="3822798"/>
            <a:ext cx="2741585" cy="1200329"/>
          </a:xfrm>
          <a:prstGeom prst="rect">
            <a:avLst/>
          </a:prstGeom>
          <a:noFill/>
        </p:spPr>
        <p:txBody>
          <a:bodyPr wrap="square" rtlCol="0">
            <a:spAutoFit/>
          </a:bodyPr>
          <a:lstStyle/>
          <a:p>
            <a:r>
              <a:rPr lang="vi-VN" sz="2400" dirty="0"/>
              <a:t>Hình ảnh những người bán hàng rong đêm khuya</a:t>
            </a:r>
            <a:endParaRPr lang="en-US" sz="2400" dirty="0"/>
          </a:p>
        </p:txBody>
      </p:sp>
    </p:spTree>
    <p:extLst>
      <p:ext uri="{BB962C8B-B14F-4D97-AF65-F5344CB8AC3E}">
        <p14:creationId xmlns:p14="http://schemas.microsoft.com/office/powerpoint/2010/main" val="412120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425960" y="1283869"/>
            <a:ext cx="4376056" cy="523220"/>
          </a:xfrm>
          <a:prstGeom prst="rect">
            <a:avLst/>
          </a:prstGeom>
          <a:noFill/>
        </p:spPr>
        <p:txBody>
          <a:bodyPr wrap="square" rtlCol="0">
            <a:spAutoFit/>
          </a:bodyPr>
          <a:lstStyle/>
          <a:p>
            <a:r>
              <a:rPr lang="vi-VN" sz="2800" dirty="0"/>
              <a:t>Đám cháy xảy ra lúc nào? </a:t>
            </a:r>
            <a:endParaRPr lang="en-US" sz="2800" dirty="0"/>
          </a:p>
        </p:txBody>
      </p:sp>
      <p:sp>
        <p:nvSpPr>
          <p:cNvPr id="36" name="Rectangle: Rounded Corners 35"/>
          <p:cNvSpPr/>
          <p:nvPr/>
        </p:nvSpPr>
        <p:spPr>
          <a:xfrm>
            <a:off x="2108719" y="1099347"/>
            <a:ext cx="5206482"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523220"/>
          </a:xfrm>
          <a:prstGeom prst="rect">
            <a:avLst/>
          </a:prstGeom>
          <a:noFill/>
        </p:spPr>
        <p:txBody>
          <a:bodyPr wrap="square" rtlCol="0">
            <a:spAutoFit/>
          </a:bodyPr>
          <a:lstStyle/>
          <a:p>
            <a:r>
              <a:rPr lang="vi-VN" sz="2800" dirty="0"/>
              <a:t>Đám cháy xảy ra lúc nửa đêm</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177281" y="2670888"/>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30388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82148" y="1283419"/>
            <a:ext cx="6456783" cy="523220"/>
          </a:xfrm>
          <a:prstGeom prst="rect">
            <a:avLst/>
          </a:prstGeom>
          <a:noFill/>
        </p:spPr>
        <p:txBody>
          <a:bodyPr wrap="square" rtlCol="0">
            <a:spAutoFit/>
          </a:bodyPr>
          <a:lstStyle/>
          <a:p>
            <a:r>
              <a:rPr lang="vi-VN" sz="2800" dirty="0"/>
              <a:t>Đám cháy được miêu tả như thế nào?</a:t>
            </a:r>
            <a:endParaRPr lang="en-US" sz="2800" dirty="0"/>
          </a:p>
        </p:txBody>
      </p:sp>
      <p:sp>
        <p:nvSpPr>
          <p:cNvPr id="36" name="Rectangle: Rounded Corners 35"/>
          <p:cNvSpPr/>
          <p:nvPr/>
        </p:nvSpPr>
        <p:spPr>
          <a:xfrm>
            <a:off x="1492898" y="1099347"/>
            <a:ext cx="6746033"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1384995"/>
          </a:xfrm>
          <a:prstGeom prst="rect">
            <a:avLst/>
          </a:prstGeom>
          <a:noFill/>
        </p:spPr>
        <p:txBody>
          <a:bodyPr wrap="square" rtlCol="0">
            <a:spAutoFit/>
          </a:bodyPr>
          <a:lstStyle/>
          <a:p>
            <a:r>
              <a:rPr lang="vi-VN" sz="2800" dirty="0"/>
              <a:t>Ngôi nhà bốc lửa phừng phừng, tiếng kêu thảm thiết, khung cửa ập xuống, khói bay mù mịt.</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51926" y="2927420"/>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26976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a:off x="1279323" y="3951509"/>
            <a:ext cx="6968938" cy="1017037"/>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53885" y="3882648"/>
            <a:ext cx="6968938" cy="994925"/>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66521" y="3986368"/>
            <a:ext cx="6656302" cy="830997"/>
          </a:xfrm>
          <a:prstGeom prst="rect">
            <a:avLst/>
          </a:prstGeom>
          <a:noFill/>
        </p:spPr>
        <p:txBody>
          <a:bodyPr wrap="square" rtlCol="0">
            <a:spAutoFit/>
          </a:bodyPr>
          <a:lstStyle/>
          <a:p>
            <a:r>
              <a:rPr lang="vi-VN" sz="2400" dirty="0"/>
              <a:t>Hình ảnh ngôi nhà bốc lửa phừng phừng, khói bay mù mịt. </a:t>
            </a:r>
            <a:endParaRPr lang="en-US" sz="2400" dirty="0"/>
          </a:p>
        </p:txBody>
      </p:sp>
      <p:pic>
        <p:nvPicPr>
          <p:cNvPr id="2" name="Picture 1"/>
          <p:cNvPicPr>
            <a:picLocks noChangeAspect="1"/>
          </p:cNvPicPr>
          <p:nvPr/>
        </p:nvPicPr>
        <p:blipFill rotWithShape="1">
          <a:blip r:embed="rId2"/>
          <a:srcRect b="21645"/>
          <a:stretch/>
        </p:blipFill>
        <p:spPr>
          <a:xfrm>
            <a:off x="1349828" y="417430"/>
            <a:ext cx="6506547" cy="3398785"/>
          </a:xfrm>
          <a:prstGeom prst="rect">
            <a:avLst/>
          </a:prstGeom>
        </p:spPr>
      </p:pic>
    </p:spTree>
    <p:extLst>
      <p:ext uri="{BB962C8B-B14F-4D97-AF65-F5344CB8AC3E}">
        <p14:creationId xmlns:p14="http://schemas.microsoft.com/office/powerpoint/2010/main" val="3836261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82148" y="1283419"/>
            <a:ext cx="6456783" cy="523220"/>
          </a:xfrm>
          <a:prstGeom prst="rect">
            <a:avLst/>
          </a:prstGeom>
          <a:noFill/>
        </p:spPr>
        <p:txBody>
          <a:bodyPr wrap="square" rtlCol="0">
            <a:spAutoFit/>
          </a:bodyPr>
          <a:lstStyle/>
          <a:p>
            <a:r>
              <a:rPr lang="vi-VN" sz="2800" dirty="0"/>
              <a:t>Người đã dũng cảm cứu dứa bé là ai?</a:t>
            </a:r>
            <a:endParaRPr lang="en-US" sz="2800" dirty="0"/>
          </a:p>
        </p:txBody>
      </p:sp>
      <p:sp>
        <p:nvSpPr>
          <p:cNvPr id="36" name="Rectangle: Rounded Corners 35"/>
          <p:cNvSpPr/>
          <p:nvPr/>
        </p:nvSpPr>
        <p:spPr>
          <a:xfrm>
            <a:off x="1492898" y="1099347"/>
            <a:ext cx="6746033" cy="951054"/>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77078" y="2293788"/>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00808" y="2234923"/>
            <a:ext cx="6772332" cy="523220"/>
          </a:xfrm>
          <a:prstGeom prst="rect">
            <a:avLst/>
          </a:prstGeom>
          <a:noFill/>
        </p:spPr>
        <p:txBody>
          <a:bodyPr wrap="square" rtlCol="0">
            <a:spAutoFit/>
          </a:bodyPr>
          <a:lstStyle/>
          <a:p>
            <a:r>
              <a:rPr lang="vi-VN" sz="2800" dirty="0"/>
              <a:t>Người bán bánh giò</a:t>
            </a:r>
            <a:endParaRPr lang="en-US" sz="2800" dirty="0"/>
          </a:p>
        </p:txBody>
      </p:sp>
      <p:pic>
        <p:nvPicPr>
          <p:cNvPr id="45" name="Picture 44"/>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251926" y="2927420"/>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13981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42188" y="1273194"/>
            <a:ext cx="6456783" cy="954107"/>
          </a:xfrm>
          <a:prstGeom prst="rect">
            <a:avLst/>
          </a:prstGeom>
          <a:noFill/>
        </p:spPr>
        <p:txBody>
          <a:bodyPr wrap="square" rtlCol="0">
            <a:spAutoFit/>
          </a:bodyPr>
          <a:lstStyle/>
          <a:p>
            <a:r>
              <a:rPr lang="vi-VN" sz="2800" dirty="0"/>
              <a:t>Con người và hành động của anh có gì đặc biệt?</a:t>
            </a:r>
            <a:endParaRPr lang="en-US" sz="2800" dirty="0"/>
          </a:p>
        </p:txBody>
      </p:sp>
      <p:sp>
        <p:nvSpPr>
          <p:cNvPr id="36" name="Rectangle: Rounded Corners 35"/>
          <p:cNvSpPr/>
          <p:nvPr/>
        </p:nvSpPr>
        <p:spPr>
          <a:xfrm>
            <a:off x="1492898" y="1099346"/>
            <a:ext cx="6746033" cy="121476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886409" y="2546826"/>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810139" y="2487961"/>
            <a:ext cx="6772332" cy="2246769"/>
          </a:xfrm>
          <a:prstGeom prst="rect">
            <a:avLst/>
          </a:prstGeom>
          <a:noFill/>
        </p:spPr>
        <p:txBody>
          <a:bodyPr wrap="square" rtlCol="0">
            <a:spAutoFit/>
          </a:bodyPr>
          <a:lstStyle/>
          <a:p>
            <a:r>
              <a:rPr lang="vi-VN" sz="2800" dirty="0"/>
              <a:t>Là thương binh nặng, chỉ còn một chân,khi rời quân ngũ làm nghề bán bánh giò. Anh là người bán bánh giò bình thường, nhưng anh có hành động cao đẹp, dũng cảm.</a:t>
            </a:r>
            <a:endParaRPr lang="en-US" sz="2800" dirty="0"/>
          </a:p>
        </p:txBody>
      </p:sp>
    </p:spTree>
    <p:extLst>
      <p:ext uri="{BB962C8B-B14F-4D97-AF65-F5344CB8AC3E}">
        <p14:creationId xmlns:p14="http://schemas.microsoft.com/office/powerpoint/2010/main" val="41584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45678" y="205801"/>
            <a:ext cx="2457576" cy="4762745"/>
          </a:xfrm>
          <a:prstGeom prst="rect">
            <a:avLst/>
          </a:prstGeom>
        </p:spPr>
      </p:pic>
      <p:pic>
        <p:nvPicPr>
          <p:cNvPr id="7" name="Picture 6"/>
          <p:cNvPicPr>
            <a:picLocks noChangeAspect="1"/>
          </p:cNvPicPr>
          <p:nvPr/>
        </p:nvPicPr>
        <p:blipFill rotWithShape="1">
          <a:blip r:embed="rId2"/>
          <a:srcRect t="35643" b="4017"/>
          <a:stretch/>
        </p:blipFill>
        <p:spPr>
          <a:xfrm>
            <a:off x="4432041" y="549597"/>
            <a:ext cx="3778898" cy="4418949"/>
          </a:xfrm>
          <a:prstGeom prst="roundRect">
            <a:avLst/>
          </a:prstGeom>
        </p:spPr>
      </p:pic>
      <p:sp>
        <p:nvSpPr>
          <p:cNvPr id="4" name="Rectangle: Rounded Corners 3"/>
          <p:cNvSpPr/>
          <p:nvPr/>
        </p:nvSpPr>
        <p:spPr>
          <a:xfrm>
            <a:off x="4170784" y="429208"/>
            <a:ext cx="4301412" cy="4714292"/>
          </a:xfrm>
          <a:prstGeom prst="roundRect">
            <a:avLst/>
          </a:prstGeom>
          <a:noFill/>
          <a:ln w="38100">
            <a:solidFill>
              <a:schemeClr val="bg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368351" y="2759071"/>
            <a:ext cx="662473" cy="0"/>
          </a:xfrm>
          <a:prstGeom prst="straightConnector1">
            <a:avLst/>
          </a:prstGeom>
          <a:ln w="5715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2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 name="Picture 1"/>
          <p:cNvPicPr>
            <a:picLocks noChangeAspect="1"/>
          </p:cNvPicPr>
          <p:nvPr/>
        </p:nvPicPr>
        <p:blipFill rotWithShape="1">
          <a:blip r:embed="rId4"/>
          <a:srcRect b="32776"/>
          <a:stretch/>
        </p:blipFill>
        <p:spPr>
          <a:xfrm>
            <a:off x="-97713" y="522571"/>
            <a:ext cx="9241713" cy="4691784"/>
          </a:xfrm>
          <a:prstGeom prst="rect">
            <a:avLst/>
          </a:prstGeom>
        </p:spPr>
      </p:pic>
      <p:sp>
        <p:nvSpPr>
          <p:cNvPr id="20" name="Rectangle: Rounded Corners 19"/>
          <p:cNvSpPr/>
          <p:nvPr/>
        </p:nvSpPr>
        <p:spPr>
          <a:xfrm>
            <a:off x="2850569" y="2196839"/>
            <a:ext cx="364826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754672" y="2102739"/>
            <a:ext cx="364826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7925" y="814801"/>
            <a:ext cx="1104711" cy="1104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9547" b="48687" l="24441" r="42173"/>
                    </a14:imgEffect>
                  </a14:imgLayer>
                </a14:imgProps>
              </a:ext>
            </a:extLst>
          </a:blip>
          <a:srcRect l="25473" t="12880" r="58742" b="49932"/>
          <a:stretch/>
        </p:blipFill>
        <p:spPr>
          <a:xfrm>
            <a:off x="4261890" y="964533"/>
            <a:ext cx="531845" cy="838679"/>
          </a:xfrm>
          <a:prstGeom prst="rect">
            <a:avLst/>
          </a:prstGeom>
        </p:spPr>
      </p:pic>
      <p:sp>
        <p:nvSpPr>
          <p:cNvPr id="5" name="TextBox 4"/>
          <p:cNvSpPr txBox="1"/>
          <p:nvPr/>
        </p:nvSpPr>
        <p:spPr>
          <a:xfrm>
            <a:off x="3183022" y="2223500"/>
            <a:ext cx="3529783" cy="584775"/>
          </a:xfrm>
          <a:prstGeom prst="rect">
            <a:avLst/>
          </a:prstGeom>
          <a:noFill/>
        </p:spPr>
        <p:txBody>
          <a:bodyPr wrap="square" rtlCol="0">
            <a:spAutoFit/>
          </a:bodyPr>
          <a:lstStyle/>
          <a:p>
            <a:r>
              <a:rPr lang="en-US" sz="3200" b="1" dirty="0"/>
              <a:t>LUYỆN ĐỌC</a:t>
            </a:r>
          </a:p>
        </p:txBody>
      </p:sp>
      <p:cxnSp>
        <p:nvCxnSpPr>
          <p:cNvPr id="10" name="Straight Connector 9"/>
          <p:cNvCxnSpPr/>
          <p:nvPr/>
        </p:nvCxnSpPr>
        <p:spPr>
          <a:xfrm>
            <a:off x="2917858" y="3109908"/>
            <a:ext cx="3485083"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5429442" y="2776839"/>
            <a:ext cx="4503595" cy="2782906"/>
          </a:xfrm>
          <a:prstGeom prst="rect">
            <a:avLst/>
          </a:prstGeom>
        </p:spPr>
      </p:pic>
      <p:sp>
        <p:nvSpPr>
          <p:cNvPr id="25" name="Oval 24"/>
          <p:cNvSpPr/>
          <p:nvPr/>
        </p:nvSpPr>
        <p:spPr>
          <a:xfrm>
            <a:off x="3837899" y="723875"/>
            <a:ext cx="1284764" cy="12847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214208" y="1748209"/>
            <a:ext cx="3647700" cy="3647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par>
                                <p:cTn id="21" presetID="26"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subTnLst>
                                    <p:audio>
                                      <p:cMediaNode>
                                        <p:cTn display="0" masterRel="sameClick">
                                          <p:stCondLst>
                                            <p:cond evt="begin" delay="0">
                                              <p:tn val="21"/>
                                            </p:cond>
                                          </p:stCondLst>
                                          <p:endCondLst>
                                            <p:cond evt="onStopAudio" delay="0">
                                              <p:tgtEl>
                                                <p:sldTgt/>
                                              </p:tgtEl>
                                            </p:cond>
                                          </p:endCondLst>
                                        </p:cTn>
                                        <p:tgtEl>
                                          <p:sndTgt r:embed="rId3" name="chimes.wav"/>
                                        </p:tgtEl>
                                      </p:cMediaNode>
                                    </p:audio>
                                  </p:sub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3" name="chimes.wav"/>
                                        </p:tgtEl>
                                      </p:cMediaNode>
                                    </p:audio>
                                  </p:subTnLst>
                                </p:cTn>
                              </p:par>
                              <p:par>
                                <p:cTn id="53" presetID="26" presetClass="entr" presetSubtype="0" fill="hold" nodeType="withEffect">
                                  <p:stCondLst>
                                    <p:cond delay="0"/>
                                  </p:stCondLst>
                                  <p:childTnLst>
                                    <p:set>
                                      <p:cBhvr>
                                        <p:cTn id="54" dur="1" fill="hold">
                                          <p:stCondLst>
                                            <p:cond delay="0"/>
                                          </p:stCondLst>
                                        </p:cTn>
                                        <p:tgtEl>
                                          <p:spTgt spid="898"/>
                                        </p:tgtEl>
                                        <p:attrNameLst>
                                          <p:attrName>style.visibility</p:attrName>
                                        </p:attrNameLst>
                                      </p:cBhvr>
                                      <p:to>
                                        <p:strVal val="visible"/>
                                      </p:to>
                                    </p:set>
                                    <p:animEffect transition="in" filter="wipe(down)">
                                      <p:cBhvr>
                                        <p:cTn id="55" dur="580">
                                          <p:stCondLst>
                                            <p:cond delay="0"/>
                                          </p:stCondLst>
                                        </p:cTn>
                                        <p:tgtEl>
                                          <p:spTgt spid="898"/>
                                        </p:tgtEl>
                                      </p:cBhvr>
                                    </p:animEffect>
                                    <p:anim calcmode="lin" valueType="num">
                                      <p:cBhvr>
                                        <p:cTn id="56" dur="1822" tmFilter="0,0; 0.14,0.36; 0.43,0.73; 0.71,0.91; 1.0,1.0">
                                          <p:stCondLst>
                                            <p:cond delay="0"/>
                                          </p:stCondLst>
                                        </p:cTn>
                                        <p:tgtEl>
                                          <p:spTgt spid="89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9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9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9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98"/>
                                        </p:tgtEl>
                                        <p:attrNameLst>
                                          <p:attrName>ppt_y</p:attrName>
                                        </p:attrNameLst>
                                      </p:cBhvr>
                                      <p:tavLst>
                                        <p:tav tm="0" fmla="#ppt_y-sin(pi*$)/81">
                                          <p:val>
                                            <p:fltVal val="0"/>
                                          </p:val>
                                        </p:tav>
                                        <p:tav tm="100000">
                                          <p:val>
                                            <p:fltVal val="1"/>
                                          </p:val>
                                        </p:tav>
                                      </p:tavLst>
                                    </p:anim>
                                    <p:animScale>
                                      <p:cBhvr>
                                        <p:cTn id="61" dur="26">
                                          <p:stCondLst>
                                            <p:cond delay="650"/>
                                          </p:stCondLst>
                                        </p:cTn>
                                        <p:tgtEl>
                                          <p:spTgt spid="898"/>
                                        </p:tgtEl>
                                      </p:cBhvr>
                                      <p:to x="100000" y="60000"/>
                                    </p:animScale>
                                    <p:animScale>
                                      <p:cBhvr>
                                        <p:cTn id="62" dur="166" decel="50000">
                                          <p:stCondLst>
                                            <p:cond delay="676"/>
                                          </p:stCondLst>
                                        </p:cTn>
                                        <p:tgtEl>
                                          <p:spTgt spid="898"/>
                                        </p:tgtEl>
                                      </p:cBhvr>
                                      <p:to x="100000" y="100000"/>
                                    </p:animScale>
                                    <p:animScale>
                                      <p:cBhvr>
                                        <p:cTn id="63" dur="26">
                                          <p:stCondLst>
                                            <p:cond delay="1312"/>
                                          </p:stCondLst>
                                        </p:cTn>
                                        <p:tgtEl>
                                          <p:spTgt spid="898"/>
                                        </p:tgtEl>
                                      </p:cBhvr>
                                      <p:to x="100000" y="80000"/>
                                    </p:animScale>
                                    <p:animScale>
                                      <p:cBhvr>
                                        <p:cTn id="64" dur="166" decel="50000">
                                          <p:stCondLst>
                                            <p:cond delay="1338"/>
                                          </p:stCondLst>
                                        </p:cTn>
                                        <p:tgtEl>
                                          <p:spTgt spid="898"/>
                                        </p:tgtEl>
                                      </p:cBhvr>
                                      <p:to x="100000" y="100000"/>
                                    </p:animScale>
                                    <p:animScale>
                                      <p:cBhvr>
                                        <p:cTn id="65" dur="26">
                                          <p:stCondLst>
                                            <p:cond delay="1642"/>
                                          </p:stCondLst>
                                        </p:cTn>
                                        <p:tgtEl>
                                          <p:spTgt spid="898"/>
                                        </p:tgtEl>
                                      </p:cBhvr>
                                      <p:to x="100000" y="90000"/>
                                    </p:animScale>
                                    <p:animScale>
                                      <p:cBhvr>
                                        <p:cTn id="66" dur="166" decel="50000">
                                          <p:stCondLst>
                                            <p:cond delay="1668"/>
                                          </p:stCondLst>
                                        </p:cTn>
                                        <p:tgtEl>
                                          <p:spTgt spid="898"/>
                                        </p:tgtEl>
                                      </p:cBhvr>
                                      <p:to x="100000" y="100000"/>
                                    </p:animScale>
                                    <p:animScale>
                                      <p:cBhvr>
                                        <p:cTn id="67" dur="26">
                                          <p:stCondLst>
                                            <p:cond delay="1808"/>
                                          </p:stCondLst>
                                        </p:cTn>
                                        <p:tgtEl>
                                          <p:spTgt spid="898"/>
                                        </p:tgtEl>
                                      </p:cBhvr>
                                      <p:to x="100000" y="95000"/>
                                    </p:animScale>
                                    <p:animScale>
                                      <p:cBhvr>
                                        <p:cTn id="68" dur="166" decel="50000">
                                          <p:stCondLst>
                                            <p:cond delay="1834"/>
                                          </p:stCondLst>
                                        </p:cTn>
                                        <p:tgtEl>
                                          <p:spTgt spid="898"/>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par>
                                <p:cTn id="69" presetID="26" presetClass="entr" presetSubtype="0" fill="hold" nodeType="withEffect">
                                  <p:stCondLst>
                                    <p:cond delay="0"/>
                                  </p:stCondLst>
                                  <p:childTnLst>
                                    <p:set>
                                      <p:cBhvr>
                                        <p:cTn id="70" dur="1" fill="hold">
                                          <p:stCondLst>
                                            <p:cond delay="0"/>
                                          </p:stCondLst>
                                        </p:cTn>
                                        <p:tgtEl>
                                          <p:spTgt spid="901"/>
                                        </p:tgtEl>
                                        <p:attrNameLst>
                                          <p:attrName>style.visibility</p:attrName>
                                        </p:attrNameLst>
                                      </p:cBhvr>
                                      <p:to>
                                        <p:strVal val="visible"/>
                                      </p:to>
                                    </p:set>
                                    <p:animEffect transition="in" filter="wipe(down)">
                                      <p:cBhvr>
                                        <p:cTn id="71" dur="580">
                                          <p:stCondLst>
                                            <p:cond delay="0"/>
                                          </p:stCondLst>
                                        </p:cTn>
                                        <p:tgtEl>
                                          <p:spTgt spid="901"/>
                                        </p:tgtEl>
                                      </p:cBhvr>
                                    </p:animEffect>
                                    <p:anim calcmode="lin" valueType="num">
                                      <p:cBhvr>
                                        <p:cTn id="72" dur="1822" tmFilter="0,0; 0.14,0.36; 0.43,0.73; 0.71,0.91; 1.0,1.0">
                                          <p:stCondLst>
                                            <p:cond delay="0"/>
                                          </p:stCondLst>
                                        </p:cTn>
                                        <p:tgtEl>
                                          <p:spTgt spid="90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0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0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0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01"/>
                                        </p:tgtEl>
                                        <p:attrNameLst>
                                          <p:attrName>ppt_y</p:attrName>
                                        </p:attrNameLst>
                                      </p:cBhvr>
                                      <p:tavLst>
                                        <p:tav tm="0" fmla="#ppt_y-sin(pi*$)/81">
                                          <p:val>
                                            <p:fltVal val="0"/>
                                          </p:val>
                                        </p:tav>
                                        <p:tav tm="100000">
                                          <p:val>
                                            <p:fltVal val="1"/>
                                          </p:val>
                                        </p:tav>
                                      </p:tavLst>
                                    </p:anim>
                                    <p:animScale>
                                      <p:cBhvr>
                                        <p:cTn id="77" dur="26">
                                          <p:stCondLst>
                                            <p:cond delay="650"/>
                                          </p:stCondLst>
                                        </p:cTn>
                                        <p:tgtEl>
                                          <p:spTgt spid="901"/>
                                        </p:tgtEl>
                                      </p:cBhvr>
                                      <p:to x="100000" y="60000"/>
                                    </p:animScale>
                                    <p:animScale>
                                      <p:cBhvr>
                                        <p:cTn id="78" dur="166" decel="50000">
                                          <p:stCondLst>
                                            <p:cond delay="676"/>
                                          </p:stCondLst>
                                        </p:cTn>
                                        <p:tgtEl>
                                          <p:spTgt spid="901"/>
                                        </p:tgtEl>
                                      </p:cBhvr>
                                      <p:to x="100000" y="100000"/>
                                    </p:animScale>
                                    <p:animScale>
                                      <p:cBhvr>
                                        <p:cTn id="79" dur="26">
                                          <p:stCondLst>
                                            <p:cond delay="1312"/>
                                          </p:stCondLst>
                                        </p:cTn>
                                        <p:tgtEl>
                                          <p:spTgt spid="901"/>
                                        </p:tgtEl>
                                      </p:cBhvr>
                                      <p:to x="100000" y="80000"/>
                                    </p:animScale>
                                    <p:animScale>
                                      <p:cBhvr>
                                        <p:cTn id="80" dur="166" decel="50000">
                                          <p:stCondLst>
                                            <p:cond delay="1338"/>
                                          </p:stCondLst>
                                        </p:cTn>
                                        <p:tgtEl>
                                          <p:spTgt spid="901"/>
                                        </p:tgtEl>
                                      </p:cBhvr>
                                      <p:to x="100000" y="100000"/>
                                    </p:animScale>
                                    <p:animScale>
                                      <p:cBhvr>
                                        <p:cTn id="81" dur="26">
                                          <p:stCondLst>
                                            <p:cond delay="1642"/>
                                          </p:stCondLst>
                                        </p:cTn>
                                        <p:tgtEl>
                                          <p:spTgt spid="901"/>
                                        </p:tgtEl>
                                      </p:cBhvr>
                                      <p:to x="100000" y="90000"/>
                                    </p:animScale>
                                    <p:animScale>
                                      <p:cBhvr>
                                        <p:cTn id="82" dur="166" decel="50000">
                                          <p:stCondLst>
                                            <p:cond delay="1668"/>
                                          </p:stCondLst>
                                        </p:cTn>
                                        <p:tgtEl>
                                          <p:spTgt spid="901"/>
                                        </p:tgtEl>
                                      </p:cBhvr>
                                      <p:to x="100000" y="100000"/>
                                    </p:animScale>
                                    <p:animScale>
                                      <p:cBhvr>
                                        <p:cTn id="83" dur="26">
                                          <p:stCondLst>
                                            <p:cond delay="1808"/>
                                          </p:stCondLst>
                                        </p:cTn>
                                        <p:tgtEl>
                                          <p:spTgt spid="901"/>
                                        </p:tgtEl>
                                      </p:cBhvr>
                                      <p:to x="100000" y="95000"/>
                                    </p:animScale>
                                    <p:animScale>
                                      <p:cBhvr>
                                        <p:cTn id="84" dur="166" decel="50000">
                                          <p:stCondLst>
                                            <p:cond delay="1834"/>
                                          </p:stCondLst>
                                        </p:cTn>
                                        <p:tgtEl>
                                          <p:spTgt spid="901"/>
                                        </p:tgtEl>
                                      </p:cBhvr>
                                      <p:to x="100000" y="100000"/>
                                    </p:animScale>
                                  </p:childTnLst>
                                  <p:subTnLst>
                                    <p:audio>
                                      <p:cMediaNode>
                                        <p:cTn display="0" masterRel="sameClick">
                                          <p:stCondLst>
                                            <p:cond evt="begin" delay="0">
                                              <p:tn val="69"/>
                                            </p:cond>
                                          </p:stCondLst>
                                          <p:endCondLst>
                                            <p:cond evt="onStopAudio" delay="0">
                                              <p:tgtEl>
                                                <p:sldTgt/>
                                              </p:tgtEl>
                                            </p:cond>
                                          </p:endCondLst>
                                        </p:cTn>
                                        <p:tgtEl>
                                          <p:sndTgt r:embed="rId3" name="chimes.wav"/>
                                        </p:tgtEl>
                                      </p:cMediaNode>
                                    </p:audio>
                                  </p:subTnLst>
                                </p:cTn>
                              </p:par>
                              <p:par>
                                <p:cTn id="85" presetID="26" presetClass="entr" presetSubtype="0" fill="hold" grpId="0" nodeType="withEffect">
                                  <p:stCondLst>
                                    <p:cond delay="0"/>
                                  </p:stCondLst>
                                  <p:childTnLst>
                                    <p:set>
                                      <p:cBhvr>
                                        <p:cTn id="86" dur="1" fill="hold">
                                          <p:stCondLst>
                                            <p:cond delay="0"/>
                                          </p:stCondLst>
                                        </p:cTn>
                                        <p:tgtEl>
                                          <p:spTgt spid="904"/>
                                        </p:tgtEl>
                                        <p:attrNameLst>
                                          <p:attrName>style.visibility</p:attrName>
                                        </p:attrNameLst>
                                      </p:cBhvr>
                                      <p:to>
                                        <p:strVal val="visible"/>
                                      </p:to>
                                    </p:set>
                                    <p:animEffect transition="in" filter="wipe(down)">
                                      <p:cBhvr>
                                        <p:cTn id="87" dur="580">
                                          <p:stCondLst>
                                            <p:cond delay="0"/>
                                          </p:stCondLst>
                                        </p:cTn>
                                        <p:tgtEl>
                                          <p:spTgt spid="904"/>
                                        </p:tgtEl>
                                      </p:cBhvr>
                                    </p:animEffect>
                                    <p:anim calcmode="lin" valueType="num">
                                      <p:cBhvr>
                                        <p:cTn id="88" dur="1822" tmFilter="0,0; 0.14,0.36; 0.43,0.73; 0.71,0.91; 1.0,1.0">
                                          <p:stCondLst>
                                            <p:cond delay="0"/>
                                          </p:stCondLst>
                                        </p:cTn>
                                        <p:tgtEl>
                                          <p:spTgt spid="904"/>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04"/>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04"/>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04"/>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04"/>
                                        </p:tgtEl>
                                        <p:attrNameLst>
                                          <p:attrName>ppt_y</p:attrName>
                                        </p:attrNameLst>
                                      </p:cBhvr>
                                      <p:tavLst>
                                        <p:tav tm="0" fmla="#ppt_y-sin(pi*$)/81">
                                          <p:val>
                                            <p:fltVal val="0"/>
                                          </p:val>
                                        </p:tav>
                                        <p:tav tm="100000">
                                          <p:val>
                                            <p:fltVal val="1"/>
                                          </p:val>
                                        </p:tav>
                                      </p:tavLst>
                                    </p:anim>
                                    <p:animScale>
                                      <p:cBhvr>
                                        <p:cTn id="93" dur="26">
                                          <p:stCondLst>
                                            <p:cond delay="650"/>
                                          </p:stCondLst>
                                        </p:cTn>
                                        <p:tgtEl>
                                          <p:spTgt spid="904"/>
                                        </p:tgtEl>
                                      </p:cBhvr>
                                      <p:to x="100000" y="60000"/>
                                    </p:animScale>
                                    <p:animScale>
                                      <p:cBhvr>
                                        <p:cTn id="94" dur="166" decel="50000">
                                          <p:stCondLst>
                                            <p:cond delay="676"/>
                                          </p:stCondLst>
                                        </p:cTn>
                                        <p:tgtEl>
                                          <p:spTgt spid="904"/>
                                        </p:tgtEl>
                                      </p:cBhvr>
                                      <p:to x="100000" y="100000"/>
                                    </p:animScale>
                                    <p:animScale>
                                      <p:cBhvr>
                                        <p:cTn id="95" dur="26">
                                          <p:stCondLst>
                                            <p:cond delay="1312"/>
                                          </p:stCondLst>
                                        </p:cTn>
                                        <p:tgtEl>
                                          <p:spTgt spid="904"/>
                                        </p:tgtEl>
                                      </p:cBhvr>
                                      <p:to x="100000" y="80000"/>
                                    </p:animScale>
                                    <p:animScale>
                                      <p:cBhvr>
                                        <p:cTn id="96" dur="166" decel="50000">
                                          <p:stCondLst>
                                            <p:cond delay="1338"/>
                                          </p:stCondLst>
                                        </p:cTn>
                                        <p:tgtEl>
                                          <p:spTgt spid="904"/>
                                        </p:tgtEl>
                                      </p:cBhvr>
                                      <p:to x="100000" y="100000"/>
                                    </p:animScale>
                                    <p:animScale>
                                      <p:cBhvr>
                                        <p:cTn id="97" dur="26">
                                          <p:stCondLst>
                                            <p:cond delay="1642"/>
                                          </p:stCondLst>
                                        </p:cTn>
                                        <p:tgtEl>
                                          <p:spTgt spid="904"/>
                                        </p:tgtEl>
                                      </p:cBhvr>
                                      <p:to x="100000" y="90000"/>
                                    </p:animScale>
                                    <p:animScale>
                                      <p:cBhvr>
                                        <p:cTn id="98" dur="166" decel="50000">
                                          <p:stCondLst>
                                            <p:cond delay="1668"/>
                                          </p:stCondLst>
                                        </p:cTn>
                                        <p:tgtEl>
                                          <p:spTgt spid="904"/>
                                        </p:tgtEl>
                                      </p:cBhvr>
                                      <p:to x="100000" y="100000"/>
                                    </p:animScale>
                                    <p:animScale>
                                      <p:cBhvr>
                                        <p:cTn id="99" dur="26">
                                          <p:stCondLst>
                                            <p:cond delay="1808"/>
                                          </p:stCondLst>
                                        </p:cTn>
                                        <p:tgtEl>
                                          <p:spTgt spid="904"/>
                                        </p:tgtEl>
                                      </p:cBhvr>
                                      <p:to x="100000" y="95000"/>
                                    </p:animScale>
                                    <p:animScale>
                                      <p:cBhvr>
                                        <p:cTn id="100" dur="166" decel="50000">
                                          <p:stCondLst>
                                            <p:cond delay="1834"/>
                                          </p:stCondLst>
                                        </p:cTn>
                                        <p:tgtEl>
                                          <p:spTgt spid="904"/>
                                        </p:tgtEl>
                                      </p:cBhvr>
                                      <p:to x="100000" y="100000"/>
                                    </p:animScale>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par>
                                <p:cTn id="101" presetID="26" presetClass="entr" presetSubtype="0" fill="hold" nodeType="with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down)">
                                      <p:cBhvr>
                                        <p:cTn id="103" dur="580">
                                          <p:stCondLst>
                                            <p:cond delay="0"/>
                                          </p:stCondLst>
                                        </p:cTn>
                                        <p:tgtEl>
                                          <p:spTgt spid="3"/>
                                        </p:tgtEl>
                                      </p:cBhvr>
                                    </p:animEffect>
                                    <p:anim calcmode="lin" valueType="num">
                                      <p:cBhvr>
                                        <p:cTn id="10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gtEl>
                                      </p:cBhvr>
                                      <p:to x="100000" y="60000"/>
                                    </p:animScale>
                                    <p:animScale>
                                      <p:cBhvr>
                                        <p:cTn id="110" dur="166" decel="50000">
                                          <p:stCondLst>
                                            <p:cond delay="676"/>
                                          </p:stCondLst>
                                        </p:cTn>
                                        <p:tgtEl>
                                          <p:spTgt spid="3"/>
                                        </p:tgtEl>
                                      </p:cBhvr>
                                      <p:to x="100000" y="100000"/>
                                    </p:animScale>
                                    <p:animScale>
                                      <p:cBhvr>
                                        <p:cTn id="111" dur="26">
                                          <p:stCondLst>
                                            <p:cond delay="1312"/>
                                          </p:stCondLst>
                                        </p:cTn>
                                        <p:tgtEl>
                                          <p:spTgt spid="3"/>
                                        </p:tgtEl>
                                      </p:cBhvr>
                                      <p:to x="100000" y="80000"/>
                                    </p:animScale>
                                    <p:animScale>
                                      <p:cBhvr>
                                        <p:cTn id="112" dur="166" decel="50000">
                                          <p:stCondLst>
                                            <p:cond delay="1338"/>
                                          </p:stCondLst>
                                        </p:cTn>
                                        <p:tgtEl>
                                          <p:spTgt spid="3"/>
                                        </p:tgtEl>
                                      </p:cBhvr>
                                      <p:to x="100000" y="100000"/>
                                    </p:animScale>
                                    <p:animScale>
                                      <p:cBhvr>
                                        <p:cTn id="113" dur="26">
                                          <p:stCondLst>
                                            <p:cond delay="1642"/>
                                          </p:stCondLst>
                                        </p:cTn>
                                        <p:tgtEl>
                                          <p:spTgt spid="3"/>
                                        </p:tgtEl>
                                      </p:cBhvr>
                                      <p:to x="100000" y="90000"/>
                                    </p:animScale>
                                    <p:animScale>
                                      <p:cBhvr>
                                        <p:cTn id="114" dur="166" decel="50000">
                                          <p:stCondLst>
                                            <p:cond delay="1668"/>
                                          </p:stCondLst>
                                        </p:cTn>
                                        <p:tgtEl>
                                          <p:spTgt spid="3"/>
                                        </p:tgtEl>
                                      </p:cBhvr>
                                      <p:to x="100000" y="100000"/>
                                    </p:animScale>
                                    <p:animScale>
                                      <p:cBhvr>
                                        <p:cTn id="115" dur="26">
                                          <p:stCondLst>
                                            <p:cond delay="1808"/>
                                          </p:stCondLst>
                                        </p:cTn>
                                        <p:tgtEl>
                                          <p:spTgt spid="3"/>
                                        </p:tgtEl>
                                      </p:cBhvr>
                                      <p:to x="100000" y="95000"/>
                                    </p:animScale>
                                    <p:animScale>
                                      <p:cBhvr>
                                        <p:cTn id="116" dur="166" decel="50000">
                                          <p:stCondLst>
                                            <p:cond delay="1834"/>
                                          </p:stCondLst>
                                        </p:cTn>
                                        <p:tgtEl>
                                          <p:spTgt spid="3"/>
                                        </p:tgtEl>
                                      </p:cBhvr>
                                      <p:to x="100000" y="100000"/>
                                    </p:animScale>
                                  </p:childTnLst>
                                  <p:subTnLst>
                                    <p:audio>
                                      <p:cMediaNode>
                                        <p:cTn display="0" masterRel="sameClick">
                                          <p:stCondLst>
                                            <p:cond evt="begin" delay="0">
                                              <p:tn val="101"/>
                                            </p:cond>
                                          </p:stCondLst>
                                          <p:endCondLst>
                                            <p:cond evt="onStopAudio" delay="0">
                                              <p:tgtEl>
                                                <p:sldTgt/>
                                              </p:tgtEl>
                                            </p:cond>
                                          </p:endCondLst>
                                        </p:cTn>
                                        <p:tgtEl>
                                          <p:sndTgt r:embed="rId3" name="chimes.wav"/>
                                        </p:tgtEl>
                                      </p:cMediaNode>
                                    </p:audio>
                                  </p:subTnLst>
                                </p:cTn>
                              </p:par>
                              <p:par>
                                <p:cTn id="117" presetID="26" presetClass="entr" presetSubtype="0" fill="hold" grpId="0" nodeType="with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down)">
                                      <p:cBhvr>
                                        <p:cTn id="119" dur="580">
                                          <p:stCondLst>
                                            <p:cond delay="0"/>
                                          </p:stCondLst>
                                        </p:cTn>
                                        <p:tgtEl>
                                          <p:spTgt spid="5"/>
                                        </p:tgtEl>
                                      </p:cBhvr>
                                    </p:animEffect>
                                    <p:anim calcmode="lin" valueType="num">
                                      <p:cBhvr>
                                        <p:cTn id="1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5" dur="26">
                                          <p:stCondLst>
                                            <p:cond delay="650"/>
                                          </p:stCondLst>
                                        </p:cTn>
                                        <p:tgtEl>
                                          <p:spTgt spid="5"/>
                                        </p:tgtEl>
                                      </p:cBhvr>
                                      <p:to x="100000" y="60000"/>
                                    </p:animScale>
                                    <p:animScale>
                                      <p:cBhvr>
                                        <p:cTn id="126" dur="166" decel="50000">
                                          <p:stCondLst>
                                            <p:cond delay="676"/>
                                          </p:stCondLst>
                                        </p:cTn>
                                        <p:tgtEl>
                                          <p:spTgt spid="5"/>
                                        </p:tgtEl>
                                      </p:cBhvr>
                                      <p:to x="100000" y="100000"/>
                                    </p:animScale>
                                    <p:animScale>
                                      <p:cBhvr>
                                        <p:cTn id="127" dur="26">
                                          <p:stCondLst>
                                            <p:cond delay="1312"/>
                                          </p:stCondLst>
                                        </p:cTn>
                                        <p:tgtEl>
                                          <p:spTgt spid="5"/>
                                        </p:tgtEl>
                                      </p:cBhvr>
                                      <p:to x="100000" y="80000"/>
                                    </p:animScale>
                                    <p:animScale>
                                      <p:cBhvr>
                                        <p:cTn id="128" dur="166" decel="50000">
                                          <p:stCondLst>
                                            <p:cond delay="1338"/>
                                          </p:stCondLst>
                                        </p:cTn>
                                        <p:tgtEl>
                                          <p:spTgt spid="5"/>
                                        </p:tgtEl>
                                      </p:cBhvr>
                                      <p:to x="100000" y="100000"/>
                                    </p:animScale>
                                    <p:animScale>
                                      <p:cBhvr>
                                        <p:cTn id="129" dur="26">
                                          <p:stCondLst>
                                            <p:cond delay="1642"/>
                                          </p:stCondLst>
                                        </p:cTn>
                                        <p:tgtEl>
                                          <p:spTgt spid="5"/>
                                        </p:tgtEl>
                                      </p:cBhvr>
                                      <p:to x="100000" y="90000"/>
                                    </p:animScale>
                                    <p:animScale>
                                      <p:cBhvr>
                                        <p:cTn id="130" dur="166" decel="50000">
                                          <p:stCondLst>
                                            <p:cond delay="1668"/>
                                          </p:stCondLst>
                                        </p:cTn>
                                        <p:tgtEl>
                                          <p:spTgt spid="5"/>
                                        </p:tgtEl>
                                      </p:cBhvr>
                                      <p:to x="100000" y="100000"/>
                                    </p:animScale>
                                    <p:animScale>
                                      <p:cBhvr>
                                        <p:cTn id="131" dur="26">
                                          <p:stCondLst>
                                            <p:cond delay="1808"/>
                                          </p:stCondLst>
                                        </p:cTn>
                                        <p:tgtEl>
                                          <p:spTgt spid="5"/>
                                        </p:tgtEl>
                                      </p:cBhvr>
                                      <p:to x="100000" y="95000"/>
                                    </p:animScale>
                                    <p:animScale>
                                      <p:cBhvr>
                                        <p:cTn id="132" dur="166" decel="50000">
                                          <p:stCondLst>
                                            <p:cond delay="1834"/>
                                          </p:stCondLst>
                                        </p:cTn>
                                        <p:tgtEl>
                                          <p:spTgt spid="5"/>
                                        </p:tgtEl>
                                      </p:cBhvr>
                                      <p:to x="100000" y="100000"/>
                                    </p:animScale>
                                  </p:childTnLst>
                                  <p:subTnLst>
                                    <p:audio>
                                      <p:cMediaNode>
                                        <p:cTn display="0" masterRel="sameClick">
                                          <p:stCondLst>
                                            <p:cond evt="begin" delay="0">
                                              <p:tn val="117"/>
                                            </p:cond>
                                          </p:stCondLst>
                                          <p:endCondLst>
                                            <p:cond evt="onStopAudio" delay="0">
                                              <p:tgtEl>
                                                <p:sldTgt/>
                                              </p:tgtEl>
                                            </p:cond>
                                          </p:endCondLst>
                                        </p:cTn>
                                        <p:tgtEl>
                                          <p:sndTgt r:embed="rId3" name="chimes.wav"/>
                                        </p:tgtEl>
                                      </p:cMediaNode>
                                    </p:audio>
                                  </p:subTnLst>
                                </p:cTn>
                              </p:par>
                              <p:par>
                                <p:cTn id="133" presetID="26" presetClass="entr" presetSubtype="0" fill="hold"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down)">
                                      <p:cBhvr>
                                        <p:cTn id="135" dur="580">
                                          <p:stCondLst>
                                            <p:cond delay="0"/>
                                          </p:stCondLst>
                                        </p:cTn>
                                        <p:tgtEl>
                                          <p:spTgt spid="10"/>
                                        </p:tgtEl>
                                      </p:cBhvr>
                                    </p:animEffect>
                                    <p:anim calcmode="lin" valueType="num">
                                      <p:cBhvr>
                                        <p:cTn id="1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tgtEl>
                                      </p:cBhvr>
                                      <p:to x="100000" y="60000"/>
                                    </p:animScale>
                                    <p:animScale>
                                      <p:cBhvr>
                                        <p:cTn id="142" dur="166" decel="50000">
                                          <p:stCondLst>
                                            <p:cond delay="676"/>
                                          </p:stCondLst>
                                        </p:cTn>
                                        <p:tgtEl>
                                          <p:spTgt spid="10"/>
                                        </p:tgtEl>
                                      </p:cBhvr>
                                      <p:to x="100000" y="100000"/>
                                    </p:animScale>
                                    <p:animScale>
                                      <p:cBhvr>
                                        <p:cTn id="143" dur="26">
                                          <p:stCondLst>
                                            <p:cond delay="1312"/>
                                          </p:stCondLst>
                                        </p:cTn>
                                        <p:tgtEl>
                                          <p:spTgt spid="10"/>
                                        </p:tgtEl>
                                      </p:cBhvr>
                                      <p:to x="100000" y="80000"/>
                                    </p:animScale>
                                    <p:animScale>
                                      <p:cBhvr>
                                        <p:cTn id="144" dur="166" decel="50000">
                                          <p:stCondLst>
                                            <p:cond delay="1338"/>
                                          </p:stCondLst>
                                        </p:cTn>
                                        <p:tgtEl>
                                          <p:spTgt spid="10"/>
                                        </p:tgtEl>
                                      </p:cBhvr>
                                      <p:to x="100000" y="100000"/>
                                    </p:animScale>
                                    <p:animScale>
                                      <p:cBhvr>
                                        <p:cTn id="145" dur="26">
                                          <p:stCondLst>
                                            <p:cond delay="1642"/>
                                          </p:stCondLst>
                                        </p:cTn>
                                        <p:tgtEl>
                                          <p:spTgt spid="10"/>
                                        </p:tgtEl>
                                      </p:cBhvr>
                                      <p:to x="100000" y="90000"/>
                                    </p:animScale>
                                    <p:animScale>
                                      <p:cBhvr>
                                        <p:cTn id="146" dur="166" decel="50000">
                                          <p:stCondLst>
                                            <p:cond delay="1668"/>
                                          </p:stCondLst>
                                        </p:cTn>
                                        <p:tgtEl>
                                          <p:spTgt spid="10"/>
                                        </p:tgtEl>
                                      </p:cBhvr>
                                      <p:to x="100000" y="100000"/>
                                    </p:animScale>
                                    <p:animScale>
                                      <p:cBhvr>
                                        <p:cTn id="147" dur="26">
                                          <p:stCondLst>
                                            <p:cond delay="1808"/>
                                          </p:stCondLst>
                                        </p:cTn>
                                        <p:tgtEl>
                                          <p:spTgt spid="10"/>
                                        </p:tgtEl>
                                      </p:cBhvr>
                                      <p:to x="100000" y="95000"/>
                                    </p:animScale>
                                    <p:animScale>
                                      <p:cBhvr>
                                        <p:cTn id="148" dur="166" decel="50000">
                                          <p:stCondLst>
                                            <p:cond delay="1834"/>
                                          </p:stCondLst>
                                        </p:cTn>
                                        <p:tgtEl>
                                          <p:spTgt spid="10"/>
                                        </p:tgtEl>
                                      </p:cBhvr>
                                      <p:to x="100000" y="100000"/>
                                    </p:animScale>
                                  </p:childTnLst>
                                  <p:subTnLst>
                                    <p:audio>
                                      <p:cMediaNode>
                                        <p:cTn display="0" masterRel="sameClick">
                                          <p:stCondLst>
                                            <p:cond evt="begin" delay="0">
                                              <p:tn val="133"/>
                                            </p:cond>
                                          </p:stCondLst>
                                          <p:endCondLst>
                                            <p:cond evt="onStopAudio" delay="0">
                                              <p:tgtEl>
                                                <p:sldTgt/>
                                              </p:tgtEl>
                                            </p:cond>
                                          </p:endCondLst>
                                        </p:cTn>
                                        <p:tgtEl>
                                          <p:sndTgt r:embed="rId3" name="chimes.wav"/>
                                        </p:tgtEl>
                                      </p:cMediaNode>
                                    </p:audio>
                                  </p:subTnLst>
                                </p:cTn>
                              </p:par>
                              <p:par>
                                <p:cTn id="149" presetID="26" presetClass="entr" presetSubtype="0" fill="hold" nodeType="withEffect">
                                  <p:stCondLst>
                                    <p:cond delay="0"/>
                                  </p:stCondLst>
                                  <p:childTnLst>
                                    <p:set>
                                      <p:cBhvr>
                                        <p:cTn id="150" dur="1" fill="hold">
                                          <p:stCondLst>
                                            <p:cond delay="0"/>
                                          </p:stCondLst>
                                        </p:cTn>
                                        <p:tgtEl>
                                          <p:spTgt spid="14"/>
                                        </p:tgtEl>
                                        <p:attrNameLst>
                                          <p:attrName>style.visibility</p:attrName>
                                        </p:attrNameLst>
                                      </p:cBhvr>
                                      <p:to>
                                        <p:strVal val="visible"/>
                                      </p:to>
                                    </p:set>
                                    <p:animEffect transition="in" filter="wipe(down)">
                                      <p:cBhvr>
                                        <p:cTn id="151" dur="580">
                                          <p:stCondLst>
                                            <p:cond delay="0"/>
                                          </p:stCondLst>
                                        </p:cTn>
                                        <p:tgtEl>
                                          <p:spTgt spid="14"/>
                                        </p:tgtEl>
                                      </p:cBhvr>
                                    </p:animEffect>
                                    <p:anim calcmode="lin" valueType="num">
                                      <p:cBhvr>
                                        <p:cTn id="1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7" dur="26">
                                          <p:stCondLst>
                                            <p:cond delay="650"/>
                                          </p:stCondLst>
                                        </p:cTn>
                                        <p:tgtEl>
                                          <p:spTgt spid="14"/>
                                        </p:tgtEl>
                                      </p:cBhvr>
                                      <p:to x="100000" y="60000"/>
                                    </p:animScale>
                                    <p:animScale>
                                      <p:cBhvr>
                                        <p:cTn id="158" dur="166" decel="50000">
                                          <p:stCondLst>
                                            <p:cond delay="676"/>
                                          </p:stCondLst>
                                        </p:cTn>
                                        <p:tgtEl>
                                          <p:spTgt spid="14"/>
                                        </p:tgtEl>
                                      </p:cBhvr>
                                      <p:to x="100000" y="100000"/>
                                    </p:animScale>
                                    <p:animScale>
                                      <p:cBhvr>
                                        <p:cTn id="159" dur="26">
                                          <p:stCondLst>
                                            <p:cond delay="1312"/>
                                          </p:stCondLst>
                                        </p:cTn>
                                        <p:tgtEl>
                                          <p:spTgt spid="14"/>
                                        </p:tgtEl>
                                      </p:cBhvr>
                                      <p:to x="100000" y="80000"/>
                                    </p:animScale>
                                    <p:animScale>
                                      <p:cBhvr>
                                        <p:cTn id="160" dur="166" decel="50000">
                                          <p:stCondLst>
                                            <p:cond delay="1338"/>
                                          </p:stCondLst>
                                        </p:cTn>
                                        <p:tgtEl>
                                          <p:spTgt spid="14"/>
                                        </p:tgtEl>
                                      </p:cBhvr>
                                      <p:to x="100000" y="100000"/>
                                    </p:animScale>
                                    <p:animScale>
                                      <p:cBhvr>
                                        <p:cTn id="161" dur="26">
                                          <p:stCondLst>
                                            <p:cond delay="1642"/>
                                          </p:stCondLst>
                                        </p:cTn>
                                        <p:tgtEl>
                                          <p:spTgt spid="14"/>
                                        </p:tgtEl>
                                      </p:cBhvr>
                                      <p:to x="100000" y="90000"/>
                                    </p:animScale>
                                    <p:animScale>
                                      <p:cBhvr>
                                        <p:cTn id="162" dur="166" decel="50000">
                                          <p:stCondLst>
                                            <p:cond delay="1668"/>
                                          </p:stCondLst>
                                        </p:cTn>
                                        <p:tgtEl>
                                          <p:spTgt spid="14"/>
                                        </p:tgtEl>
                                      </p:cBhvr>
                                      <p:to x="100000" y="100000"/>
                                    </p:animScale>
                                    <p:animScale>
                                      <p:cBhvr>
                                        <p:cTn id="163" dur="26">
                                          <p:stCondLst>
                                            <p:cond delay="1808"/>
                                          </p:stCondLst>
                                        </p:cTn>
                                        <p:tgtEl>
                                          <p:spTgt spid="14"/>
                                        </p:tgtEl>
                                      </p:cBhvr>
                                      <p:to x="100000" y="95000"/>
                                    </p:animScale>
                                    <p:animScale>
                                      <p:cBhvr>
                                        <p:cTn id="164" dur="166" decel="50000">
                                          <p:stCondLst>
                                            <p:cond delay="1834"/>
                                          </p:stCondLst>
                                        </p:cTn>
                                        <p:tgtEl>
                                          <p:spTgt spid="14"/>
                                        </p:tgtEl>
                                      </p:cBhvr>
                                      <p:to x="100000" y="100000"/>
                                    </p:animScale>
                                  </p:childTnLst>
                                  <p:subTnLst>
                                    <p:audio>
                                      <p:cMediaNode>
                                        <p:cTn display="0" masterRel="sameClick">
                                          <p:stCondLst>
                                            <p:cond evt="begin" delay="0">
                                              <p:tn val="149"/>
                                            </p:cond>
                                          </p:stCondLst>
                                          <p:endCondLst>
                                            <p:cond evt="onStopAudio" delay="0">
                                              <p:tgtEl>
                                                <p:sldTgt/>
                                              </p:tgtEl>
                                            </p:cond>
                                          </p:endCondLst>
                                        </p:cTn>
                                        <p:tgtEl>
                                          <p:sndTgt r:embed="rId3" name="chimes.wav"/>
                                        </p:tgtEl>
                                      </p:cMediaNode>
                                    </p:audio>
                                  </p:subTnLst>
                                </p:cTn>
                              </p:par>
                              <p:par>
                                <p:cTn id="165" presetID="26" presetClass="entr" presetSubtype="0" fill="hold" grpId="0" nodeType="withEffect">
                                  <p:stCondLst>
                                    <p:cond delay="0"/>
                                  </p:stCondLst>
                                  <p:childTnLst>
                                    <p:set>
                                      <p:cBhvr>
                                        <p:cTn id="166" dur="1" fill="hold">
                                          <p:stCondLst>
                                            <p:cond delay="0"/>
                                          </p:stCondLst>
                                        </p:cTn>
                                        <p:tgtEl>
                                          <p:spTgt spid="25"/>
                                        </p:tgtEl>
                                        <p:attrNameLst>
                                          <p:attrName>style.visibility</p:attrName>
                                        </p:attrNameLst>
                                      </p:cBhvr>
                                      <p:to>
                                        <p:strVal val="visible"/>
                                      </p:to>
                                    </p:set>
                                    <p:animEffect transition="in" filter="wipe(down)">
                                      <p:cBhvr>
                                        <p:cTn id="167" dur="580">
                                          <p:stCondLst>
                                            <p:cond delay="0"/>
                                          </p:stCondLst>
                                        </p:cTn>
                                        <p:tgtEl>
                                          <p:spTgt spid="25"/>
                                        </p:tgtEl>
                                      </p:cBhvr>
                                    </p:animEffect>
                                    <p:anim calcmode="lin" valueType="num">
                                      <p:cBhvr>
                                        <p:cTn id="16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73" dur="26">
                                          <p:stCondLst>
                                            <p:cond delay="650"/>
                                          </p:stCondLst>
                                        </p:cTn>
                                        <p:tgtEl>
                                          <p:spTgt spid="25"/>
                                        </p:tgtEl>
                                      </p:cBhvr>
                                      <p:to x="100000" y="60000"/>
                                    </p:animScale>
                                    <p:animScale>
                                      <p:cBhvr>
                                        <p:cTn id="174" dur="166" decel="50000">
                                          <p:stCondLst>
                                            <p:cond delay="676"/>
                                          </p:stCondLst>
                                        </p:cTn>
                                        <p:tgtEl>
                                          <p:spTgt spid="25"/>
                                        </p:tgtEl>
                                      </p:cBhvr>
                                      <p:to x="100000" y="100000"/>
                                    </p:animScale>
                                    <p:animScale>
                                      <p:cBhvr>
                                        <p:cTn id="175" dur="26">
                                          <p:stCondLst>
                                            <p:cond delay="1312"/>
                                          </p:stCondLst>
                                        </p:cTn>
                                        <p:tgtEl>
                                          <p:spTgt spid="25"/>
                                        </p:tgtEl>
                                      </p:cBhvr>
                                      <p:to x="100000" y="80000"/>
                                    </p:animScale>
                                    <p:animScale>
                                      <p:cBhvr>
                                        <p:cTn id="176" dur="166" decel="50000">
                                          <p:stCondLst>
                                            <p:cond delay="1338"/>
                                          </p:stCondLst>
                                        </p:cTn>
                                        <p:tgtEl>
                                          <p:spTgt spid="25"/>
                                        </p:tgtEl>
                                      </p:cBhvr>
                                      <p:to x="100000" y="100000"/>
                                    </p:animScale>
                                    <p:animScale>
                                      <p:cBhvr>
                                        <p:cTn id="177" dur="26">
                                          <p:stCondLst>
                                            <p:cond delay="1642"/>
                                          </p:stCondLst>
                                        </p:cTn>
                                        <p:tgtEl>
                                          <p:spTgt spid="25"/>
                                        </p:tgtEl>
                                      </p:cBhvr>
                                      <p:to x="100000" y="90000"/>
                                    </p:animScale>
                                    <p:animScale>
                                      <p:cBhvr>
                                        <p:cTn id="178" dur="166" decel="50000">
                                          <p:stCondLst>
                                            <p:cond delay="1668"/>
                                          </p:stCondLst>
                                        </p:cTn>
                                        <p:tgtEl>
                                          <p:spTgt spid="25"/>
                                        </p:tgtEl>
                                      </p:cBhvr>
                                      <p:to x="100000" y="100000"/>
                                    </p:animScale>
                                    <p:animScale>
                                      <p:cBhvr>
                                        <p:cTn id="179" dur="26">
                                          <p:stCondLst>
                                            <p:cond delay="1808"/>
                                          </p:stCondLst>
                                        </p:cTn>
                                        <p:tgtEl>
                                          <p:spTgt spid="25"/>
                                        </p:tgtEl>
                                      </p:cBhvr>
                                      <p:to x="100000" y="95000"/>
                                    </p:animScale>
                                    <p:animScale>
                                      <p:cBhvr>
                                        <p:cTn id="180" dur="166" decel="50000">
                                          <p:stCondLst>
                                            <p:cond delay="1834"/>
                                          </p:stCondLst>
                                        </p:cTn>
                                        <p:tgtEl>
                                          <p:spTgt spid="25"/>
                                        </p:tgtEl>
                                      </p:cBhvr>
                                      <p:to x="100000" y="100000"/>
                                    </p:animScale>
                                  </p:childTnLst>
                                  <p:subTnLst>
                                    <p:audio>
                                      <p:cMediaNode>
                                        <p:cTn display="0" masterRel="sameClick">
                                          <p:stCondLst>
                                            <p:cond evt="begin" delay="0">
                                              <p:tn val="165"/>
                                            </p:cond>
                                          </p:stCondLst>
                                          <p:endCondLst>
                                            <p:cond evt="onStopAudio" delay="0">
                                              <p:tgtEl>
                                                <p:sldTgt/>
                                              </p:tgtEl>
                                            </p:cond>
                                          </p:endCondLst>
                                        </p:cTn>
                                        <p:tgtEl>
                                          <p:sndTgt r:embed="rId3" name="chimes.wav"/>
                                        </p:tgtEl>
                                      </p:cMediaNode>
                                    </p:audio>
                                  </p:subTnLst>
                                </p:cTn>
                              </p:par>
                              <p:par>
                                <p:cTn id="181" presetID="26" presetClass="entr" presetSubtype="0" fill="hold" nodeType="withEffect">
                                  <p:stCondLst>
                                    <p:cond delay="0"/>
                                  </p:stCondLst>
                                  <p:childTnLst>
                                    <p:set>
                                      <p:cBhvr>
                                        <p:cTn id="182" dur="1" fill="hold">
                                          <p:stCondLst>
                                            <p:cond delay="0"/>
                                          </p:stCondLst>
                                        </p:cTn>
                                        <p:tgtEl>
                                          <p:spTgt spid="16"/>
                                        </p:tgtEl>
                                        <p:attrNameLst>
                                          <p:attrName>style.visibility</p:attrName>
                                        </p:attrNameLst>
                                      </p:cBhvr>
                                      <p:to>
                                        <p:strVal val="visible"/>
                                      </p:to>
                                    </p:set>
                                    <p:animEffect transition="in" filter="wipe(down)">
                                      <p:cBhvr>
                                        <p:cTn id="183" dur="580">
                                          <p:stCondLst>
                                            <p:cond delay="0"/>
                                          </p:stCondLst>
                                        </p:cTn>
                                        <p:tgtEl>
                                          <p:spTgt spid="16"/>
                                        </p:tgtEl>
                                      </p:cBhvr>
                                    </p:animEffect>
                                    <p:anim calcmode="lin" valueType="num">
                                      <p:cBhvr>
                                        <p:cTn id="1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89" dur="26">
                                          <p:stCondLst>
                                            <p:cond delay="650"/>
                                          </p:stCondLst>
                                        </p:cTn>
                                        <p:tgtEl>
                                          <p:spTgt spid="16"/>
                                        </p:tgtEl>
                                      </p:cBhvr>
                                      <p:to x="100000" y="60000"/>
                                    </p:animScale>
                                    <p:animScale>
                                      <p:cBhvr>
                                        <p:cTn id="190" dur="166" decel="50000">
                                          <p:stCondLst>
                                            <p:cond delay="676"/>
                                          </p:stCondLst>
                                        </p:cTn>
                                        <p:tgtEl>
                                          <p:spTgt spid="16"/>
                                        </p:tgtEl>
                                      </p:cBhvr>
                                      <p:to x="100000" y="100000"/>
                                    </p:animScale>
                                    <p:animScale>
                                      <p:cBhvr>
                                        <p:cTn id="191" dur="26">
                                          <p:stCondLst>
                                            <p:cond delay="1312"/>
                                          </p:stCondLst>
                                        </p:cTn>
                                        <p:tgtEl>
                                          <p:spTgt spid="16"/>
                                        </p:tgtEl>
                                      </p:cBhvr>
                                      <p:to x="100000" y="80000"/>
                                    </p:animScale>
                                    <p:animScale>
                                      <p:cBhvr>
                                        <p:cTn id="192" dur="166" decel="50000">
                                          <p:stCondLst>
                                            <p:cond delay="1338"/>
                                          </p:stCondLst>
                                        </p:cTn>
                                        <p:tgtEl>
                                          <p:spTgt spid="16"/>
                                        </p:tgtEl>
                                      </p:cBhvr>
                                      <p:to x="100000" y="100000"/>
                                    </p:animScale>
                                    <p:animScale>
                                      <p:cBhvr>
                                        <p:cTn id="193" dur="26">
                                          <p:stCondLst>
                                            <p:cond delay="1642"/>
                                          </p:stCondLst>
                                        </p:cTn>
                                        <p:tgtEl>
                                          <p:spTgt spid="16"/>
                                        </p:tgtEl>
                                      </p:cBhvr>
                                      <p:to x="100000" y="90000"/>
                                    </p:animScale>
                                    <p:animScale>
                                      <p:cBhvr>
                                        <p:cTn id="194" dur="166" decel="50000">
                                          <p:stCondLst>
                                            <p:cond delay="1668"/>
                                          </p:stCondLst>
                                        </p:cTn>
                                        <p:tgtEl>
                                          <p:spTgt spid="16"/>
                                        </p:tgtEl>
                                      </p:cBhvr>
                                      <p:to x="100000" y="100000"/>
                                    </p:animScale>
                                    <p:animScale>
                                      <p:cBhvr>
                                        <p:cTn id="195" dur="26">
                                          <p:stCondLst>
                                            <p:cond delay="1808"/>
                                          </p:stCondLst>
                                        </p:cTn>
                                        <p:tgtEl>
                                          <p:spTgt spid="16"/>
                                        </p:tgtEl>
                                      </p:cBhvr>
                                      <p:to x="100000" y="95000"/>
                                    </p:animScale>
                                    <p:animScale>
                                      <p:cBhvr>
                                        <p:cTn id="196" dur="166" decel="50000">
                                          <p:stCondLst>
                                            <p:cond delay="1834"/>
                                          </p:stCondLst>
                                        </p:cTn>
                                        <p:tgtEl>
                                          <p:spTgt spid="16"/>
                                        </p:tgtEl>
                                      </p:cBhvr>
                                      <p:to x="100000" y="100000"/>
                                    </p:animScale>
                                  </p:childTnLst>
                                  <p:subTnLst>
                                    <p:audio>
                                      <p:cMediaNode>
                                        <p:cTn display="0" masterRel="sameClick">
                                          <p:stCondLst>
                                            <p:cond evt="begin" delay="0">
                                              <p:tn val="18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P spid="7" grpId="0" animBg="1"/>
      <p:bldP spid="904" grpId="0" animBg="1"/>
      <p:bldP spid="5" grpId="0"/>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642188" y="1273194"/>
            <a:ext cx="6456783" cy="954107"/>
          </a:xfrm>
          <a:prstGeom prst="rect">
            <a:avLst/>
          </a:prstGeom>
          <a:noFill/>
        </p:spPr>
        <p:txBody>
          <a:bodyPr wrap="square" rtlCol="0">
            <a:spAutoFit/>
          </a:bodyPr>
          <a:lstStyle/>
          <a:p>
            <a:r>
              <a:rPr lang="vi-VN" sz="2800" dirty="0"/>
              <a:t>Chi tiết nào trong câu chuyện gây bất ngờ cho người đọc?</a:t>
            </a:r>
            <a:endParaRPr lang="en-US" sz="2800" dirty="0"/>
          </a:p>
        </p:txBody>
      </p:sp>
      <p:sp>
        <p:nvSpPr>
          <p:cNvPr id="36" name="Rectangle: Rounded Corners 35"/>
          <p:cNvSpPr/>
          <p:nvPr/>
        </p:nvSpPr>
        <p:spPr>
          <a:xfrm>
            <a:off x="1492898" y="1099346"/>
            <a:ext cx="6746033" cy="121476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214605" y="2487961"/>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175657" y="2487961"/>
            <a:ext cx="7406814" cy="1938992"/>
          </a:xfrm>
          <a:prstGeom prst="rect">
            <a:avLst/>
          </a:prstGeom>
          <a:noFill/>
        </p:spPr>
        <p:txBody>
          <a:bodyPr wrap="square" rtlCol="0">
            <a:spAutoFit/>
          </a:bodyPr>
          <a:lstStyle/>
          <a:p>
            <a:r>
              <a:rPr lang="vi-VN" sz="2400" dirty="0"/>
              <a:t>Người ta cấp cứu cho người đàn ông, phát hiện ra anh có một cái chân gỗ. Kiểm tra giấy tờ thì biết anh là một thương binh. Để ý đến chiếc xe đạp nằm lăn lóc ở góc tường và những chiếc bánh giò tung tóe, mới biết anh là người bán bánh giò.</a:t>
            </a:r>
            <a:endParaRPr lang="en-US" sz="2400" dirty="0"/>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464907" y="4426953"/>
            <a:ext cx="8292683" cy="834100"/>
          </a:xfrm>
          <a:prstGeom prst="rect">
            <a:avLst/>
          </a:prstGeom>
        </p:spPr>
      </p:pic>
      <p:pic>
        <p:nvPicPr>
          <p:cNvPr id="10" name="Picture 9"/>
          <p:cNvPicPr>
            <a:picLocks noChangeAspect="1"/>
          </p:cNvPicPr>
          <p:nvPr/>
        </p:nvPicPr>
        <p:blipFill>
          <a:blip r:embed="rId5">
            <a:extLst>
              <a:ext uri="{BEBA8EAE-BF5A-486C-A8C5-ECC9F3942E4B}">
                <a14:imgProps xmlns:a14="http://schemas.microsoft.com/office/drawing/2010/main">
                  <a14:imgLayer r:embed="rId6">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77889" y="3674301"/>
            <a:ext cx="1744825" cy="1744825"/>
          </a:xfrm>
          <a:prstGeom prst="rect">
            <a:avLst/>
          </a:prstGeom>
        </p:spPr>
      </p:pic>
    </p:spTree>
    <p:extLst>
      <p:ext uri="{BB962C8B-B14F-4D97-AF65-F5344CB8AC3E}">
        <p14:creationId xmlns:p14="http://schemas.microsoft.com/office/powerpoint/2010/main" val="220546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p:cNvSpPr/>
          <p:nvPr/>
        </p:nvSpPr>
        <p:spPr>
          <a:xfrm>
            <a:off x="0" y="130628"/>
            <a:ext cx="3956180" cy="81176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82960" y="1116239"/>
            <a:ext cx="6848669" cy="1384995"/>
          </a:xfrm>
          <a:prstGeom prst="rect">
            <a:avLst/>
          </a:prstGeom>
          <a:noFill/>
        </p:spPr>
        <p:txBody>
          <a:bodyPr wrap="square" rtlCol="0">
            <a:spAutoFit/>
          </a:bodyPr>
          <a:lstStyle/>
          <a:p>
            <a:r>
              <a:rPr lang="vi-VN" sz="2800" dirty="0"/>
              <a:t>Câu chuyện trên gợi cho em suy ngĩ gì về trách nhiệm công dân của mỗi người trong cuộc sống?</a:t>
            </a:r>
            <a:endParaRPr lang="en-US" sz="2800" dirty="0"/>
          </a:p>
        </p:txBody>
      </p:sp>
      <p:sp>
        <p:nvSpPr>
          <p:cNvPr id="36" name="Rectangle: Rounded Corners 35"/>
          <p:cNvSpPr/>
          <p:nvPr/>
        </p:nvSpPr>
        <p:spPr>
          <a:xfrm>
            <a:off x="1175658" y="1099346"/>
            <a:ext cx="7063274" cy="1531887"/>
          </a:xfrm>
          <a:prstGeom prst="roundRect">
            <a:avLst/>
          </a:prstGeom>
          <a:noFill/>
          <a:ln w="5715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p:cNvSpPr/>
          <p:nvPr/>
        </p:nvSpPr>
        <p:spPr>
          <a:xfrm>
            <a:off x="233267" y="2880910"/>
            <a:ext cx="765110" cy="513183"/>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29267" y="244121"/>
            <a:ext cx="2943082" cy="584775"/>
          </a:xfrm>
          <a:prstGeom prst="rect">
            <a:avLst/>
          </a:prstGeom>
          <a:noFill/>
        </p:spPr>
        <p:txBody>
          <a:bodyPr wrap="square" rtlCol="0">
            <a:spAutoFit/>
          </a:bodyPr>
          <a:lstStyle/>
          <a:p>
            <a:r>
              <a:rPr lang="en-US" sz="3200" b="1" dirty="0">
                <a:solidFill>
                  <a:srgbClr val="FFFFFF"/>
                </a:solidFill>
              </a:rPr>
              <a:t>TÌM HIỂU BÀI:</a:t>
            </a:r>
          </a:p>
        </p:txBody>
      </p:sp>
      <p:sp>
        <p:nvSpPr>
          <p:cNvPr id="7" name="TextBox 6"/>
          <p:cNvSpPr txBox="1"/>
          <p:nvPr/>
        </p:nvSpPr>
        <p:spPr>
          <a:xfrm>
            <a:off x="2369976" y="1427584"/>
            <a:ext cx="184731" cy="307777"/>
          </a:xfrm>
          <a:prstGeom prst="rect">
            <a:avLst/>
          </a:prstGeom>
          <a:noFill/>
        </p:spPr>
        <p:txBody>
          <a:bodyPr wrap="none" rtlCol="0">
            <a:spAutoFit/>
          </a:bodyPr>
          <a:lstStyle/>
          <a:p>
            <a:endParaRPr lang="en-US" dirty="0"/>
          </a:p>
        </p:txBody>
      </p:sp>
      <p:sp>
        <p:nvSpPr>
          <p:cNvPr id="44" name="TextBox 43"/>
          <p:cNvSpPr txBox="1"/>
          <p:nvPr/>
        </p:nvSpPr>
        <p:spPr>
          <a:xfrm>
            <a:off x="1380931" y="2842236"/>
            <a:ext cx="7406814" cy="830997"/>
          </a:xfrm>
          <a:prstGeom prst="rect">
            <a:avLst/>
          </a:prstGeom>
          <a:noFill/>
        </p:spPr>
        <p:txBody>
          <a:bodyPr wrap="square" rtlCol="0">
            <a:spAutoFit/>
          </a:bodyPr>
          <a:lstStyle/>
          <a:p>
            <a:r>
              <a:rPr lang="vi-VN" sz="2400" dirty="0"/>
              <a:t>Mỗi công dân cần có ý thức giúp đỡ mọi người, cứu người khi gặp nạn.</a:t>
            </a:r>
            <a:endParaRPr lang="en-US" sz="2400" dirty="0"/>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763" b="89941" l="9763" r="97337">
                        <a14:foregroundMark x1="24852" y1="78994" x2="69527" y2="78994"/>
                        <a14:foregroundMark x1="72485" y1="79586" x2="66864" y2="76331"/>
                      </a14:backgroundRemoval>
                    </a14:imgEffect>
                  </a14:imgLayer>
                </a14:imgProps>
              </a:ext>
            </a:extLst>
          </a:blip>
          <a:stretch>
            <a:fillRect/>
          </a:stretch>
        </p:blipFill>
        <p:spPr>
          <a:xfrm>
            <a:off x="-391886" y="3062837"/>
            <a:ext cx="2472612" cy="2472612"/>
          </a:xfrm>
          <a:prstGeom prst="rect">
            <a:avLst/>
          </a:prstGeom>
        </p:spPr>
      </p:pic>
      <p:pic>
        <p:nvPicPr>
          <p:cNvPr id="10" name="Picture 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3659" r="97154"/>
                    </a14:imgEffect>
                  </a14:imgLayer>
                </a14:imgProps>
              </a:ext>
            </a:extLst>
          </a:blip>
          <a:srcRect l="476" t="6977" r="-476" b="50595"/>
          <a:stretch/>
        </p:blipFill>
        <p:spPr>
          <a:xfrm>
            <a:off x="1474236" y="4299143"/>
            <a:ext cx="8292683" cy="834100"/>
          </a:xfrm>
          <a:prstGeom prst="rect">
            <a:avLst/>
          </a:prstGeom>
        </p:spPr>
      </p:pic>
    </p:spTree>
    <p:extLst>
      <p:ext uri="{BB962C8B-B14F-4D97-AF65-F5344CB8AC3E}">
        <p14:creationId xmlns:p14="http://schemas.microsoft.com/office/powerpoint/2010/main" val="77233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6" grpId="0" animBg="1"/>
      <p:bldP spid="3" grpId="0" animBg="1"/>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63601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64992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30423" y="1423293"/>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khó</a:t>
            </a:r>
            <a:r>
              <a:rPr lang="en-US" sz="2800" dirty="0">
                <a:solidFill>
                  <a:srgbClr val="FF0000"/>
                </a:solidFill>
              </a:rPr>
              <a:t>: </a:t>
            </a:r>
          </a:p>
        </p:txBody>
      </p:sp>
      <p:sp>
        <p:nvSpPr>
          <p:cNvPr id="147" name="TextBox 146"/>
          <p:cNvSpPr txBox="1"/>
          <p:nvPr/>
        </p:nvSpPr>
        <p:spPr>
          <a:xfrm>
            <a:off x="875902" y="1908927"/>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713419" y="1385707"/>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ngữ</a:t>
            </a:r>
            <a:r>
              <a:rPr lang="en-US" sz="2800" dirty="0">
                <a:solidFill>
                  <a:srgbClr val="FF0000"/>
                </a:solidFill>
              </a:rPr>
              <a:t>:</a:t>
            </a:r>
          </a:p>
        </p:txBody>
      </p:sp>
      <p:sp>
        <p:nvSpPr>
          <p:cNvPr id="149" name="TextBox 148"/>
          <p:cNvSpPr txBox="1"/>
          <p:nvPr/>
        </p:nvSpPr>
        <p:spPr>
          <a:xfrm>
            <a:off x="4604606" y="2596006"/>
            <a:ext cx="3642121" cy="523220"/>
          </a:xfrm>
          <a:prstGeom prst="rect">
            <a:avLst/>
          </a:prstGeom>
          <a:noFill/>
        </p:spPr>
        <p:txBody>
          <a:bodyPr wrap="square" rtlCol="0">
            <a:spAutoFit/>
          </a:bodyPr>
          <a:lstStyle/>
          <a:p>
            <a:r>
              <a:rPr lang="en-US" sz="2800" dirty="0" err="1">
                <a:solidFill>
                  <a:srgbClr val="FF0000"/>
                </a:solidFill>
              </a:rPr>
              <a:t>Nội</a:t>
            </a:r>
            <a:r>
              <a:rPr lang="en-US" sz="2800" dirty="0">
                <a:solidFill>
                  <a:srgbClr val="FF0000"/>
                </a:solidFill>
              </a:rPr>
              <a:t> dung </a:t>
            </a:r>
            <a:r>
              <a:rPr lang="en-US" sz="2800" dirty="0" err="1">
                <a:solidFill>
                  <a:srgbClr val="FF0000"/>
                </a:solidFill>
              </a:rPr>
              <a:t>bài</a:t>
            </a:r>
            <a:r>
              <a:rPr lang="en-US" sz="2800" dirty="0">
                <a:solidFill>
                  <a:srgbClr val="FF0000"/>
                </a:solidFill>
              </a:rPr>
              <a:t> </a:t>
            </a:r>
            <a:r>
              <a:rPr lang="en-US" sz="2800" dirty="0" err="1">
                <a:solidFill>
                  <a:srgbClr val="FF0000"/>
                </a:solidFill>
              </a:rPr>
              <a:t>học</a:t>
            </a:r>
            <a:r>
              <a:rPr lang="en-US" sz="2800" dirty="0">
                <a:solidFill>
                  <a:srgbClr val="FF0000"/>
                </a:solidFill>
              </a:rPr>
              <a:t>:</a:t>
            </a:r>
          </a:p>
        </p:txBody>
      </p:sp>
      <p:sp>
        <p:nvSpPr>
          <p:cNvPr id="152" name="TextBox 151"/>
          <p:cNvSpPr txBox="1"/>
          <p:nvPr/>
        </p:nvSpPr>
        <p:spPr>
          <a:xfrm>
            <a:off x="938015" y="2848440"/>
            <a:ext cx="1604866" cy="523220"/>
          </a:xfrm>
          <a:prstGeom prst="rect">
            <a:avLst/>
          </a:prstGeom>
          <a:noFill/>
        </p:spPr>
        <p:txBody>
          <a:bodyPr wrap="square" rtlCol="0">
            <a:spAutoFit/>
          </a:bodyPr>
          <a:lstStyle/>
          <a:p>
            <a:r>
              <a:rPr lang="en-US" sz="2800" dirty="0" err="1">
                <a:solidFill>
                  <a:srgbClr val="FF0000"/>
                </a:solidFill>
              </a:rPr>
              <a:t>Câu</a:t>
            </a:r>
            <a:r>
              <a:rPr lang="en-US" sz="2800" dirty="0">
                <a:solidFill>
                  <a:srgbClr val="FF0000"/>
                </a:solidFill>
              </a:rPr>
              <a:t>:</a:t>
            </a:r>
          </a:p>
        </p:txBody>
      </p:sp>
      <p:sp>
        <p:nvSpPr>
          <p:cNvPr id="153" name="TextBox 152"/>
          <p:cNvSpPr txBox="1"/>
          <p:nvPr/>
        </p:nvSpPr>
        <p:spPr>
          <a:xfrm>
            <a:off x="893343" y="2394561"/>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13419" y="2029425"/>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72130" y="4299143"/>
            <a:ext cx="9939050" cy="834100"/>
          </a:xfrm>
          <a:prstGeom prst="rect">
            <a:avLst/>
          </a:prstGeom>
        </p:spPr>
      </p:pic>
      <p:sp>
        <p:nvSpPr>
          <p:cNvPr id="16" name="TextBox 15"/>
          <p:cNvSpPr txBox="1"/>
          <p:nvPr/>
        </p:nvSpPr>
        <p:spPr>
          <a:xfrm>
            <a:off x="4713419" y="3187570"/>
            <a:ext cx="3642121" cy="1631216"/>
          </a:xfrm>
          <a:prstGeom prst="rect">
            <a:avLst/>
          </a:prstGeom>
          <a:noFill/>
        </p:spPr>
        <p:txBody>
          <a:bodyPr wrap="square" rtlCol="0">
            <a:spAutoFit/>
          </a:bodyPr>
          <a:lstStyle/>
          <a:p>
            <a:r>
              <a:rPr lang="vi-VN" sz="2000" b="1" i="1" dirty="0"/>
              <a:t>Ca ngợi hành động xả thân cao thượng của anh thương binh nghèo, dũng cảm xông vào đám cháy cứu một gia đình thoát nạn</a:t>
            </a:r>
            <a:endParaRPr lang="en-US" sz="2000" b="1" i="1" dirty="0"/>
          </a:p>
        </p:txBody>
      </p:sp>
      <p:sp>
        <p:nvSpPr>
          <p:cNvPr id="17" name="TextBox 16"/>
          <p:cNvSpPr txBox="1"/>
          <p:nvPr/>
        </p:nvSpPr>
        <p:spPr>
          <a:xfrm>
            <a:off x="973493" y="3264492"/>
            <a:ext cx="3468556" cy="954107"/>
          </a:xfrm>
          <a:prstGeom prst="rect">
            <a:avLst/>
          </a:prstGeom>
          <a:noFill/>
        </p:spPr>
        <p:txBody>
          <a:bodyPr wrap="square" rtlCol="0">
            <a:spAutoFit/>
          </a:bodyPr>
          <a:lstStyle/>
          <a:p>
            <a:r>
              <a:rPr lang="vi-VN" sz="2800" dirty="0"/>
              <a:t>Ai đó thảng thốt kêu: “ Ô... Này!”</a:t>
            </a:r>
            <a:endParaRPr lang="en-US" sz="2800" dirty="0"/>
          </a:p>
        </p:txBody>
      </p:sp>
      <p:cxnSp>
        <p:nvCxnSpPr>
          <p:cNvPr id="18" name="Straight Connector 17"/>
          <p:cNvCxnSpPr/>
          <p:nvPr/>
        </p:nvCxnSpPr>
        <p:spPr>
          <a:xfrm>
            <a:off x="1987420" y="3716548"/>
            <a:ext cx="154888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543048" y="3767740"/>
            <a:ext cx="154886" cy="421083"/>
            <a:chOff x="5654351" y="3716548"/>
            <a:chExt cx="154886" cy="421083"/>
          </a:xfrm>
        </p:grpSpPr>
        <p:cxnSp>
          <p:nvCxnSpPr>
            <p:cNvPr id="20" name="Straight Connector 19"/>
            <p:cNvCxnSpPr/>
            <p:nvPr/>
          </p:nvCxnSpPr>
          <p:spPr>
            <a:xfrm flipH="1">
              <a:off x="565435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93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915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57983" y="448511"/>
            <a:ext cx="5033283" cy="3355522"/>
          </a:xfrm>
          <a:prstGeom prst="rect">
            <a:avLst/>
          </a:prstGeom>
        </p:spPr>
      </p:pic>
      <p:sp>
        <p:nvSpPr>
          <p:cNvPr id="8" name="Rectangle 7"/>
          <p:cNvSpPr/>
          <p:nvPr/>
        </p:nvSpPr>
        <p:spPr>
          <a:xfrm>
            <a:off x="867745" y="3961658"/>
            <a:ext cx="7660433" cy="830997"/>
          </a:xfrm>
          <a:prstGeom prst="rect">
            <a:avLst/>
          </a:prstGeom>
        </p:spPr>
        <p:txBody>
          <a:bodyPr wrap="square">
            <a:spAutoFit/>
          </a:bodyPr>
          <a:lstStyle/>
          <a:p>
            <a:r>
              <a:rPr lang="vi-VN" sz="2400" b="1" dirty="0">
                <a:solidFill>
                  <a:srgbClr val="4C4947"/>
                </a:solidFill>
                <a:latin typeface="+mj-lt"/>
              </a:rPr>
              <a:t>Anh Nguyễn Ngọc Mạnh - một người làm nghề chở hàng ở Đông Anh, Hà Nội đã cứu đứa bé rơi từ tầng 12 xuống</a:t>
            </a:r>
            <a:endParaRPr lang="en-US" sz="2400" dirty="0">
              <a:latin typeface="+mj-lt"/>
            </a:endParaRPr>
          </a:p>
        </p:txBody>
      </p:sp>
    </p:spTree>
    <p:extLst>
      <p:ext uri="{BB962C8B-B14F-4D97-AF65-F5344CB8AC3E}">
        <p14:creationId xmlns:p14="http://schemas.microsoft.com/office/powerpoint/2010/main" val="3574412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19" name="Picture 18"/>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2850569" y="2196839"/>
            <a:ext cx="364826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2754672" y="2102739"/>
            <a:ext cx="364826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927925" y="814801"/>
            <a:ext cx="1104711" cy="1104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2914734" y="2192696"/>
            <a:ext cx="3529783" cy="584775"/>
          </a:xfrm>
          <a:prstGeom prst="rect">
            <a:avLst/>
          </a:prstGeom>
          <a:noFill/>
        </p:spPr>
        <p:txBody>
          <a:bodyPr wrap="square" rtlCol="0">
            <a:spAutoFit/>
          </a:bodyPr>
          <a:lstStyle/>
          <a:p>
            <a:r>
              <a:rPr lang="vi-VN" sz="3200" b="1" dirty="0"/>
              <a:t>ĐỌC DIỄN CẢM</a:t>
            </a:r>
            <a:endParaRPr lang="en-US" sz="3200" b="1" dirty="0"/>
          </a:p>
        </p:txBody>
      </p:sp>
      <p:cxnSp>
        <p:nvCxnSpPr>
          <p:cNvPr id="10" name="Straight Connector 9"/>
          <p:cNvCxnSpPr/>
          <p:nvPr/>
        </p:nvCxnSpPr>
        <p:spPr>
          <a:xfrm>
            <a:off x="2917858" y="3109908"/>
            <a:ext cx="3485083"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78806" y="2834936"/>
            <a:ext cx="4503595" cy="2782906"/>
          </a:xfrm>
          <a:prstGeom prst="rect">
            <a:avLst/>
          </a:prstGeom>
        </p:spPr>
      </p:pic>
      <p:sp>
        <p:nvSpPr>
          <p:cNvPr id="25" name="Oval 24"/>
          <p:cNvSpPr/>
          <p:nvPr/>
        </p:nvSpPr>
        <p:spPr>
          <a:xfrm>
            <a:off x="3837899" y="723875"/>
            <a:ext cx="1284764" cy="1284764"/>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75212" y="1919512"/>
            <a:ext cx="3277509" cy="3277509"/>
          </a:xfrm>
          <a:prstGeom prst="rect">
            <a:avLst/>
          </a:prstGeom>
        </p:spPr>
      </p:pic>
      <p:sp>
        <p:nvSpPr>
          <p:cNvPr id="18" name="TextBox 17"/>
          <p:cNvSpPr txBox="1"/>
          <p:nvPr/>
        </p:nvSpPr>
        <p:spPr>
          <a:xfrm>
            <a:off x="4151078" y="814801"/>
            <a:ext cx="472065" cy="1107996"/>
          </a:xfrm>
          <a:prstGeom prst="rect">
            <a:avLst/>
          </a:prstGeom>
          <a:noFill/>
        </p:spPr>
        <p:txBody>
          <a:bodyPr wrap="square" rtlCol="0">
            <a:spAutoFit/>
          </a:bodyPr>
          <a:lstStyle/>
          <a:p>
            <a:r>
              <a:rPr lang="vi-VN" sz="6600" b="1" dirty="0"/>
              <a:t>3</a:t>
            </a:r>
            <a:endParaRPr lang="en-US" sz="6600" b="1" dirty="0"/>
          </a:p>
        </p:txBody>
      </p:sp>
    </p:spTree>
    <p:extLst>
      <p:ext uri="{BB962C8B-B14F-4D97-AF65-F5344CB8AC3E}">
        <p14:creationId xmlns:p14="http://schemas.microsoft.com/office/powerpoint/2010/main" val="1363845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pic>
        <p:nvPicPr>
          <p:cNvPr id="21" name="Picture 20"/>
          <p:cNvPicPr>
            <a:picLocks noChangeAspect="1"/>
          </p:cNvPicPr>
          <p:nvPr/>
        </p:nvPicPr>
        <p:blipFill rotWithShape="1">
          <a:blip r:embed="rId3"/>
          <a:srcRect b="32776"/>
          <a:stretch/>
        </p:blipFill>
        <p:spPr>
          <a:xfrm>
            <a:off x="-97713" y="522571"/>
            <a:ext cx="9241713" cy="4691784"/>
          </a:xfrm>
          <a:prstGeom prst="rect">
            <a:avLst/>
          </a:prstGeom>
        </p:spPr>
      </p:pic>
      <p:sp>
        <p:nvSpPr>
          <p:cNvPr id="20" name="Rectangle: Rounded Corners 19"/>
          <p:cNvSpPr/>
          <p:nvPr/>
        </p:nvSpPr>
        <p:spPr>
          <a:xfrm>
            <a:off x="3422224" y="934480"/>
            <a:ext cx="1992019" cy="787211"/>
          </a:xfrm>
          <a:prstGeom prst="round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3326327" y="840380"/>
            <a:ext cx="1992019" cy="787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42131" y="783495"/>
            <a:ext cx="947253" cy="947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8" name="Google Shape;898;p31"/>
          <p:cNvGrpSpPr/>
          <p:nvPr/>
        </p:nvGrpSpPr>
        <p:grpSpPr>
          <a:xfrm>
            <a:off x="742027" y="330885"/>
            <a:ext cx="812749" cy="819758"/>
            <a:chOff x="742027" y="330885"/>
            <a:chExt cx="812749" cy="819758"/>
          </a:xfrm>
        </p:grpSpPr>
        <p:sp>
          <p:nvSpPr>
            <p:cNvPr id="899" name="Google Shape;899;p31"/>
            <p:cNvSpPr/>
            <p:nvPr/>
          </p:nvSpPr>
          <p:spPr>
            <a:xfrm rot="-1055905" flipH="1">
              <a:off x="826182" y="412926"/>
              <a:ext cx="644439" cy="655676"/>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rot="-889897">
              <a:off x="971002" y="560248"/>
              <a:ext cx="336328" cy="322293"/>
            </a:xfrm>
            <a:custGeom>
              <a:avLst/>
              <a:gdLst/>
              <a:ahLst/>
              <a:cxnLst/>
              <a:rect l="l" t="t" r="r" b="b"/>
              <a:pathLst>
                <a:path w="4002" h="3835" extrusionOk="0">
                  <a:moveTo>
                    <a:pt x="1989" y="0"/>
                  </a:moveTo>
                  <a:lnTo>
                    <a:pt x="1382" y="1274"/>
                  </a:lnTo>
                  <a:lnTo>
                    <a:pt x="1" y="1465"/>
                  </a:lnTo>
                  <a:lnTo>
                    <a:pt x="989" y="2441"/>
                  </a:lnTo>
                  <a:lnTo>
                    <a:pt x="751" y="3834"/>
                  </a:lnTo>
                  <a:lnTo>
                    <a:pt x="751" y="3834"/>
                  </a:lnTo>
                  <a:lnTo>
                    <a:pt x="1989" y="3179"/>
                  </a:lnTo>
                  <a:lnTo>
                    <a:pt x="3239" y="3834"/>
                  </a:lnTo>
                  <a:lnTo>
                    <a:pt x="3001" y="2441"/>
                  </a:lnTo>
                  <a:lnTo>
                    <a:pt x="4001" y="1465"/>
                  </a:lnTo>
                  <a:lnTo>
                    <a:pt x="2620" y="1274"/>
                  </a:lnTo>
                  <a:lnTo>
                    <a:pt x="1989" y="0"/>
                  </a:ln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1"/>
          <p:cNvGrpSpPr/>
          <p:nvPr/>
        </p:nvGrpSpPr>
        <p:grpSpPr>
          <a:xfrm>
            <a:off x="7538666" y="3527395"/>
            <a:ext cx="790887" cy="797709"/>
            <a:chOff x="7498491" y="466745"/>
            <a:chExt cx="790887" cy="797709"/>
          </a:xfrm>
        </p:grpSpPr>
        <p:sp>
          <p:nvSpPr>
            <p:cNvPr id="902" name="Google Shape;902;p31"/>
            <p:cNvSpPr/>
            <p:nvPr/>
          </p:nvSpPr>
          <p:spPr>
            <a:xfrm rot="1055702">
              <a:off x="7580373" y="546570"/>
              <a:ext cx="627124" cy="638059"/>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rot="1362625">
              <a:off x="7690028" y="720385"/>
              <a:ext cx="371554" cy="328258"/>
            </a:xfrm>
            <a:custGeom>
              <a:avLst/>
              <a:gdLst/>
              <a:ahLst/>
              <a:cxnLst/>
              <a:rect l="l" t="t" r="r" b="b"/>
              <a:pathLst>
                <a:path w="19326" h="17074" extrusionOk="0">
                  <a:moveTo>
                    <a:pt x="14226" y="1132"/>
                  </a:moveTo>
                  <a:cubicBezTo>
                    <a:pt x="15314" y="1132"/>
                    <a:pt x="16352" y="1605"/>
                    <a:pt x="17070" y="2425"/>
                  </a:cubicBezTo>
                  <a:cubicBezTo>
                    <a:pt x="17798" y="3252"/>
                    <a:pt x="18196" y="4366"/>
                    <a:pt x="18196" y="5568"/>
                  </a:cubicBezTo>
                  <a:cubicBezTo>
                    <a:pt x="18193" y="8476"/>
                    <a:pt x="15599" y="10686"/>
                    <a:pt x="11671" y="14032"/>
                  </a:cubicBezTo>
                  <a:cubicBezTo>
                    <a:pt x="11025" y="14581"/>
                    <a:pt x="10364" y="15146"/>
                    <a:pt x="9663" y="15756"/>
                  </a:cubicBezTo>
                  <a:cubicBezTo>
                    <a:pt x="8963" y="15146"/>
                    <a:pt x="8301" y="14581"/>
                    <a:pt x="7655" y="14032"/>
                  </a:cubicBezTo>
                  <a:cubicBezTo>
                    <a:pt x="3727" y="10686"/>
                    <a:pt x="1133" y="8476"/>
                    <a:pt x="1133" y="5568"/>
                  </a:cubicBezTo>
                  <a:cubicBezTo>
                    <a:pt x="1133" y="4366"/>
                    <a:pt x="1535" y="3252"/>
                    <a:pt x="2259" y="2425"/>
                  </a:cubicBezTo>
                  <a:cubicBezTo>
                    <a:pt x="2977" y="1605"/>
                    <a:pt x="4015" y="1132"/>
                    <a:pt x="5103" y="1132"/>
                  </a:cubicBezTo>
                  <a:cubicBezTo>
                    <a:pt x="5113" y="1132"/>
                    <a:pt x="5124" y="1132"/>
                    <a:pt x="5134" y="1132"/>
                  </a:cubicBezTo>
                  <a:cubicBezTo>
                    <a:pt x="6686" y="1132"/>
                    <a:pt x="7691" y="2090"/>
                    <a:pt x="8259" y="2890"/>
                  </a:cubicBezTo>
                  <a:cubicBezTo>
                    <a:pt x="8631" y="3421"/>
                    <a:pt x="8920" y="4001"/>
                    <a:pt x="9126" y="4614"/>
                  </a:cubicBezTo>
                  <a:cubicBezTo>
                    <a:pt x="9212" y="4875"/>
                    <a:pt x="9438" y="5006"/>
                    <a:pt x="9665" y="5006"/>
                  </a:cubicBezTo>
                  <a:cubicBezTo>
                    <a:pt x="9891" y="5006"/>
                    <a:pt x="10118" y="4875"/>
                    <a:pt x="10204" y="4614"/>
                  </a:cubicBezTo>
                  <a:cubicBezTo>
                    <a:pt x="10409" y="4001"/>
                    <a:pt x="10699" y="3421"/>
                    <a:pt x="11070" y="2890"/>
                  </a:cubicBezTo>
                  <a:cubicBezTo>
                    <a:pt x="11641" y="2090"/>
                    <a:pt x="12643" y="1132"/>
                    <a:pt x="14195" y="1132"/>
                  </a:cubicBezTo>
                  <a:cubicBezTo>
                    <a:pt x="14206" y="1132"/>
                    <a:pt x="14216" y="1132"/>
                    <a:pt x="14226" y="1132"/>
                  </a:cubicBezTo>
                  <a:close/>
                  <a:moveTo>
                    <a:pt x="5103" y="0"/>
                  </a:moveTo>
                  <a:cubicBezTo>
                    <a:pt x="3689" y="0"/>
                    <a:pt x="2343" y="612"/>
                    <a:pt x="1411" y="1676"/>
                  </a:cubicBezTo>
                  <a:cubicBezTo>
                    <a:pt x="502" y="2709"/>
                    <a:pt x="1" y="4092"/>
                    <a:pt x="1" y="5568"/>
                  </a:cubicBezTo>
                  <a:cubicBezTo>
                    <a:pt x="1" y="7174"/>
                    <a:pt x="629" y="8672"/>
                    <a:pt x="1976" y="10275"/>
                  </a:cubicBezTo>
                  <a:cubicBezTo>
                    <a:pt x="3180" y="11710"/>
                    <a:pt x="4914" y="13183"/>
                    <a:pt x="6922" y="14895"/>
                  </a:cubicBezTo>
                  <a:cubicBezTo>
                    <a:pt x="7670" y="15532"/>
                    <a:pt x="8443" y="16191"/>
                    <a:pt x="9265" y="16909"/>
                  </a:cubicBezTo>
                  <a:lnTo>
                    <a:pt x="9292" y="16933"/>
                  </a:lnTo>
                  <a:cubicBezTo>
                    <a:pt x="9397" y="17027"/>
                    <a:pt x="9530" y="17074"/>
                    <a:pt x="9664" y="17074"/>
                  </a:cubicBezTo>
                  <a:cubicBezTo>
                    <a:pt x="9797" y="17074"/>
                    <a:pt x="9930" y="17027"/>
                    <a:pt x="10038" y="16933"/>
                  </a:cubicBezTo>
                  <a:lnTo>
                    <a:pt x="10062" y="16909"/>
                  </a:lnTo>
                  <a:cubicBezTo>
                    <a:pt x="10883" y="16191"/>
                    <a:pt x="11659" y="15532"/>
                    <a:pt x="12405" y="14895"/>
                  </a:cubicBezTo>
                  <a:cubicBezTo>
                    <a:pt x="14413" y="13183"/>
                    <a:pt x="16146" y="11707"/>
                    <a:pt x="17351" y="10275"/>
                  </a:cubicBezTo>
                  <a:cubicBezTo>
                    <a:pt x="18697" y="8672"/>
                    <a:pt x="19325" y="7174"/>
                    <a:pt x="19325" y="5568"/>
                  </a:cubicBezTo>
                  <a:cubicBezTo>
                    <a:pt x="19325" y="4092"/>
                    <a:pt x="18824" y="2709"/>
                    <a:pt x="17915" y="1676"/>
                  </a:cubicBezTo>
                  <a:cubicBezTo>
                    <a:pt x="16983" y="612"/>
                    <a:pt x="15637" y="0"/>
                    <a:pt x="14224" y="0"/>
                  </a:cubicBezTo>
                  <a:cubicBezTo>
                    <a:pt x="14213" y="0"/>
                    <a:pt x="14203" y="0"/>
                    <a:pt x="14192" y="0"/>
                  </a:cubicBezTo>
                  <a:cubicBezTo>
                    <a:pt x="12157" y="0"/>
                    <a:pt x="10868" y="1217"/>
                    <a:pt x="10143" y="2238"/>
                  </a:cubicBezTo>
                  <a:cubicBezTo>
                    <a:pt x="9968" y="2485"/>
                    <a:pt x="9808" y="2748"/>
                    <a:pt x="9663" y="3017"/>
                  </a:cubicBezTo>
                  <a:cubicBezTo>
                    <a:pt x="9518" y="2748"/>
                    <a:pt x="9358" y="2485"/>
                    <a:pt x="9183" y="2238"/>
                  </a:cubicBezTo>
                  <a:cubicBezTo>
                    <a:pt x="8458" y="1217"/>
                    <a:pt x="7169" y="0"/>
                    <a:pt x="5134" y="0"/>
                  </a:cubicBezTo>
                  <a:cubicBezTo>
                    <a:pt x="5124" y="0"/>
                    <a:pt x="5113" y="0"/>
                    <a:pt x="510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04" name="Google Shape;904;p31"/>
          <p:cNvSpPr/>
          <p:nvPr/>
        </p:nvSpPr>
        <p:spPr>
          <a:xfrm>
            <a:off x="6552901" y="409663"/>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479541" y="935953"/>
            <a:ext cx="3529783" cy="584775"/>
          </a:xfrm>
          <a:prstGeom prst="rect">
            <a:avLst/>
          </a:prstGeom>
          <a:noFill/>
        </p:spPr>
        <p:txBody>
          <a:bodyPr wrap="square" rtlCol="0">
            <a:spAutoFit/>
          </a:bodyPr>
          <a:lstStyle/>
          <a:p>
            <a:r>
              <a:rPr lang="vi-VN" sz="3200" b="1" dirty="0"/>
              <a:t>Dặn dò:</a:t>
            </a:r>
            <a:endParaRPr lang="en-US" sz="3200" b="1" dirty="0"/>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a:off x="4547606" y="2864772"/>
            <a:ext cx="4503595" cy="2782906"/>
          </a:xfrm>
          <a:prstGeom prst="rect">
            <a:avLst/>
          </a:prstGeom>
        </p:spPr>
      </p:pic>
      <p:sp>
        <p:nvSpPr>
          <p:cNvPr id="25" name="Oval 24"/>
          <p:cNvSpPr/>
          <p:nvPr/>
        </p:nvSpPr>
        <p:spPr>
          <a:xfrm>
            <a:off x="2052105" y="692569"/>
            <a:ext cx="1101642" cy="1101642"/>
          </a:xfrm>
          <a:prstGeom prst="ellipse">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362775" y="2009902"/>
            <a:ext cx="3277509" cy="3277509"/>
          </a:xfrm>
          <a:prstGeom prst="rect">
            <a:avLst/>
          </a:prstGeom>
        </p:spPr>
      </p:pic>
      <p:sp>
        <p:nvSpPr>
          <p:cNvPr id="18" name="TextBox 17"/>
          <p:cNvSpPr txBox="1"/>
          <p:nvPr/>
        </p:nvSpPr>
        <p:spPr>
          <a:xfrm>
            <a:off x="2314711" y="674343"/>
            <a:ext cx="404780" cy="1107996"/>
          </a:xfrm>
          <a:prstGeom prst="rect">
            <a:avLst/>
          </a:prstGeom>
          <a:noFill/>
        </p:spPr>
        <p:txBody>
          <a:bodyPr wrap="square" rtlCol="0">
            <a:spAutoFit/>
          </a:bodyPr>
          <a:lstStyle/>
          <a:p>
            <a:r>
              <a:rPr lang="vi-VN" sz="6600" b="1" dirty="0"/>
              <a:t>4</a:t>
            </a:r>
            <a:endParaRPr lang="en-US" sz="6600" b="1" dirty="0"/>
          </a:p>
        </p:txBody>
      </p:sp>
      <p:sp>
        <p:nvSpPr>
          <p:cNvPr id="19" name="TextBox 18"/>
          <p:cNvSpPr txBox="1"/>
          <p:nvPr/>
        </p:nvSpPr>
        <p:spPr>
          <a:xfrm>
            <a:off x="2517101" y="1927624"/>
            <a:ext cx="4614024" cy="1077218"/>
          </a:xfrm>
          <a:prstGeom prst="rect">
            <a:avLst/>
          </a:prstGeom>
          <a:noFill/>
        </p:spPr>
        <p:txBody>
          <a:bodyPr wrap="square" rtlCol="0">
            <a:spAutoFit/>
          </a:bodyPr>
          <a:lstStyle/>
          <a:p>
            <a:pPr marL="457200" indent="-457200">
              <a:buFont typeface="Wingdings" panose="05000000000000000000" pitchFamily="2" charset="2"/>
              <a:buChar char="Ø"/>
            </a:pPr>
            <a:r>
              <a:rPr lang="vi-VN" sz="3200" dirty="0">
                <a:latin typeface="+mj-lt"/>
              </a:rPr>
              <a:t>Luyện đọc lại</a:t>
            </a:r>
          </a:p>
          <a:p>
            <a:pPr marL="457200" indent="-457200">
              <a:buFont typeface="Wingdings" panose="05000000000000000000" pitchFamily="2" charset="2"/>
              <a:buChar char="Ø"/>
            </a:pPr>
            <a:r>
              <a:rPr lang="vi-VN" sz="3200" dirty="0">
                <a:latin typeface="+mj-lt"/>
              </a:rPr>
              <a:t>Chuẩn bị bài tiếp theo</a:t>
            </a:r>
            <a:endParaRPr lang="en-US" sz="3200" dirty="0">
              <a:latin typeface="+mj-lt"/>
            </a:endParaRPr>
          </a:p>
        </p:txBody>
      </p:sp>
    </p:spTree>
    <p:extLst>
      <p:ext uri="{BB962C8B-B14F-4D97-AF65-F5344CB8AC3E}">
        <p14:creationId xmlns:p14="http://schemas.microsoft.com/office/powerpoint/2010/main" val="2250907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669721" y="2349207"/>
            <a:ext cx="3721749" cy="2626341"/>
          </a:xfrm>
          <a:prstGeom prst="rect">
            <a:avLst/>
          </a:prstGeom>
        </p:spPr>
      </p:pic>
      <p:sp>
        <p:nvSpPr>
          <p:cNvPr id="8" name="TextBox 7"/>
          <p:cNvSpPr txBox="1"/>
          <p:nvPr/>
        </p:nvSpPr>
        <p:spPr>
          <a:xfrm>
            <a:off x="1642187" y="1110345"/>
            <a:ext cx="6484775" cy="1446550"/>
          </a:xfrm>
          <a:prstGeom prst="rect">
            <a:avLst/>
          </a:prstGeom>
          <a:noFill/>
        </p:spPr>
        <p:txBody>
          <a:bodyPr wrap="square" rtlCol="0">
            <a:spAutoFit/>
          </a:bodyPr>
          <a:lstStyle/>
          <a:p>
            <a:r>
              <a:rPr lang="vi-VN" sz="4400" b="1" dirty="0">
                <a:solidFill>
                  <a:schemeClr val="tx2">
                    <a:lumMod val="75000"/>
                  </a:schemeClr>
                </a:solidFill>
              </a:rPr>
              <a:t>HẸN GẶP LẠI CÁC EM VÀO TIẾT SAU NHÉ!</a:t>
            </a:r>
            <a:endParaRPr lang="en-US" sz="4400" b="1" dirty="0">
              <a:solidFill>
                <a:schemeClr val="tx2">
                  <a:lumMod val="75000"/>
                </a:schemeClr>
              </a:solidFill>
            </a:endParaRPr>
          </a:p>
        </p:txBody>
      </p:sp>
    </p:spTree>
    <p:extLst>
      <p:ext uri="{BB962C8B-B14F-4D97-AF65-F5344CB8AC3E}">
        <p14:creationId xmlns:p14="http://schemas.microsoft.com/office/powerpoint/2010/main" val="36277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17" name="Rectangle: Rounded Corners 16"/>
          <p:cNvSpPr/>
          <p:nvPr/>
        </p:nvSpPr>
        <p:spPr>
          <a:xfrm>
            <a:off x="2593911" y="1140817"/>
            <a:ext cx="5850293" cy="858416"/>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p:cNvSpPr/>
          <p:nvPr/>
        </p:nvSpPr>
        <p:spPr>
          <a:xfrm>
            <a:off x="2593911" y="2101803"/>
            <a:ext cx="5850294" cy="858416"/>
          </a:xfrm>
          <a:prstGeom prst="round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a:off x="2593911" y="3053579"/>
            <a:ext cx="5850294" cy="858416"/>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p:cNvSpPr/>
          <p:nvPr/>
        </p:nvSpPr>
        <p:spPr>
          <a:xfrm>
            <a:off x="2593911" y="4005355"/>
            <a:ext cx="5850294" cy="858416"/>
          </a:xfrm>
          <a:prstGeom prst="roundRect">
            <a:avLst/>
          </a:prstGeom>
          <a:solidFill>
            <a:srgbClr val="DEB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Google Shape;736;p29"/>
          <p:cNvSpPr txBox="1">
            <a:spLocks noGrp="1"/>
          </p:cNvSpPr>
          <p:nvPr>
            <p:ph type="title"/>
          </p:nvPr>
        </p:nvSpPr>
        <p:spPr>
          <a:xfrm>
            <a:off x="1766453" y="264374"/>
            <a:ext cx="56769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2"/>
                </a:solidFill>
                <a:latin typeface="VNI-Cooper" pitchFamily="2" charset="0"/>
              </a:rPr>
              <a:t>Boá cuïc baøi ñoïc</a:t>
            </a:r>
            <a:endParaRPr dirty="0">
              <a:solidFill>
                <a:schemeClr val="dk2"/>
              </a:solidFill>
              <a:latin typeface="VNI-Cooper" pitchFamily="2" charset="0"/>
            </a:endParaRPr>
          </a:p>
        </p:txBody>
      </p:sp>
      <p:sp>
        <p:nvSpPr>
          <p:cNvPr id="749" name="Google Shape;749;p29"/>
          <p:cNvSpPr/>
          <p:nvPr/>
        </p:nvSpPr>
        <p:spPr>
          <a:xfrm flipH="1">
            <a:off x="7696202"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9"/>
          <p:cNvSpPr/>
          <p:nvPr/>
        </p:nvSpPr>
        <p:spPr>
          <a:xfrm>
            <a:off x="7576001" y="-85912"/>
            <a:ext cx="246503" cy="700572"/>
          </a:xfrm>
          <a:custGeom>
            <a:avLst/>
            <a:gdLst/>
            <a:ahLst/>
            <a:cxnLst/>
            <a:rect l="l" t="t" r="r" b="b"/>
            <a:pathLst>
              <a:path w="4169" h="11848" extrusionOk="0">
                <a:moveTo>
                  <a:pt x="2085" y="3215"/>
                </a:moveTo>
                <a:cubicBezTo>
                  <a:pt x="2501" y="3215"/>
                  <a:pt x="2847" y="3727"/>
                  <a:pt x="2847" y="4334"/>
                </a:cubicBezTo>
                <a:lnTo>
                  <a:pt x="2847" y="5406"/>
                </a:lnTo>
                <a:cubicBezTo>
                  <a:pt x="2620" y="5466"/>
                  <a:pt x="2442" y="5763"/>
                  <a:pt x="2442" y="6109"/>
                </a:cubicBezTo>
                <a:cubicBezTo>
                  <a:pt x="2442" y="6454"/>
                  <a:pt x="2608" y="6751"/>
                  <a:pt x="2847" y="6799"/>
                </a:cubicBezTo>
                <a:lnTo>
                  <a:pt x="2847" y="7490"/>
                </a:lnTo>
                <a:cubicBezTo>
                  <a:pt x="2847" y="8097"/>
                  <a:pt x="2501" y="8609"/>
                  <a:pt x="2085" y="8609"/>
                </a:cubicBezTo>
                <a:cubicBezTo>
                  <a:pt x="1668" y="8609"/>
                  <a:pt x="1323" y="8097"/>
                  <a:pt x="1323" y="7490"/>
                </a:cubicBezTo>
                <a:lnTo>
                  <a:pt x="1323" y="4334"/>
                </a:lnTo>
                <a:cubicBezTo>
                  <a:pt x="1323" y="3727"/>
                  <a:pt x="1668" y="3215"/>
                  <a:pt x="2085" y="3215"/>
                </a:cubicBezTo>
                <a:close/>
                <a:moveTo>
                  <a:pt x="2085" y="715"/>
                </a:moveTo>
                <a:cubicBezTo>
                  <a:pt x="2966" y="715"/>
                  <a:pt x="3680" y="1763"/>
                  <a:pt x="3680" y="3061"/>
                </a:cubicBezTo>
                <a:lnTo>
                  <a:pt x="3680" y="5394"/>
                </a:lnTo>
                <a:lnTo>
                  <a:pt x="3335" y="5394"/>
                </a:lnTo>
                <a:lnTo>
                  <a:pt x="3335" y="4346"/>
                </a:lnTo>
                <a:cubicBezTo>
                  <a:pt x="3335" y="3334"/>
                  <a:pt x="2775" y="2525"/>
                  <a:pt x="2085" y="2525"/>
                </a:cubicBezTo>
                <a:cubicBezTo>
                  <a:pt x="1406" y="2525"/>
                  <a:pt x="834" y="3334"/>
                  <a:pt x="834" y="4346"/>
                </a:cubicBezTo>
                <a:lnTo>
                  <a:pt x="834" y="7502"/>
                </a:lnTo>
                <a:cubicBezTo>
                  <a:pt x="834" y="8514"/>
                  <a:pt x="1406" y="9335"/>
                  <a:pt x="2085" y="9335"/>
                </a:cubicBezTo>
                <a:cubicBezTo>
                  <a:pt x="2775" y="9335"/>
                  <a:pt x="3335" y="8514"/>
                  <a:pt x="3335" y="7502"/>
                </a:cubicBezTo>
                <a:lnTo>
                  <a:pt x="3335" y="6823"/>
                </a:lnTo>
                <a:lnTo>
                  <a:pt x="3680" y="6823"/>
                </a:lnTo>
                <a:lnTo>
                  <a:pt x="3680" y="8799"/>
                </a:lnTo>
                <a:cubicBezTo>
                  <a:pt x="3680" y="10085"/>
                  <a:pt x="2966" y="11133"/>
                  <a:pt x="2085" y="11133"/>
                </a:cubicBezTo>
                <a:cubicBezTo>
                  <a:pt x="1204" y="11133"/>
                  <a:pt x="489" y="10097"/>
                  <a:pt x="489" y="8799"/>
                </a:cubicBezTo>
                <a:lnTo>
                  <a:pt x="489" y="3061"/>
                </a:lnTo>
                <a:cubicBezTo>
                  <a:pt x="489" y="1775"/>
                  <a:pt x="1204" y="715"/>
                  <a:pt x="2085" y="715"/>
                </a:cubicBezTo>
                <a:close/>
                <a:moveTo>
                  <a:pt x="2085" y="1"/>
                </a:moveTo>
                <a:cubicBezTo>
                  <a:pt x="942" y="1"/>
                  <a:pt x="1" y="1370"/>
                  <a:pt x="1" y="3061"/>
                </a:cubicBezTo>
                <a:lnTo>
                  <a:pt x="1" y="8799"/>
                </a:lnTo>
                <a:cubicBezTo>
                  <a:pt x="1" y="10478"/>
                  <a:pt x="942" y="11847"/>
                  <a:pt x="2085" y="11847"/>
                </a:cubicBezTo>
                <a:cubicBezTo>
                  <a:pt x="3228" y="11847"/>
                  <a:pt x="4168" y="10478"/>
                  <a:pt x="4168" y="8799"/>
                </a:cubicBezTo>
                <a:lnTo>
                  <a:pt x="4168" y="3049"/>
                </a:lnTo>
                <a:cubicBezTo>
                  <a:pt x="4168" y="1370"/>
                  <a:pt x="3228" y="1"/>
                  <a:pt x="2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rot="8617263" flipH="1">
            <a:off x="1231734" y="338581"/>
            <a:ext cx="717929" cy="824189"/>
          </a:xfrm>
          <a:custGeom>
            <a:avLst/>
            <a:gdLst/>
            <a:ahLst/>
            <a:cxnLst/>
            <a:rect l="l" t="t" r="r" b="b"/>
            <a:pathLst>
              <a:path w="21323" h="24479" extrusionOk="0">
                <a:moveTo>
                  <a:pt x="6559" y="10762"/>
                </a:moveTo>
                <a:cubicBezTo>
                  <a:pt x="7769" y="10762"/>
                  <a:pt x="9012" y="11823"/>
                  <a:pt x="9207" y="14994"/>
                </a:cubicBezTo>
                <a:cubicBezTo>
                  <a:pt x="9174" y="14994"/>
                  <a:pt x="9140" y="15061"/>
                  <a:pt x="9040" y="15061"/>
                </a:cubicBezTo>
                <a:cubicBezTo>
                  <a:pt x="8845" y="15068"/>
                  <a:pt x="8657" y="15071"/>
                  <a:pt x="8476" y="15071"/>
                </a:cubicBezTo>
                <a:cubicBezTo>
                  <a:pt x="1810" y="15071"/>
                  <a:pt x="4119" y="10762"/>
                  <a:pt x="6559" y="10762"/>
                </a:cubicBezTo>
                <a:close/>
                <a:moveTo>
                  <a:pt x="15749" y="0"/>
                </a:moveTo>
                <a:cubicBezTo>
                  <a:pt x="15533" y="0"/>
                  <a:pt x="15317" y="100"/>
                  <a:pt x="15111" y="351"/>
                </a:cubicBezTo>
                <a:cubicBezTo>
                  <a:pt x="14811" y="1652"/>
                  <a:pt x="11776" y="5321"/>
                  <a:pt x="12776" y="6121"/>
                </a:cubicBezTo>
                <a:cubicBezTo>
                  <a:pt x="13911" y="5287"/>
                  <a:pt x="14744" y="3786"/>
                  <a:pt x="15678" y="2619"/>
                </a:cubicBezTo>
                <a:lnTo>
                  <a:pt x="15678" y="2619"/>
                </a:lnTo>
                <a:cubicBezTo>
                  <a:pt x="16679" y="7022"/>
                  <a:pt x="14978" y="11926"/>
                  <a:pt x="10942" y="14261"/>
                </a:cubicBezTo>
                <a:cubicBezTo>
                  <a:pt x="11095" y="11724"/>
                  <a:pt x="8810" y="9444"/>
                  <a:pt x="6441" y="9444"/>
                </a:cubicBezTo>
                <a:cubicBezTo>
                  <a:pt x="5726" y="9444"/>
                  <a:pt x="5003" y="9652"/>
                  <a:pt x="4337" y="10124"/>
                </a:cubicBezTo>
                <a:cubicBezTo>
                  <a:pt x="688" y="13313"/>
                  <a:pt x="4283" y="16813"/>
                  <a:pt x="8023" y="16813"/>
                </a:cubicBezTo>
                <a:cubicBezTo>
                  <a:pt x="8352" y="16813"/>
                  <a:pt x="8681" y="16786"/>
                  <a:pt x="9007" y="16729"/>
                </a:cubicBezTo>
                <a:lnTo>
                  <a:pt x="9007" y="16729"/>
                </a:lnTo>
                <a:cubicBezTo>
                  <a:pt x="7940" y="21933"/>
                  <a:pt x="4604" y="22767"/>
                  <a:pt x="1" y="23467"/>
                </a:cubicBezTo>
                <a:cubicBezTo>
                  <a:pt x="300" y="24265"/>
                  <a:pt x="1254" y="24478"/>
                  <a:pt x="2230" y="24478"/>
                </a:cubicBezTo>
                <a:cubicBezTo>
                  <a:pt x="2887" y="24478"/>
                  <a:pt x="3554" y="24382"/>
                  <a:pt x="4037" y="24301"/>
                </a:cubicBezTo>
                <a:cubicBezTo>
                  <a:pt x="8006" y="23801"/>
                  <a:pt x="10308" y="19831"/>
                  <a:pt x="10842" y="16162"/>
                </a:cubicBezTo>
                <a:cubicBezTo>
                  <a:pt x="15645" y="13994"/>
                  <a:pt x="18714" y="8190"/>
                  <a:pt x="17146" y="3086"/>
                </a:cubicBezTo>
                <a:lnTo>
                  <a:pt x="17146" y="3086"/>
                </a:lnTo>
                <a:cubicBezTo>
                  <a:pt x="17513" y="3453"/>
                  <a:pt x="17980" y="3720"/>
                  <a:pt x="18380" y="3953"/>
                </a:cubicBezTo>
                <a:cubicBezTo>
                  <a:pt x="18928" y="4261"/>
                  <a:pt x="19967" y="4604"/>
                  <a:pt x="20570" y="4604"/>
                </a:cubicBezTo>
                <a:cubicBezTo>
                  <a:pt x="21143" y="4604"/>
                  <a:pt x="21322" y="4295"/>
                  <a:pt x="20315" y="3353"/>
                </a:cubicBezTo>
                <a:lnTo>
                  <a:pt x="20315" y="3353"/>
                </a:lnTo>
                <a:lnTo>
                  <a:pt x="20348" y="3419"/>
                </a:lnTo>
                <a:cubicBezTo>
                  <a:pt x="19548" y="2419"/>
                  <a:pt x="18214" y="2085"/>
                  <a:pt x="17346" y="1151"/>
                </a:cubicBezTo>
                <a:cubicBezTo>
                  <a:pt x="16932" y="736"/>
                  <a:pt x="16338" y="0"/>
                  <a:pt x="15749" y="0"/>
                </a:cubicBezTo>
                <a:close/>
              </a:path>
            </a:pathLst>
          </a:custGeom>
          <a:solidFill>
            <a:srgbClr val="FFBC52">
              <a:alpha val="5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p:cNvSpPr txBox="1"/>
          <p:nvPr/>
        </p:nvSpPr>
        <p:spPr>
          <a:xfrm>
            <a:off x="942391" y="1192025"/>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1:</a:t>
            </a:r>
          </a:p>
        </p:txBody>
      </p:sp>
      <p:sp>
        <p:nvSpPr>
          <p:cNvPr id="34" name="TextBox 33"/>
          <p:cNvSpPr txBox="1"/>
          <p:nvPr/>
        </p:nvSpPr>
        <p:spPr>
          <a:xfrm>
            <a:off x="942391" y="2149881"/>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2:</a:t>
            </a:r>
          </a:p>
        </p:txBody>
      </p:sp>
      <p:sp>
        <p:nvSpPr>
          <p:cNvPr id="35" name="TextBox 34"/>
          <p:cNvSpPr txBox="1"/>
          <p:nvPr/>
        </p:nvSpPr>
        <p:spPr>
          <a:xfrm>
            <a:off x="942391" y="3107029"/>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3:</a:t>
            </a:r>
          </a:p>
        </p:txBody>
      </p:sp>
      <p:sp>
        <p:nvSpPr>
          <p:cNvPr id="36" name="TextBox 35"/>
          <p:cNvSpPr txBox="1"/>
          <p:nvPr/>
        </p:nvSpPr>
        <p:spPr>
          <a:xfrm>
            <a:off x="942391" y="4061341"/>
            <a:ext cx="1875453" cy="523220"/>
          </a:xfrm>
          <a:prstGeom prst="rect">
            <a:avLst/>
          </a:prstGeom>
          <a:noFill/>
        </p:spPr>
        <p:txBody>
          <a:bodyPr wrap="square" rtlCol="0">
            <a:spAutoFit/>
          </a:bodyPr>
          <a:lstStyle/>
          <a:p>
            <a:r>
              <a:rPr lang="en-US" sz="2800" dirty="0" err="1">
                <a:solidFill>
                  <a:schemeClr val="tx2">
                    <a:lumMod val="75000"/>
                  </a:schemeClr>
                </a:solidFill>
                <a:latin typeface="VNI-Cooper" pitchFamily="2" charset="0"/>
              </a:rPr>
              <a:t>Ñoaïn</a:t>
            </a:r>
            <a:r>
              <a:rPr lang="en-US" sz="2800" dirty="0">
                <a:solidFill>
                  <a:schemeClr val="tx2">
                    <a:lumMod val="75000"/>
                  </a:schemeClr>
                </a:solidFill>
                <a:latin typeface="VNI-Cooper" pitchFamily="2" charset="0"/>
              </a:rPr>
              <a:t> 4:</a:t>
            </a:r>
          </a:p>
        </p:txBody>
      </p:sp>
      <p:sp>
        <p:nvSpPr>
          <p:cNvPr id="20" name="TextBox 19"/>
          <p:cNvSpPr txBox="1"/>
          <p:nvPr/>
        </p:nvSpPr>
        <p:spPr>
          <a:xfrm>
            <a:off x="2752530" y="1277356"/>
            <a:ext cx="5533053" cy="523220"/>
          </a:xfrm>
          <a:prstGeom prst="rect">
            <a:avLst/>
          </a:prstGeom>
          <a:noFill/>
        </p:spPr>
        <p:txBody>
          <a:bodyPr wrap="square" rtlCol="0">
            <a:spAutoFit/>
          </a:bodyPr>
          <a:lstStyle/>
          <a:p>
            <a:r>
              <a:rPr lang="en-US" sz="2800" dirty="0" err="1"/>
              <a:t>Từ</a:t>
            </a:r>
            <a:r>
              <a:rPr lang="en-US" sz="2800" dirty="0"/>
              <a:t> </a:t>
            </a:r>
            <a:r>
              <a:rPr lang="en-US" sz="2800" dirty="0" err="1"/>
              <a:t>đầu</a:t>
            </a:r>
            <a:r>
              <a:rPr lang="en-US" sz="2800" dirty="0"/>
              <a:t> </a:t>
            </a:r>
            <a:r>
              <a:rPr lang="en-US" sz="2800" dirty="0" err="1"/>
              <a:t>đến</a:t>
            </a:r>
            <a:r>
              <a:rPr lang="en-US" sz="2800" dirty="0"/>
              <a:t> </a:t>
            </a:r>
            <a:r>
              <a:rPr lang="en-US" sz="2800" i="1" dirty="0" err="1"/>
              <a:t>nghe</a:t>
            </a:r>
            <a:r>
              <a:rPr lang="en-US" sz="2800" i="1" dirty="0"/>
              <a:t> </a:t>
            </a:r>
            <a:r>
              <a:rPr lang="en-US" sz="2800" i="1" dirty="0" err="1"/>
              <a:t>buồn</a:t>
            </a:r>
            <a:r>
              <a:rPr lang="en-US" sz="2800" i="1" dirty="0"/>
              <a:t> </a:t>
            </a:r>
            <a:r>
              <a:rPr lang="en-US" sz="2800" i="1" dirty="0" err="1"/>
              <a:t>não</a:t>
            </a:r>
            <a:r>
              <a:rPr lang="en-US" sz="2800" i="1" dirty="0"/>
              <a:t> </a:t>
            </a:r>
            <a:r>
              <a:rPr lang="en-US" sz="2800" i="1" dirty="0" err="1"/>
              <a:t>ruột</a:t>
            </a:r>
            <a:r>
              <a:rPr lang="en-US" sz="2800" dirty="0"/>
              <a:t>.</a:t>
            </a:r>
          </a:p>
        </p:txBody>
      </p:sp>
      <p:sp>
        <p:nvSpPr>
          <p:cNvPr id="47" name="TextBox 46"/>
          <p:cNvSpPr txBox="1"/>
          <p:nvPr/>
        </p:nvSpPr>
        <p:spPr>
          <a:xfrm>
            <a:off x="2752530" y="2250062"/>
            <a:ext cx="5533053" cy="523220"/>
          </a:xfrm>
          <a:prstGeom prst="rect">
            <a:avLst/>
          </a:prstGeom>
          <a:noFill/>
        </p:spPr>
        <p:txBody>
          <a:bodyPr wrap="square" rtlCol="0">
            <a:spAutoFit/>
          </a:bodyPr>
          <a:lstStyle/>
          <a:p>
            <a:r>
              <a:rPr lang="en-US" sz="2800" i="1" dirty="0" err="1"/>
              <a:t>Rồi</a:t>
            </a:r>
            <a:r>
              <a:rPr lang="en-US" sz="2800" i="1" dirty="0"/>
              <a:t> </a:t>
            </a:r>
            <a:r>
              <a:rPr lang="en-US" sz="2800" i="1" dirty="0" err="1"/>
              <a:t>một</a:t>
            </a:r>
            <a:r>
              <a:rPr lang="en-US" sz="2800" i="1" dirty="0"/>
              <a:t> </a:t>
            </a:r>
            <a:r>
              <a:rPr lang="en-US" sz="2800" i="1" dirty="0" err="1"/>
              <a:t>đêm</a:t>
            </a:r>
            <a:r>
              <a:rPr lang="en-US" sz="2800" i="1" dirty="0"/>
              <a:t> … </a:t>
            </a:r>
            <a:r>
              <a:rPr lang="en-US" sz="2800" i="1" dirty="0" err="1"/>
              <a:t>mịt</a:t>
            </a:r>
            <a:r>
              <a:rPr lang="en-US" sz="2800" i="1" dirty="0"/>
              <a:t> </a:t>
            </a:r>
            <a:r>
              <a:rPr lang="en-US" sz="2800" i="1" dirty="0" err="1"/>
              <a:t>mù</a:t>
            </a:r>
            <a:r>
              <a:rPr lang="en-US" sz="2800" i="1" dirty="0"/>
              <a:t>...</a:t>
            </a:r>
          </a:p>
        </p:txBody>
      </p:sp>
      <p:sp>
        <p:nvSpPr>
          <p:cNvPr id="48" name="TextBox 47"/>
          <p:cNvSpPr txBox="1"/>
          <p:nvPr/>
        </p:nvSpPr>
        <p:spPr>
          <a:xfrm>
            <a:off x="2752530" y="3191520"/>
            <a:ext cx="5533053" cy="523220"/>
          </a:xfrm>
          <a:prstGeom prst="rect">
            <a:avLst/>
          </a:prstGeom>
          <a:noFill/>
        </p:spPr>
        <p:txBody>
          <a:bodyPr wrap="square" rtlCol="0">
            <a:spAutoFit/>
          </a:bodyPr>
          <a:lstStyle/>
          <a:p>
            <a:r>
              <a:rPr lang="en-US" sz="2800" i="1" dirty="0" err="1"/>
              <a:t>Rồi</a:t>
            </a:r>
            <a:r>
              <a:rPr lang="en-US" sz="2800" i="1" dirty="0"/>
              <a:t> </a:t>
            </a:r>
            <a:r>
              <a:rPr lang="en-US" sz="2800" i="1" dirty="0" err="1"/>
              <a:t>từ</a:t>
            </a:r>
            <a:r>
              <a:rPr lang="en-US" sz="2800" i="1" dirty="0"/>
              <a:t> </a:t>
            </a:r>
            <a:r>
              <a:rPr lang="en-US" sz="2800" i="1" dirty="0" err="1"/>
              <a:t>trong</a:t>
            </a:r>
            <a:r>
              <a:rPr lang="en-US" sz="2800" i="1" dirty="0"/>
              <a:t> </a:t>
            </a:r>
            <a:r>
              <a:rPr lang="en-US" sz="2800" i="1" dirty="0" err="1"/>
              <a:t>nhà</a:t>
            </a:r>
            <a:r>
              <a:rPr lang="en-US" sz="2800" i="1" dirty="0"/>
              <a:t>…</a:t>
            </a:r>
            <a:r>
              <a:rPr lang="en-US" sz="2800" i="1" dirty="0" err="1"/>
              <a:t>cái</a:t>
            </a:r>
            <a:r>
              <a:rPr lang="en-US" sz="2800" i="1" dirty="0"/>
              <a:t> </a:t>
            </a:r>
            <a:r>
              <a:rPr lang="en-US" sz="2800" i="1" dirty="0" err="1"/>
              <a:t>chân</a:t>
            </a:r>
            <a:r>
              <a:rPr lang="en-US" sz="2800" i="1" dirty="0"/>
              <a:t> </a:t>
            </a:r>
            <a:r>
              <a:rPr lang="en-US" sz="2800" i="1" dirty="0" err="1"/>
              <a:t>gỗ</a:t>
            </a:r>
            <a:r>
              <a:rPr lang="en-US" sz="2800" i="1" dirty="0"/>
              <a:t>!</a:t>
            </a:r>
          </a:p>
        </p:txBody>
      </p:sp>
      <p:sp>
        <p:nvSpPr>
          <p:cNvPr id="49" name="TextBox 48"/>
          <p:cNvSpPr txBox="1"/>
          <p:nvPr/>
        </p:nvSpPr>
        <p:spPr>
          <a:xfrm>
            <a:off x="2752530" y="4142595"/>
            <a:ext cx="5533053" cy="523220"/>
          </a:xfrm>
          <a:prstGeom prst="rect">
            <a:avLst/>
          </a:prstGeom>
          <a:noFill/>
        </p:spPr>
        <p:txBody>
          <a:bodyPr wrap="square" rtlCol="0">
            <a:spAutoFit/>
          </a:bodyPr>
          <a:lstStyle/>
          <a:p>
            <a:r>
              <a:rPr lang="en-US" sz="2800" i="1" dirty="0" err="1"/>
              <a:t>Còn</a:t>
            </a:r>
            <a:r>
              <a:rPr lang="en-US" sz="2800" i="1" dirty="0"/>
              <a:t> </a:t>
            </a:r>
            <a:r>
              <a:rPr lang="en-US" sz="2800" i="1" dirty="0" err="1"/>
              <a:t>lại</a:t>
            </a:r>
            <a:endParaRPr lang="en-US" sz="28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3" presetID="2" presetClass="entr" presetSubtype="4"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par>
                                <p:cTn id="27" presetID="2" presetClass="entr" presetSubtype="4"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additive="base">
                                        <p:cTn id="29" dur="500" fill="hold"/>
                                        <p:tgtEl>
                                          <p:spTgt spid="34"/>
                                        </p:tgtEl>
                                        <p:attrNameLst>
                                          <p:attrName>ppt_x</p:attrName>
                                        </p:attrNameLst>
                                      </p:cBhvr>
                                      <p:tavLst>
                                        <p:tav tm="0">
                                          <p:val>
                                            <p:strVal val="#ppt_x"/>
                                          </p:val>
                                        </p:tav>
                                        <p:tav tm="100000">
                                          <p:val>
                                            <p:strVal val="#ppt_x"/>
                                          </p:val>
                                        </p:tav>
                                      </p:tavLst>
                                    </p:anim>
                                    <p:anim calcmode="lin" valueType="num">
                                      <p:cBhvr additive="base">
                                        <p:cTn id="30" dur="500" fill="hold"/>
                                        <p:tgtEl>
                                          <p:spTgt spid="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500" fill="hold"/>
                                        <p:tgtEl>
                                          <p:spTgt spid="35"/>
                                        </p:tgtEl>
                                        <p:attrNameLst>
                                          <p:attrName>ppt_x</p:attrName>
                                        </p:attrNameLst>
                                      </p:cBhvr>
                                      <p:tavLst>
                                        <p:tav tm="0">
                                          <p:val>
                                            <p:strVal val="#ppt_x"/>
                                          </p:val>
                                        </p:tav>
                                        <p:tav tm="100000">
                                          <p:val>
                                            <p:strVal val="#ppt_x"/>
                                          </p:val>
                                        </p:tav>
                                      </p:tavLst>
                                    </p:anim>
                                    <p:anim calcmode="lin" valueType="num">
                                      <p:cBhvr additive="base">
                                        <p:cTn id="36" dur="50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par>
                                <p:cTn id="51" presetID="2" presetClass="entr" presetSubtype="4" fill="hold" grpId="0" nodeType="with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ppt_x"/>
                                          </p:val>
                                        </p:tav>
                                        <p:tav tm="100000">
                                          <p:val>
                                            <p:strVal val="#ppt_x"/>
                                          </p:val>
                                        </p:tav>
                                      </p:tavLst>
                                    </p:anim>
                                    <p:anim calcmode="lin" valueType="num">
                                      <p:cBhvr additive="base">
                                        <p:cTn id="54" dur="500" fill="hold"/>
                                        <p:tgtEl>
                                          <p:spTgt spid="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P spid="39" grpId="0" animBg="1"/>
      <p:bldP spid="40" grpId="0" animBg="1"/>
      <p:bldP spid="16" grpId="0"/>
      <p:bldP spid="34" grpId="0"/>
      <p:bldP spid="35" grpId="0"/>
      <p:bldP spid="36" grpId="0"/>
      <p:bldP spid="20"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pic>
        <p:nvPicPr>
          <p:cNvPr id="12" name="Picture 11"/>
          <p:cNvPicPr>
            <a:picLocks noChangeAspect="1"/>
          </p:cNvPicPr>
          <p:nvPr/>
        </p:nvPicPr>
        <p:blipFill rotWithShape="1">
          <a:blip r:embed="rId4"/>
          <a:srcRect t="19424" b="32517"/>
          <a:stretch/>
        </p:blipFill>
        <p:spPr>
          <a:xfrm>
            <a:off x="1007708" y="1"/>
            <a:ext cx="3116423" cy="1094014"/>
          </a:xfrm>
          <a:prstGeom prst="rect">
            <a:avLst/>
          </a:prstGeom>
        </p:spPr>
      </p:pic>
      <p:sp>
        <p:nvSpPr>
          <p:cNvPr id="4" name="TextBox 3"/>
          <p:cNvSpPr txBox="1"/>
          <p:nvPr/>
        </p:nvSpPr>
        <p:spPr>
          <a:xfrm>
            <a:off x="1418251" y="309185"/>
            <a:ext cx="2519266" cy="523220"/>
          </a:xfrm>
          <a:prstGeom prst="rect">
            <a:avLst/>
          </a:prstGeom>
          <a:noFill/>
        </p:spPr>
        <p:txBody>
          <a:bodyPr wrap="square" rtlCol="0">
            <a:spAutoFit/>
          </a:bodyPr>
          <a:lstStyle/>
          <a:p>
            <a:r>
              <a:rPr lang="en-US" sz="2800" b="1" dirty="0"/>
              <a:t>GIỌNG ĐỌC:</a:t>
            </a:r>
          </a:p>
        </p:txBody>
      </p:sp>
      <p:grpSp>
        <p:nvGrpSpPr>
          <p:cNvPr id="10" name="Group 9"/>
          <p:cNvGrpSpPr/>
          <p:nvPr/>
        </p:nvGrpSpPr>
        <p:grpSpPr>
          <a:xfrm>
            <a:off x="1091682" y="1091682"/>
            <a:ext cx="7305869" cy="2188028"/>
            <a:chOff x="1026367" y="1492898"/>
            <a:chExt cx="7305869" cy="2188028"/>
          </a:xfrm>
        </p:grpSpPr>
        <p:sp>
          <p:nvSpPr>
            <p:cNvPr id="11" name="Rectangle: Rounded Corners 10"/>
            <p:cNvSpPr/>
            <p:nvPr/>
          </p:nvSpPr>
          <p:spPr>
            <a:xfrm>
              <a:off x="1110341" y="1590869"/>
              <a:ext cx="7221895" cy="209005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p:cNvSpPr/>
            <p:nvPr/>
          </p:nvSpPr>
          <p:spPr>
            <a:xfrm>
              <a:off x="1026367" y="1492898"/>
              <a:ext cx="7221895" cy="2090057"/>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22310" y="1571130"/>
              <a:ext cx="7025952" cy="1815882"/>
            </a:xfrm>
            <a:prstGeom prst="rect">
              <a:avLst/>
            </a:prstGeom>
            <a:noFill/>
          </p:spPr>
          <p:txBody>
            <a:bodyPr wrap="square" rtlCol="0">
              <a:spAutoFit/>
            </a:bodyPr>
            <a:lstStyle/>
            <a:p>
              <a:pPr marL="285750" indent="-285750">
                <a:buFontTx/>
                <a:buChar char="-"/>
              </a:pPr>
              <a:r>
                <a:rPr lang="en-US" sz="2800" dirty="0" err="1"/>
                <a:t>Đoạn</a:t>
              </a:r>
              <a:r>
                <a:rPr lang="en-US" sz="2800" dirty="0"/>
                <a:t> </a:t>
              </a:r>
              <a:r>
                <a:rPr lang="en-US" sz="2800" dirty="0" err="1"/>
                <a:t>đầu</a:t>
              </a:r>
              <a:r>
                <a:rPr lang="en-US" sz="2800" dirty="0"/>
                <a:t>: </a:t>
              </a:r>
              <a:r>
                <a:rPr lang="en-US" sz="2800" dirty="0" err="1"/>
                <a:t>Giọng</a:t>
              </a:r>
              <a:r>
                <a:rPr lang="en-US" sz="2800" dirty="0"/>
                <a:t> </a:t>
              </a:r>
              <a:r>
                <a:rPr lang="en-US" sz="2800" dirty="0" err="1"/>
                <a:t>trầm</a:t>
              </a:r>
              <a:r>
                <a:rPr lang="en-US" sz="2800" dirty="0"/>
                <a:t> </a:t>
              </a:r>
              <a:r>
                <a:rPr lang="en-US" sz="2800" dirty="0" err="1"/>
                <a:t>buồn</a:t>
              </a:r>
              <a:endParaRPr lang="en-US" sz="2800" dirty="0"/>
            </a:p>
            <a:p>
              <a:pPr marL="285750" indent="-285750">
                <a:buFontTx/>
                <a:buChar char="-"/>
              </a:pPr>
              <a:r>
                <a:rPr lang="en-US" sz="2800" dirty="0" err="1"/>
                <a:t>Đoạn</a:t>
              </a:r>
              <a:r>
                <a:rPr lang="en-US" sz="2800" dirty="0"/>
                <a:t> </a:t>
              </a:r>
              <a:r>
                <a:rPr lang="en-US" sz="2800" dirty="0" err="1"/>
                <a:t>tả</a:t>
              </a:r>
              <a:r>
                <a:rPr lang="en-US" sz="2800" dirty="0"/>
                <a:t> </a:t>
              </a:r>
              <a:r>
                <a:rPr lang="en-US" sz="2800" dirty="0" err="1"/>
                <a:t>đám</a:t>
              </a:r>
              <a:r>
                <a:rPr lang="en-US" sz="2800" dirty="0"/>
                <a:t> </a:t>
              </a:r>
              <a:r>
                <a:rPr lang="en-US" sz="2800" dirty="0" err="1"/>
                <a:t>cháy</a:t>
              </a:r>
              <a:r>
                <a:rPr lang="en-US" sz="2800" dirty="0"/>
                <a:t>: </a:t>
              </a:r>
              <a:r>
                <a:rPr lang="en-US" sz="2800" dirty="0" err="1"/>
                <a:t>Dồn</a:t>
              </a:r>
              <a:r>
                <a:rPr lang="en-US" sz="2800" dirty="0"/>
                <a:t> </a:t>
              </a:r>
              <a:r>
                <a:rPr lang="en-US" sz="2800" dirty="0" err="1"/>
                <a:t>dập</a:t>
              </a:r>
              <a:r>
                <a:rPr lang="en-US" sz="2800" dirty="0"/>
                <a:t>, </a:t>
              </a:r>
              <a:r>
                <a:rPr lang="en-US" sz="2800" dirty="0" err="1"/>
                <a:t>căng</a:t>
              </a:r>
              <a:r>
                <a:rPr lang="en-US" sz="2800" dirty="0"/>
                <a:t> </a:t>
              </a:r>
              <a:r>
                <a:rPr lang="en-US" sz="2800" dirty="0" err="1"/>
                <a:t>thẳng</a:t>
              </a:r>
              <a:r>
                <a:rPr lang="en-US" sz="2800" dirty="0"/>
                <a:t>, </a:t>
              </a:r>
              <a:r>
                <a:rPr lang="en-US" sz="2800" dirty="0" err="1"/>
                <a:t>bất</a:t>
              </a:r>
              <a:r>
                <a:rPr lang="en-US" sz="2800" dirty="0"/>
                <a:t> </a:t>
              </a:r>
              <a:r>
                <a:rPr lang="en-US" sz="2800" dirty="0" err="1"/>
                <a:t>ngờ</a:t>
              </a:r>
              <a:endParaRPr lang="en-US" sz="2800" dirty="0"/>
            </a:p>
            <a:p>
              <a:pPr marL="285750" indent="-285750">
                <a:buFontTx/>
                <a:buChar char="-"/>
              </a:pPr>
              <a:r>
                <a:rPr lang="en-US" sz="2800" dirty="0" err="1"/>
                <a:t>Đoạn</a:t>
              </a:r>
              <a:r>
                <a:rPr lang="en-US" sz="2800" dirty="0"/>
                <a:t> </a:t>
              </a:r>
              <a:r>
                <a:rPr lang="en-US" sz="2800" dirty="0" err="1"/>
                <a:t>cuối</a:t>
              </a:r>
              <a:r>
                <a:rPr lang="en-US" sz="2800" dirty="0"/>
                <a:t>: </a:t>
              </a:r>
              <a:r>
                <a:rPr lang="en-US" sz="2800" dirty="0" err="1"/>
                <a:t>Giọng</a:t>
              </a:r>
              <a:r>
                <a:rPr lang="en-US" sz="2800" dirty="0"/>
                <a:t> </a:t>
              </a:r>
              <a:r>
                <a:rPr lang="en-US" sz="2800" dirty="0" err="1"/>
                <a:t>trầm</a:t>
              </a:r>
              <a:r>
                <a:rPr lang="en-US" sz="2800" dirty="0"/>
                <a:t>, </a:t>
              </a:r>
              <a:r>
                <a:rPr lang="en-US" sz="2800" dirty="0" err="1"/>
                <a:t>ngỡ</a:t>
              </a:r>
              <a:r>
                <a:rPr lang="en-US" sz="2800" dirty="0"/>
                <a:t> </a:t>
              </a:r>
              <a:r>
                <a:rPr lang="en-US" sz="2800" dirty="0" err="1"/>
                <a:t>ngàng</a:t>
              </a:r>
              <a:r>
                <a:rPr lang="en-US" sz="2800" dirty="0"/>
                <a:t> </a:t>
              </a:r>
            </a:p>
          </p:txBody>
        </p:sp>
      </p:grpSp>
      <p:sp>
        <p:nvSpPr>
          <p:cNvPr id="14" name="TextBox 13"/>
          <p:cNvSpPr txBox="1"/>
          <p:nvPr/>
        </p:nvSpPr>
        <p:spPr>
          <a:xfrm>
            <a:off x="837423" y="3470987"/>
            <a:ext cx="7730412" cy="1200329"/>
          </a:xfrm>
          <a:prstGeom prst="rect">
            <a:avLst/>
          </a:prstGeom>
          <a:noFill/>
        </p:spPr>
        <p:txBody>
          <a:bodyPr wrap="square" rtlCol="0">
            <a:spAutoFit/>
          </a:bodyPr>
          <a:lstStyle/>
          <a:p>
            <a:r>
              <a:rPr lang="en-US" sz="2400" dirty="0" err="1"/>
              <a:t>Chú</a:t>
            </a:r>
            <a:r>
              <a:rPr lang="en-US" sz="2400" dirty="0"/>
              <a:t> ý: </a:t>
            </a:r>
            <a:r>
              <a:rPr lang="en-US" sz="2400" dirty="0" err="1"/>
              <a:t>đọc</a:t>
            </a:r>
            <a:r>
              <a:rPr lang="en-US" sz="2400" dirty="0"/>
              <a:t> </a:t>
            </a:r>
            <a:r>
              <a:rPr lang="en-US" sz="2400" dirty="0" err="1"/>
              <a:t>tự</a:t>
            </a:r>
            <a:r>
              <a:rPr lang="en-US" sz="2400" dirty="0"/>
              <a:t> </a:t>
            </a:r>
            <a:r>
              <a:rPr lang="en-US" sz="2400" dirty="0" err="1"/>
              <a:t>nhiên</a:t>
            </a:r>
            <a:r>
              <a:rPr lang="en-US" sz="2400" dirty="0"/>
              <a:t> </a:t>
            </a:r>
            <a:r>
              <a:rPr lang="en-US" sz="2400" dirty="0" err="1"/>
              <a:t>tiếng</a:t>
            </a:r>
            <a:r>
              <a:rPr lang="en-US" sz="2400" dirty="0"/>
              <a:t> </a:t>
            </a:r>
            <a:r>
              <a:rPr lang="en-US" sz="2400" dirty="0" err="1"/>
              <a:t>rao</a:t>
            </a:r>
            <a:r>
              <a:rPr lang="en-US" sz="2400" dirty="0"/>
              <a:t>, </a:t>
            </a:r>
            <a:r>
              <a:rPr lang="en-US" sz="2400" dirty="0" err="1"/>
              <a:t>tiếng</a:t>
            </a:r>
            <a:r>
              <a:rPr lang="en-US" sz="2400" dirty="0"/>
              <a:t> la, </a:t>
            </a:r>
            <a:r>
              <a:rPr lang="en-US" sz="2400" dirty="0" err="1"/>
              <a:t>tiếng</a:t>
            </a:r>
            <a:r>
              <a:rPr lang="en-US" sz="2400" dirty="0"/>
              <a:t> </a:t>
            </a:r>
            <a:r>
              <a:rPr lang="en-US" sz="2400" dirty="0" err="1"/>
              <a:t>kêu</a:t>
            </a:r>
            <a:r>
              <a:rPr lang="en-US" sz="2400" dirty="0"/>
              <a:t>: </a:t>
            </a:r>
            <a:r>
              <a:rPr lang="en-US" sz="2400" b="1" i="1" dirty="0" err="1"/>
              <a:t>Bánh</a:t>
            </a:r>
            <a:r>
              <a:rPr lang="en-US" sz="2400" b="1" i="1" dirty="0"/>
              <a:t> …</a:t>
            </a:r>
            <a:r>
              <a:rPr lang="en-US" sz="2400" b="1" i="1" dirty="0" err="1"/>
              <a:t>giò</a:t>
            </a:r>
            <a:r>
              <a:rPr lang="en-US" sz="2400" b="1" i="1" dirty="0"/>
              <a:t>…ò…ò </a:t>
            </a:r>
            <a:r>
              <a:rPr lang="en-US" sz="2400" i="1" dirty="0"/>
              <a:t>(</a:t>
            </a:r>
            <a:r>
              <a:rPr lang="en-US" sz="2400" i="1" dirty="0" err="1"/>
              <a:t>ngân</a:t>
            </a:r>
            <a:r>
              <a:rPr lang="en-US" sz="2400" i="1" dirty="0"/>
              <a:t> </a:t>
            </a:r>
            <a:r>
              <a:rPr lang="en-US" sz="2400" i="1" dirty="0" err="1"/>
              <a:t>dài</a:t>
            </a:r>
            <a:r>
              <a:rPr lang="en-US" sz="2400" i="1" dirty="0"/>
              <a:t>), </a:t>
            </a:r>
            <a:r>
              <a:rPr lang="en-US" sz="2400" b="1" i="1" dirty="0" err="1"/>
              <a:t>Cháy</a:t>
            </a:r>
            <a:r>
              <a:rPr lang="en-US" sz="2400" b="1" i="1" dirty="0"/>
              <a:t>! </a:t>
            </a:r>
            <a:r>
              <a:rPr lang="en-US" sz="2400" b="1" i="1" dirty="0" err="1"/>
              <a:t>Cháy</a:t>
            </a:r>
            <a:r>
              <a:rPr lang="en-US" sz="2400" b="1" i="1" dirty="0"/>
              <a:t>! </a:t>
            </a:r>
            <a:r>
              <a:rPr lang="en-US" sz="2400" b="1" i="1" dirty="0" err="1"/>
              <a:t>Cháy</a:t>
            </a:r>
            <a:r>
              <a:rPr lang="en-US" sz="2400" b="1" i="1" dirty="0"/>
              <a:t>! </a:t>
            </a:r>
            <a:r>
              <a:rPr lang="en-US" sz="2400" i="1" dirty="0"/>
              <a:t>(</a:t>
            </a:r>
            <a:r>
              <a:rPr lang="en-US" sz="2400" i="1" dirty="0" err="1"/>
              <a:t>gấp</a:t>
            </a:r>
            <a:r>
              <a:rPr lang="en-US" sz="2400" i="1" dirty="0"/>
              <a:t> </a:t>
            </a:r>
            <a:r>
              <a:rPr lang="en-US" sz="2400" i="1" dirty="0" err="1"/>
              <a:t>gáp</a:t>
            </a:r>
            <a:r>
              <a:rPr lang="en-US" sz="2400" i="1" dirty="0"/>
              <a:t>, </a:t>
            </a:r>
            <a:r>
              <a:rPr lang="en-US" sz="2400" i="1" dirty="0" err="1"/>
              <a:t>hốt</a:t>
            </a:r>
            <a:r>
              <a:rPr lang="en-US" sz="2400" i="1" dirty="0"/>
              <a:t> </a:t>
            </a:r>
            <a:r>
              <a:rPr lang="en-US" sz="2400" i="1" dirty="0" err="1"/>
              <a:t>hoảng</a:t>
            </a:r>
            <a:r>
              <a:rPr lang="en-US" sz="2400" i="1" dirty="0"/>
              <a:t>); </a:t>
            </a:r>
            <a:r>
              <a:rPr lang="en-US" sz="2400" b="1" i="1" dirty="0"/>
              <a:t>Ô…</a:t>
            </a:r>
            <a:r>
              <a:rPr lang="en-US" sz="2400" b="1" i="1" dirty="0" err="1"/>
              <a:t>này</a:t>
            </a:r>
            <a:r>
              <a:rPr lang="en-US" sz="2400" b="1" i="1" dirty="0"/>
              <a:t>!</a:t>
            </a:r>
            <a:r>
              <a:rPr lang="en-US" sz="2400" i="1" dirty="0"/>
              <a:t> (</a:t>
            </a:r>
            <a:r>
              <a:rPr lang="en-US" sz="2400" i="1" dirty="0" err="1"/>
              <a:t>thảng</a:t>
            </a:r>
            <a:r>
              <a:rPr lang="en-US" sz="2400" i="1" dirty="0"/>
              <a:t> </a:t>
            </a:r>
            <a:r>
              <a:rPr lang="en-US" sz="2400" i="1" dirty="0" err="1"/>
              <a:t>thốt</a:t>
            </a:r>
            <a:r>
              <a:rPr lang="en-US" sz="2400" i="1" dirty="0"/>
              <a:t>, </a:t>
            </a:r>
            <a:r>
              <a:rPr lang="en-US" sz="2400" i="1" dirty="0" err="1"/>
              <a:t>ngạc</a:t>
            </a:r>
            <a:r>
              <a:rPr lang="en-US" sz="2400" i="1" dirty="0"/>
              <a:t> </a:t>
            </a:r>
            <a:r>
              <a:rPr lang="en-US" sz="2400" i="1" dirty="0" err="1"/>
              <a:t>nhiên</a:t>
            </a:r>
            <a:r>
              <a:rPr lang="en-US" sz="24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subTnLs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63601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64992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21093" y="1515536"/>
            <a:ext cx="1604866" cy="523220"/>
          </a:xfrm>
          <a:prstGeom prst="rect">
            <a:avLst/>
          </a:prstGeom>
          <a:noFill/>
        </p:spPr>
        <p:txBody>
          <a:bodyPr wrap="square" rtlCol="0">
            <a:spAutoFit/>
          </a:bodyPr>
          <a:lstStyle/>
          <a:p>
            <a:r>
              <a:rPr lang="en-US" sz="2800" dirty="0" err="1"/>
              <a:t>Từ</a:t>
            </a:r>
            <a:r>
              <a:rPr lang="en-US" sz="2800" dirty="0"/>
              <a:t> </a:t>
            </a:r>
            <a:r>
              <a:rPr lang="en-US" sz="2800" dirty="0" err="1"/>
              <a:t>khó</a:t>
            </a:r>
            <a:r>
              <a:rPr lang="en-US" sz="2800" dirty="0"/>
              <a:t>: </a:t>
            </a:r>
          </a:p>
        </p:txBody>
      </p:sp>
      <p:sp>
        <p:nvSpPr>
          <p:cNvPr id="147" name="TextBox 146"/>
          <p:cNvSpPr txBox="1"/>
          <p:nvPr/>
        </p:nvSpPr>
        <p:spPr>
          <a:xfrm>
            <a:off x="1108011" y="1995276"/>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632072" y="1519327"/>
            <a:ext cx="1604866" cy="523220"/>
          </a:xfrm>
          <a:prstGeom prst="rect">
            <a:avLst/>
          </a:prstGeom>
          <a:noFill/>
        </p:spPr>
        <p:txBody>
          <a:bodyPr wrap="square" rtlCol="0">
            <a:spAutoFit/>
          </a:bodyPr>
          <a:lstStyle/>
          <a:p>
            <a:r>
              <a:rPr lang="en-US" sz="2800" dirty="0" err="1"/>
              <a:t>Từ</a:t>
            </a:r>
            <a:r>
              <a:rPr lang="en-US" sz="2800" dirty="0"/>
              <a:t> </a:t>
            </a:r>
            <a:r>
              <a:rPr lang="en-US" sz="2800" dirty="0" err="1"/>
              <a:t>ngữ</a:t>
            </a:r>
            <a:r>
              <a:rPr lang="en-US" sz="2800" dirty="0"/>
              <a:t>:</a:t>
            </a:r>
          </a:p>
        </p:txBody>
      </p:sp>
      <p:sp>
        <p:nvSpPr>
          <p:cNvPr id="149" name="TextBox 148"/>
          <p:cNvSpPr txBox="1"/>
          <p:nvPr/>
        </p:nvSpPr>
        <p:spPr>
          <a:xfrm>
            <a:off x="4539854" y="3008066"/>
            <a:ext cx="3642121" cy="523220"/>
          </a:xfrm>
          <a:prstGeom prst="rect">
            <a:avLst/>
          </a:prstGeom>
          <a:noFill/>
        </p:spPr>
        <p:txBody>
          <a:bodyPr wrap="square" rtlCol="0">
            <a:spAutoFit/>
          </a:bodyPr>
          <a:lstStyle/>
          <a:p>
            <a:r>
              <a:rPr lang="en-US" sz="2800" dirty="0" err="1"/>
              <a:t>Nội</a:t>
            </a:r>
            <a:r>
              <a:rPr lang="en-US" sz="2800" dirty="0"/>
              <a:t> dung </a:t>
            </a:r>
            <a:r>
              <a:rPr lang="en-US" sz="2800" dirty="0" err="1"/>
              <a:t>bài</a:t>
            </a:r>
            <a:r>
              <a:rPr lang="en-US" sz="2800" dirty="0"/>
              <a:t> </a:t>
            </a:r>
            <a:r>
              <a:rPr lang="en-US" sz="2800" dirty="0" err="1"/>
              <a:t>học</a:t>
            </a:r>
            <a:r>
              <a:rPr lang="en-US" sz="2800" dirty="0"/>
              <a:t>:</a:t>
            </a:r>
          </a:p>
        </p:txBody>
      </p:sp>
      <p:sp>
        <p:nvSpPr>
          <p:cNvPr id="152" name="TextBox 151"/>
          <p:cNvSpPr txBox="1"/>
          <p:nvPr/>
        </p:nvSpPr>
        <p:spPr>
          <a:xfrm>
            <a:off x="973493" y="3160466"/>
            <a:ext cx="1604866" cy="523220"/>
          </a:xfrm>
          <a:prstGeom prst="rect">
            <a:avLst/>
          </a:prstGeom>
          <a:noFill/>
        </p:spPr>
        <p:txBody>
          <a:bodyPr wrap="square" rtlCol="0">
            <a:spAutoFit/>
          </a:bodyPr>
          <a:lstStyle/>
          <a:p>
            <a:r>
              <a:rPr lang="en-US" sz="2800" dirty="0" err="1"/>
              <a:t>Câu</a:t>
            </a:r>
            <a:r>
              <a:rPr lang="en-US" sz="2800" dirty="0"/>
              <a:t>:</a:t>
            </a:r>
          </a:p>
        </p:txBody>
      </p:sp>
      <p:sp>
        <p:nvSpPr>
          <p:cNvPr id="153" name="TextBox 152"/>
          <p:cNvSpPr txBox="1"/>
          <p:nvPr/>
        </p:nvSpPr>
        <p:spPr>
          <a:xfrm>
            <a:off x="1125453" y="2577871"/>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13419" y="2029425"/>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3659" r="97154"/>
                    </a14:imgEffect>
                  </a14:imgLayer>
                </a14:imgProps>
              </a:ext>
            </a:extLst>
          </a:blip>
          <a:srcRect l="476" t="6977" r="-476" b="50595"/>
          <a:stretch/>
        </p:blipFill>
        <p:spPr>
          <a:xfrm>
            <a:off x="-256106" y="4311993"/>
            <a:ext cx="9939050" cy="83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4" presetID="31" presetClass="entr" presetSubtype="0" fill="hold" grpId="0" nodeType="withEffect">
                                  <p:stCondLst>
                                    <p:cond delay="0"/>
                                  </p:stCondLst>
                                  <p:childTnLst>
                                    <p:set>
                                      <p:cBhvr>
                                        <p:cTn id="25" dur="1" fill="hold">
                                          <p:stCondLst>
                                            <p:cond delay="0"/>
                                          </p:stCondLst>
                                        </p:cTn>
                                        <p:tgtEl>
                                          <p:spTgt spid="143"/>
                                        </p:tgtEl>
                                        <p:attrNameLst>
                                          <p:attrName>style.visibility</p:attrName>
                                        </p:attrNameLst>
                                      </p:cBhvr>
                                      <p:to>
                                        <p:strVal val="visible"/>
                                      </p:to>
                                    </p:set>
                                    <p:anim calcmode="lin" valueType="num">
                                      <p:cBhvr>
                                        <p:cTn id="26" dur="1000" fill="hold"/>
                                        <p:tgtEl>
                                          <p:spTgt spid="143"/>
                                        </p:tgtEl>
                                        <p:attrNameLst>
                                          <p:attrName>ppt_w</p:attrName>
                                        </p:attrNameLst>
                                      </p:cBhvr>
                                      <p:tavLst>
                                        <p:tav tm="0">
                                          <p:val>
                                            <p:fltVal val="0"/>
                                          </p:val>
                                        </p:tav>
                                        <p:tav tm="100000">
                                          <p:val>
                                            <p:strVal val="#ppt_w"/>
                                          </p:val>
                                        </p:tav>
                                      </p:tavLst>
                                    </p:anim>
                                    <p:anim calcmode="lin" valueType="num">
                                      <p:cBhvr>
                                        <p:cTn id="27" dur="1000" fill="hold"/>
                                        <p:tgtEl>
                                          <p:spTgt spid="143"/>
                                        </p:tgtEl>
                                        <p:attrNameLst>
                                          <p:attrName>ppt_h</p:attrName>
                                        </p:attrNameLst>
                                      </p:cBhvr>
                                      <p:tavLst>
                                        <p:tav tm="0">
                                          <p:val>
                                            <p:fltVal val="0"/>
                                          </p:val>
                                        </p:tav>
                                        <p:tav tm="100000">
                                          <p:val>
                                            <p:strVal val="#ppt_h"/>
                                          </p:val>
                                        </p:tav>
                                      </p:tavLst>
                                    </p:anim>
                                    <p:anim calcmode="lin" valueType="num">
                                      <p:cBhvr>
                                        <p:cTn id="28" dur="1000" fill="hold"/>
                                        <p:tgtEl>
                                          <p:spTgt spid="143"/>
                                        </p:tgtEl>
                                        <p:attrNameLst>
                                          <p:attrName>style.rotation</p:attrName>
                                        </p:attrNameLst>
                                      </p:cBhvr>
                                      <p:tavLst>
                                        <p:tav tm="0">
                                          <p:val>
                                            <p:fltVal val="90"/>
                                          </p:val>
                                        </p:tav>
                                        <p:tav tm="100000">
                                          <p:val>
                                            <p:fltVal val="0"/>
                                          </p:val>
                                        </p:tav>
                                      </p:tavLst>
                                    </p:anim>
                                    <p:animEffect transition="in" filter="fade">
                                      <p:cBhvr>
                                        <p:cTn id="29" dur="1000"/>
                                        <p:tgtEl>
                                          <p:spTgt spid="143"/>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par>
                                <p:cTn id="30" presetID="31"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par>
                                <p:cTn id="36" presetID="31" presetClass="entr" presetSubtype="0" fill="hold" grpId="0" nodeType="withEffect">
                                  <p:stCondLst>
                                    <p:cond delay="0"/>
                                  </p:stCondLst>
                                  <p:childTnLst>
                                    <p:set>
                                      <p:cBhvr>
                                        <p:cTn id="37" dur="1" fill="hold">
                                          <p:stCondLst>
                                            <p:cond delay="0"/>
                                          </p:stCondLst>
                                        </p:cTn>
                                        <p:tgtEl>
                                          <p:spTgt spid="148"/>
                                        </p:tgtEl>
                                        <p:attrNameLst>
                                          <p:attrName>style.visibility</p:attrName>
                                        </p:attrNameLst>
                                      </p:cBhvr>
                                      <p:to>
                                        <p:strVal val="visible"/>
                                      </p:to>
                                    </p:set>
                                    <p:anim calcmode="lin" valueType="num">
                                      <p:cBhvr>
                                        <p:cTn id="38" dur="1000" fill="hold"/>
                                        <p:tgtEl>
                                          <p:spTgt spid="148"/>
                                        </p:tgtEl>
                                        <p:attrNameLst>
                                          <p:attrName>ppt_w</p:attrName>
                                        </p:attrNameLst>
                                      </p:cBhvr>
                                      <p:tavLst>
                                        <p:tav tm="0">
                                          <p:val>
                                            <p:fltVal val="0"/>
                                          </p:val>
                                        </p:tav>
                                        <p:tav tm="100000">
                                          <p:val>
                                            <p:strVal val="#ppt_w"/>
                                          </p:val>
                                        </p:tav>
                                      </p:tavLst>
                                    </p:anim>
                                    <p:anim calcmode="lin" valueType="num">
                                      <p:cBhvr>
                                        <p:cTn id="39" dur="1000" fill="hold"/>
                                        <p:tgtEl>
                                          <p:spTgt spid="148"/>
                                        </p:tgtEl>
                                        <p:attrNameLst>
                                          <p:attrName>ppt_h</p:attrName>
                                        </p:attrNameLst>
                                      </p:cBhvr>
                                      <p:tavLst>
                                        <p:tav tm="0">
                                          <p:val>
                                            <p:fltVal val="0"/>
                                          </p:val>
                                        </p:tav>
                                        <p:tav tm="100000">
                                          <p:val>
                                            <p:strVal val="#ppt_h"/>
                                          </p:val>
                                        </p:tav>
                                      </p:tavLst>
                                    </p:anim>
                                    <p:anim calcmode="lin" valueType="num">
                                      <p:cBhvr>
                                        <p:cTn id="40" dur="1000" fill="hold"/>
                                        <p:tgtEl>
                                          <p:spTgt spid="148"/>
                                        </p:tgtEl>
                                        <p:attrNameLst>
                                          <p:attrName>style.rotation</p:attrName>
                                        </p:attrNameLst>
                                      </p:cBhvr>
                                      <p:tavLst>
                                        <p:tav tm="0">
                                          <p:val>
                                            <p:fltVal val="90"/>
                                          </p:val>
                                        </p:tav>
                                        <p:tav tm="100000">
                                          <p:val>
                                            <p:fltVal val="0"/>
                                          </p:val>
                                        </p:tav>
                                      </p:tavLst>
                                    </p:anim>
                                    <p:animEffect transition="in" filter="fade">
                                      <p:cBhvr>
                                        <p:cTn id="41" dur="1000"/>
                                        <p:tgtEl>
                                          <p:spTgt spid="148"/>
                                        </p:tgtEl>
                                      </p:cBhvr>
                                    </p:animEffect>
                                  </p:childTnLst>
                                  <p:subTnLst>
                                    <p:audio>
                                      <p:cMediaNode>
                                        <p:cTn display="0" masterRel="sameClick">
                                          <p:stCondLst>
                                            <p:cond evt="begin" delay="0">
                                              <p:tn val="36"/>
                                            </p:cond>
                                          </p:stCondLst>
                                          <p:endCondLst>
                                            <p:cond evt="onStopAudio" delay="0">
                                              <p:tgtEl>
                                                <p:sldTgt/>
                                              </p:tgtEl>
                                            </p:cond>
                                          </p:endCondLst>
                                        </p:cTn>
                                        <p:tgtEl>
                                          <p:sndTgt r:embed="rId3" name="chimes.wav"/>
                                        </p:tgtEl>
                                      </p:cMediaNode>
                                    </p:audio>
                                  </p:subTnLst>
                                </p:cTn>
                              </p:par>
                              <p:par>
                                <p:cTn id="42" presetID="31" presetClass="entr" presetSubtype="0" fill="hold" grpId="0" nodeType="withEffect">
                                  <p:stCondLst>
                                    <p:cond delay="0"/>
                                  </p:stCondLst>
                                  <p:childTnLst>
                                    <p:set>
                                      <p:cBhvr>
                                        <p:cTn id="43" dur="1" fill="hold">
                                          <p:stCondLst>
                                            <p:cond delay="0"/>
                                          </p:stCondLst>
                                        </p:cTn>
                                        <p:tgtEl>
                                          <p:spTgt spid="152"/>
                                        </p:tgtEl>
                                        <p:attrNameLst>
                                          <p:attrName>style.visibility</p:attrName>
                                        </p:attrNameLst>
                                      </p:cBhvr>
                                      <p:to>
                                        <p:strVal val="visible"/>
                                      </p:to>
                                    </p:set>
                                    <p:anim calcmode="lin" valueType="num">
                                      <p:cBhvr>
                                        <p:cTn id="44" dur="1000" fill="hold"/>
                                        <p:tgtEl>
                                          <p:spTgt spid="152"/>
                                        </p:tgtEl>
                                        <p:attrNameLst>
                                          <p:attrName>ppt_w</p:attrName>
                                        </p:attrNameLst>
                                      </p:cBhvr>
                                      <p:tavLst>
                                        <p:tav tm="0">
                                          <p:val>
                                            <p:fltVal val="0"/>
                                          </p:val>
                                        </p:tav>
                                        <p:tav tm="100000">
                                          <p:val>
                                            <p:strVal val="#ppt_w"/>
                                          </p:val>
                                        </p:tav>
                                      </p:tavLst>
                                    </p:anim>
                                    <p:anim calcmode="lin" valueType="num">
                                      <p:cBhvr>
                                        <p:cTn id="45" dur="1000" fill="hold"/>
                                        <p:tgtEl>
                                          <p:spTgt spid="152"/>
                                        </p:tgtEl>
                                        <p:attrNameLst>
                                          <p:attrName>ppt_h</p:attrName>
                                        </p:attrNameLst>
                                      </p:cBhvr>
                                      <p:tavLst>
                                        <p:tav tm="0">
                                          <p:val>
                                            <p:fltVal val="0"/>
                                          </p:val>
                                        </p:tav>
                                        <p:tav tm="100000">
                                          <p:val>
                                            <p:strVal val="#ppt_h"/>
                                          </p:val>
                                        </p:tav>
                                      </p:tavLst>
                                    </p:anim>
                                    <p:anim calcmode="lin" valueType="num">
                                      <p:cBhvr>
                                        <p:cTn id="46" dur="1000" fill="hold"/>
                                        <p:tgtEl>
                                          <p:spTgt spid="152"/>
                                        </p:tgtEl>
                                        <p:attrNameLst>
                                          <p:attrName>style.rotation</p:attrName>
                                        </p:attrNameLst>
                                      </p:cBhvr>
                                      <p:tavLst>
                                        <p:tav tm="0">
                                          <p:val>
                                            <p:fltVal val="90"/>
                                          </p:val>
                                        </p:tav>
                                        <p:tav tm="100000">
                                          <p:val>
                                            <p:fltVal val="0"/>
                                          </p:val>
                                        </p:tav>
                                      </p:tavLst>
                                    </p:anim>
                                    <p:animEffect transition="in" filter="fade">
                                      <p:cBhvr>
                                        <p:cTn id="47" dur="1000"/>
                                        <p:tgtEl>
                                          <p:spTgt spid="152"/>
                                        </p:tgtEl>
                                      </p:cBhvr>
                                    </p:animEffect>
                                  </p:childTnLst>
                                  <p:subTnLst>
                                    <p:audio>
                                      <p:cMediaNode>
                                        <p:cTn display="0" masterRel="sameClick">
                                          <p:stCondLst>
                                            <p:cond evt="begin" delay="0">
                                              <p:tn val="42"/>
                                            </p:cond>
                                          </p:stCondLst>
                                          <p:endCondLst>
                                            <p:cond evt="onStopAudio" delay="0">
                                              <p:tgtEl>
                                                <p:sldTgt/>
                                              </p:tgtEl>
                                            </p:cond>
                                          </p:endCondLst>
                                        </p:cTn>
                                        <p:tgtEl>
                                          <p:sndTgt r:embed="rId3" name="chimes.wav"/>
                                        </p:tgtEl>
                                      </p:cMediaNode>
                                    </p:audio>
                                  </p:subTnLst>
                                </p:cTn>
                              </p:par>
                              <p:par>
                                <p:cTn id="48" presetID="31" presetClass="entr" presetSubtype="0" fill="hold" grpId="0" nodeType="withEffect">
                                  <p:stCondLst>
                                    <p:cond delay="0"/>
                                  </p:stCondLst>
                                  <p:childTnLst>
                                    <p:set>
                                      <p:cBhvr>
                                        <p:cTn id="49" dur="1" fill="hold">
                                          <p:stCondLst>
                                            <p:cond delay="0"/>
                                          </p:stCondLst>
                                        </p:cTn>
                                        <p:tgtEl>
                                          <p:spTgt spid="149"/>
                                        </p:tgtEl>
                                        <p:attrNameLst>
                                          <p:attrName>style.visibility</p:attrName>
                                        </p:attrNameLst>
                                      </p:cBhvr>
                                      <p:to>
                                        <p:strVal val="visible"/>
                                      </p:to>
                                    </p:set>
                                    <p:anim calcmode="lin" valueType="num">
                                      <p:cBhvr>
                                        <p:cTn id="50" dur="1000" fill="hold"/>
                                        <p:tgtEl>
                                          <p:spTgt spid="149"/>
                                        </p:tgtEl>
                                        <p:attrNameLst>
                                          <p:attrName>ppt_w</p:attrName>
                                        </p:attrNameLst>
                                      </p:cBhvr>
                                      <p:tavLst>
                                        <p:tav tm="0">
                                          <p:val>
                                            <p:fltVal val="0"/>
                                          </p:val>
                                        </p:tav>
                                        <p:tav tm="100000">
                                          <p:val>
                                            <p:strVal val="#ppt_w"/>
                                          </p:val>
                                        </p:tav>
                                      </p:tavLst>
                                    </p:anim>
                                    <p:anim calcmode="lin" valueType="num">
                                      <p:cBhvr>
                                        <p:cTn id="51" dur="1000" fill="hold"/>
                                        <p:tgtEl>
                                          <p:spTgt spid="149"/>
                                        </p:tgtEl>
                                        <p:attrNameLst>
                                          <p:attrName>ppt_h</p:attrName>
                                        </p:attrNameLst>
                                      </p:cBhvr>
                                      <p:tavLst>
                                        <p:tav tm="0">
                                          <p:val>
                                            <p:fltVal val="0"/>
                                          </p:val>
                                        </p:tav>
                                        <p:tav tm="100000">
                                          <p:val>
                                            <p:strVal val="#ppt_h"/>
                                          </p:val>
                                        </p:tav>
                                      </p:tavLst>
                                    </p:anim>
                                    <p:anim calcmode="lin" valueType="num">
                                      <p:cBhvr>
                                        <p:cTn id="52" dur="1000" fill="hold"/>
                                        <p:tgtEl>
                                          <p:spTgt spid="149"/>
                                        </p:tgtEl>
                                        <p:attrNameLst>
                                          <p:attrName>style.rotation</p:attrName>
                                        </p:attrNameLst>
                                      </p:cBhvr>
                                      <p:tavLst>
                                        <p:tav tm="0">
                                          <p:val>
                                            <p:fltVal val="90"/>
                                          </p:val>
                                        </p:tav>
                                        <p:tav tm="100000">
                                          <p:val>
                                            <p:fltVal val="0"/>
                                          </p:val>
                                        </p:tav>
                                      </p:tavLst>
                                    </p:anim>
                                    <p:animEffect transition="in" filter="fade">
                                      <p:cBhvr>
                                        <p:cTn id="53" dur="1000"/>
                                        <p:tgtEl>
                                          <p:spTgt spid="149"/>
                                        </p:tgtEl>
                                      </p:cBhvr>
                                    </p:animEffect>
                                  </p:childTnLst>
                                  <p:subTnLst>
                                    <p:audio>
                                      <p:cMediaNode>
                                        <p:cTn display="0" masterRel="sameClick">
                                          <p:stCondLst>
                                            <p:cond evt="begin" delay="0">
                                              <p:tn val="4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3" grpId="0" animBg="1"/>
      <p:bldP spid="9" grpId="0"/>
      <p:bldP spid="147" grpId="0"/>
      <p:bldP spid="148" grpId="0"/>
      <p:bldP spid="149" grpId="0"/>
      <p:bldP spid="152" grpId="0"/>
      <p:bldP spid="153"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p:cNvSpPr/>
          <p:nvPr/>
        </p:nvSpPr>
        <p:spPr>
          <a:xfrm>
            <a:off x="1247777" y="414450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p:cNvSpPr/>
          <p:nvPr/>
        </p:nvSpPr>
        <p:spPr>
          <a:xfrm>
            <a:off x="1156996" y="4060091"/>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l="-3494" t="-3101" r="3494" b="3101"/>
          <a:stretch/>
        </p:blipFill>
        <p:spPr>
          <a:xfrm>
            <a:off x="933062" y="522514"/>
            <a:ext cx="7016620" cy="3388289"/>
          </a:xfrm>
          <a:prstGeom prst="rect">
            <a:avLst/>
          </a:prstGeom>
        </p:spPr>
      </p:pic>
      <p:pic>
        <p:nvPicPr>
          <p:cNvPr id="7" name="Picture 6"/>
          <p:cNvPicPr>
            <a:picLocks noChangeAspect="1"/>
          </p:cNvPicPr>
          <p:nvPr/>
        </p:nvPicPr>
        <p:blipFill rotWithShape="1">
          <a:blip r:embed="rId3"/>
          <a:srcRect t="19424" b="32517"/>
          <a:stretch/>
        </p:blipFill>
        <p:spPr>
          <a:xfrm rot="18898937">
            <a:off x="186614" y="410546"/>
            <a:ext cx="2122326" cy="720790"/>
          </a:xfrm>
          <a:prstGeom prst="rect">
            <a:avLst/>
          </a:prstGeom>
        </p:spPr>
      </p:pic>
      <p:sp>
        <p:nvSpPr>
          <p:cNvPr id="9" name="TextBox 8"/>
          <p:cNvSpPr txBox="1"/>
          <p:nvPr/>
        </p:nvSpPr>
        <p:spPr>
          <a:xfrm>
            <a:off x="1247777" y="4060091"/>
            <a:ext cx="1849986" cy="523220"/>
          </a:xfrm>
          <a:prstGeom prst="rect">
            <a:avLst/>
          </a:prstGeom>
          <a:noFill/>
        </p:spPr>
        <p:txBody>
          <a:bodyPr wrap="square" rtlCol="0">
            <a:spAutoFit/>
          </a:bodyPr>
          <a:lstStyle/>
          <a:p>
            <a:r>
              <a:rPr lang="en-US" sz="2800" b="1" dirty="0" err="1"/>
              <a:t>Bánh</a:t>
            </a:r>
            <a:r>
              <a:rPr lang="en-US" sz="2800" b="1" dirty="0"/>
              <a:t> </a:t>
            </a:r>
            <a:r>
              <a:rPr lang="en-US" sz="2800" b="1" dirty="0" err="1"/>
              <a:t>giò</a:t>
            </a:r>
            <a:endParaRPr lang="en-US" sz="2800" b="1" dirty="0"/>
          </a:p>
        </p:txBody>
      </p:sp>
    </p:spTree>
    <p:extLst>
      <p:ext uri="{BB962C8B-B14F-4D97-AF65-F5344CB8AC3E}">
        <p14:creationId xmlns:p14="http://schemas.microsoft.com/office/powerpoint/2010/main" val="1336116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p:cNvSpPr/>
          <p:nvPr/>
        </p:nvSpPr>
        <p:spPr>
          <a:xfrm>
            <a:off x="1282434" y="433569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1156996" y="4266832"/>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7777" y="4266832"/>
            <a:ext cx="1439439" cy="523220"/>
          </a:xfrm>
          <a:prstGeom prst="rect">
            <a:avLst/>
          </a:prstGeom>
          <a:noFill/>
        </p:spPr>
        <p:txBody>
          <a:bodyPr wrap="square" rtlCol="0">
            <a:spAutoFit/>
          </a:bodyPr>
          <a:lstStyle/>
          <a:p>
            <a:r>
              <a:rPr lang="en-US" sz="2800" b="1" dirty="0" err="1"/>
              <a:t>Té</a:t>
            </a:r>
            <a:r>
              <a:rPr lang="en-US" sz="2800" b="1" dirty="0"/>
              <a:t> </a:t>
            </a:r>
            <a:r>
              <a:rPr lang="en-US" sz="2800" b="1" dirty="0" err="1"/>
              <a:t>quỵ</a:t>
            </a:r>
            <a:endParaRPr lang="en-US" sz="2800" b="1" dirty="0"/>
          </a:p>
        </p:txBody>
      </p:sp>
      <p:pic>
        <p:nvPicPr>
          <p:cNvPr id="2" name="Picture 1"/>
          <p:cNvPicPr>
            <a:picLocks noChangeAspect="1"/>
          </p:cNvPicPr>
          <p:nvPr/>
        </p:nvPicPr>
        <p:blipFill>
          <a:blip r:embed="rId2"/>
          <a:stretch>
            <a:fillRect/>
          </a:stretch>
        </p:blipFill>
        <p:spPr>
          <a:xfrm>
            <a:off x="1316491" y="564416"/>
            <a:ext cx="6772275" cy="3495675"/>
          </a:xfrm>
          <a:prstGeom prst="rect">
            <a:avLst/>
          </a:prstGeom>
        </p:spPr>
      </p:pic>
      <p:pic>
        <p:nvPicPr>
          <p:cNvPr id="7" name="Picture 6"/>
          <p:cNvPicPr>
            <a:picLocks noChangeAspect="1"/>
          </p:cNvPicPr>
          <p:nvPr/>
        </p:nvPicPr>
        <p:blipFill rotWithShape="1">
          <a:blip r:embed="rId3"/>
          <a:srcRect t="19424" b="32517"/>
          <a:stretch/>
        </p:blipFill>
        <p:spPr>
          <a:xfrm rot="18898937">
            <a:off x="186614" y="410546"/>
            <a:ext cx="2122326" cy="720790"/>
          </a:xfrm>
          <a:prstGeom prst="rect">
            <a:avLst/>
          </a:prstGeom>
        </p:spPr>
      </p:pic>
    </p:spTree>
    <p:extLst>
      <p:ext uri="{BB962C8B-B14F-4D97-AF65-F5344CB8AC3E}">
        <p14:creationId xmlns:p14="http://schemas.microsoft.com/office/powerpoint/2010/main" val="1875500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54104"/>
          <a:stretch/>
        </p:blipFill>
        <p:spPr>
          <a:xfrm>
            <a:off x="1664007" y="531845"/>
            <a:ext cx="5847136" cy="3563799"/>
          </a:xfrm>
          <a:prstGeom prst="rect">
            <a:avLst/>
          </a:prstGeom>
        </p:spPr>
      </p:pic>
      <p:sp>
        <p:nvSpPr>
          <p:cNvPr id="6" name="Rectangle: Rounded Corners 5"/>
          <p:cNvSpPr/>
          <p:nvPr/>
        </p:nvSpPr>
        <p:spPr>
          <a:xfrm>
            <a:off x="1282434" y="4335693"/>
            <a:ext cx="1940767" cy="523220"/>
          </a:xfrm>
          <a:prstGeom prst="round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p:cNvSpPr/>
          <p:nvPr/>
        </p:nvSpPr>
        <p:spPr>
          <a:xfrm>
            <a:off x="1156996" y="4266832"/>
            <a:ext cx="1940767" cy="523220"/>
          </a:xfrm>
          <a:prstGeom prst="round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47777" y="4266832"/>
            <a:ext cx="1710027" cy="523220"/>
          </a:xfrm>
          <a:prstGeom prst="rect">
            <a:avLst/>
          </a:prstGeom>
          <a:noFill/>
        </p:spPr>
        <p:txBody>
          <a:bodyPr wrap="square" rtlCol="0">
            <a:spAutoFit/>
          </a:bodyPr>
          <a:lstStyle/>
          <a:p>
            <a:r>
              <a:rPr lang="en-US" sz="2800" b="1" dirty="0" err="1"/>
              <a:t>Rầm</a:t>
            </a:r>
            <a:r>
              <a:rPr lang="en-US" sz="2800" b="1" dirty="0"/>
              <a:t> </a:t>
            </a:r>
            <a:r>
              <a:rPr lang="en-US" sz="2800" b="1" dirty="0" err="1"/>
              <a:t>nhà</a:t>
            </a:r>
            <a:endParaRPr lang="en-US" sz="2800" b="1" dirty="0"/>
          </a:p>
        </p:txBody>
      </p:sp>
      <p:pic>
        <p:nvPicPr>
          <p:cNvPr id="7" name="Picture 6"/>
          <p:cNvPicPr>
            <a:picLocks noChangeAspect="1"/>
          </p:cNvPicPr>
          <p:nvPr/>
        </p:nvPicPr>
        <p:blipFill rotWithShape="1">
          <a:blip r:embed="rId3"/>
          <a:srcRect t="19424" b="32517"/>
          <a:stretch/>
        </p:blipFill>
        <p:spPr>
          <a:xfrm rot="19879062">
            <a:off x="718459" y="326571"/>
            <a:ext cx="2122326" cy="720790"/>
          </a:xfrm>
          <a:prstGeom prst="rect">
            <a:avLst/>
          </a:prstGeom>
        </p:spPr>
      </p:pic>
    </p:spTree>
    <p:extLst>
      <p:ext uri="{BB962C8B-B14F-4D97-AF65-F5344CB8AC3E}">
        <p14:creationId xmlns:p14="http://schemas.microsoft.com/office/powerpoint/2010/main" val="263720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890" name="Google Shape;890;p30"/>
          <p:cNvSpPr/>
          <p:nvPr/>
        </p:nvSpPr>
        <p:spPr>
          <a:xfrm>
            <a:off x="1057275" y="4432924"/>
            <a:ext cx="485773" cy="367181"/>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0"/>
          <p:cNvSpPr/>
          <p:nvPr/>
        </p:nvSpPr>
        <p:spPr>
          <a:xfrm>
            <a:off x="8491880" y="2760112"/>
            <a:ext cx="557709" cy="405060"/>
          </a:xfrm>
          <a:custGeom>
            <a:avLst/>
            <a:gdLst/>
            <a:ahLst/>
            <a:cxnLst/>
            <a:rect l="l" t="t" r="r" b="b"/>
            <a:pathLst>
              <a:path w="11863" h="8616" extrusionOk="0">
                <a:moveTo>
                  <a:pt x="5797" y="3139"/>
                </a:moveTo>
                <a:cubicBezTo>
                  <a:pt x="6236" y="3976"/>
                  <a:pt x="6466" y="4917"/>
                  <a:pt x="6466" y="5859"/>
                </a:cubicBezTo>
                <a:cubicBezTo>
                  <a:pt x="6448" y="5972"/>
                  <a:pt x="6258" y="7723"/>
                  <a:pt x="5929" y="7723"/>
                </a:cubicBezTo>
                <a:cubicBezTo>
                  <a:pt x="5893" y="7723"/>
                  <a:pt x="5856" y="7703"/>
                  <a:pt x="5818" y="7658"/>
                </a:cubicBezTo>
                <a:cubicBezTo>
                  <a:pt x="5274" y="7030"/>
                  <a:pt x="5002" y="6235"/>
                  <a:pt x="5044" y="5419"/>
                </a:cubicBezTo>
                <a:cubicBezTo>
                  <a:pt x="5106" y="4603"/>
                  <a:pt x="5357" y="3829"/>
                  <a:pt x="5797" y="3139"/>
                </a:cubicBezTo>
                <a:close/>
                <a:moveTo>
                  <a:pt x="2491" y="0"/>
                </a:moveTo>
                <a:cubicBezTo>
                  <a:pt x="1982" y="0"/>
                  <a:pt x="1494" y="150"/>
                  <a:pt x="1089" y="523"/>
                </a:cubicBezTo>
                <a:cubicBezTo>
                  <a:pt x="189" y="1360"/>
                  <a:pt x="1" y="2783"/>
                  <a:pt x="461" y="3892"/>
                </a:cubicBezTo>
                <a:cubicBezTo>
                  <a:pt x="760" y="4639"/>
                  <a:pt x="1318" y="4986"/>
                  <a:pt x="1937" y="4986"/>
                </a:cubicBezTo>
                <a:cubicBezTo>
                  <a:pt x="2358" y="4986"/>
                  <a:pt x="2808" y="4825"/>
                  <a:pt x="3223" y="4520"/>
                </a:cubicBezTo>
                <a:cubicBezTo>
                  <a:pt x="4429" y="3637"/>
                  <a:pt x="3705" y="1982"/>
                  <a:pt x="2518" y="1982"/>
                </a:cubicBezTo>
                <a:cubicBezTo>
                  <a:pt x="2242" y="1982"/>
                  <a:pt x="1941" y="2072"/>
                  <a:pt x="1633" y="2281"/>
                </a:cubicBezTo>
                <a:cubicBezTo>
                  <a:pt x="1283" y="2526"/>
                  <a:pt x="1490" y="3035"/>
                  <a:pt x="1824" y="3035"/>
                </a:cubicBezTo>
                <a:cubicBezTo>
                  <a:pt x="1889" y="3035"/>
                  <a:pt x="1959" y="3016"/>
                  <a:pt x="2031" y="2971"/>
                </a:cubicBezTo>
                <a:cubicBezTo>
                  <a:pt x="2235" y="2841"/>
                  <a:pt x="2397" y="2787"/>
                  <a:pt x="2521" y="2787"/>
                </a:cubicBezTo>
                <a:cubicBezTo>
                  <a:pt x="3095" y="2787"/>
                  <a:pt x="2848" y="3950"/>
                  <a:pt x="2177" y="4122"/>
                </a:cubicBezTo>
                <a:cubicBezTo>
                  <a:pt x="2099" y="4148"/>
                  <a:pt x="2014" y="4166"/>
                  <a:pt x="1925" y="4166"/>
                </a:cubicBezTo>
                <a:cubicBezTo>
                  <a:pt x="1870" y="4166"/>
                  <a:pt x="1815" y="4159"/>
                  <a:pt x="1759" y="4143"/>
                </a:cubicBezTo>
                <a:cubicBezTo>
                  <a:pt x="1445" y="3996"/>
                  <a:pt x="1235" y="3724"/>
                  <a:pt x="1173" y="3411"/>
                </a:cubicBezTo>
                <a:cubicBezTo>
                  <a:pt x="984" y="2741"/>
                  <a:pt x="984" y="1925"/>
                  <a:pt x="1424" y="1360"/>
                </a:cubicBezTo>
                <a:cubicBezTo>
                  <a:pt x="1712" y="975"/>
                  <a:pt x="2111" y="832"/>
                  <a:pt x="2536" y="832"/>
                </a:cubicBezTo>
                <a:cubicBezTo>
                  <a:pt x="3129" y="832"/>
                  <a:pt x="3774" y="1110"/>
                  <a:pt x="4248" y="1402"/>
                </a:cubicBezTo>
                <a:cubicBezTo>
                  <a:pt x="4688" y="1674"/>
                  <a:pt x="5065" y="2030"/>
                  <a:pt x="5357" y="2448"/>
                </a:cubicBezTo>
                <a:cubicBezTo>
                  <a:pt x="4541" y="3683"/>
                  <a:pt x="4060" y="5168"/>
                  <a:pt x="4290" y="6256"/>
                </a:cubicBezTo>
                <a:cubicBezTo>
                  <a:pt x="4441" y="7040"/>
                  <a:pt x="5351" y="8615"/>
                  <a:pt x="6146" y="8615"/>
                </a:cubicBezTo>
                <a:cubicBezTo>
                  <a:pt x="6455" y="8615"/>
                  <a:pt x="6746" y="8378"/>
                  <a:pt x="6969" y="7763"/>
                </a:cubicBezTo>
                <a:cubicBezTo>
                  <a:pt x="7533" y="6172"/>
                  <a:pt x="7282" y="3996"/>
                  <a:pt x="6341" y="2427"/>
                </a:cubicBezTo>
                <a:cubicBezTo>
                  <a:pt x="6445" y="2302"/>
                  <a:pt x="6550" y="2197"/>
                  <a:pt x="6655" y="2113"/>
                </a:cubicBezTo>
                <a:cubicBezTo>
                  <a:pt x="7178" y="1606"/>
                  <a:pt x="8050" y="942"/>
                  <a:pt x="8870" y="942"/>
                </a:cubicBezTo>
                <a:cubicBezTo>
                  <a:pt x="9131" y="942"/>
                  <a:pt x="9388" y="1010"/>
                  <a:pt x="9626" y="1172"/>
                </a:cubicBezTo>
                <a:cubicBezTo>
                  <a:pt x="10316" y="1632"/>
                  <a:pt x="10944" y="2762"/>
                  <a:pt x="10212" y="3473"/>
                </a:cubicBezTo>
                <a:cubicBezTo>
                  <a:pt x="9982" y="3704"/>
                  <a:pt x="9710" y="3892"/>
                  <a:pt x="9375" y="3955"/>
                </a:cubicBezTo>
                <a:cubicBezTo>
                  <a:pt x="9292" y="3967"/>
                  <a:pt x="9218" y="3973"/>
                  <a:pt x="9150" y="3973"/>
                </a:cubicBezTo>
                <a:cubicBezTo>
                  <a:pt x="8207" y="3973"/>
                  <a:pt x="8661" y="2821"/>
                  <a:pt x="9120" y="2821"/>
                </a:cubicBezTo>
                <a:cubicBezTo>
                  <a:pt x="9170" y="2821"/>
                  <a:pt x="9221" y="2835"/>
                  <a:pt x="9270" y="2867"/>
                </a:cubicBezTo>
                <a:cubicBezTo>
                  <a:pt x="9318" y="2900"/>
                  <a:pt x="9368" y="2914"/>
                  <a:pt x="9416" y="2914"/>
                </a:cubicBezTo>
                <a:cubicBezTo>
                  <a:pt x="9642" y="2914"/>
                  <a:pt x="9833" y="2600"/>
                  <a:pt x="9626" y="2427"/>
                </a:cubicBezTo>
                <a:cubicBezTo>
                  <a:pt x="9307" y="2167"/>
                  <a:pt x="9014" y="2058"/>
                  <a:pt x="8761" y="2058"/>
                </a:cubicBezTo>
                <a:cubicBezTo>
                  <a:pt x="7569" y="2058"/>
                  <a:pt x="7231" y="4460"/>
                  <a:pt x="8956" y="4771"/>
                </a:cubicBezTo>
                <a:cubicBezTo>
                  <a:pt x="9095" y="4796"/>
                  <a:pt x="9229" y="4808"/>
                  <a:pt x="9356" y="4808"/>
                </a:cubicBezTo>
                <a:cubicBezTo>
                  <a:pt x="11228" y="4808"/>
                  <a:pt x="11863" y="2215"/>
                  <a:pt x="10609" y="942"/>
                </a:cubicBezTo>
                <a:cubicBezTo>
                  <a:pt x="10035" y="352"/>
                  <a:pt x="9411" y="102"/>
                  <a:pt x="8785" y="102"/>
                </a:cubicBezTo>
                <a:cubicBezTo>
                  <a:pt x="7746" y="102"/>
                  <a:pt x="6703" y="791"/>
                  <a:pt x="5881" y="1758"/>
                </a:cubicBezTo>
                <a:cubicBezTo>
                  <a:pt x="5776" y="1632"/>
                  <a:pt x="5671" y="1507"/>
                  <a:pt x="5546" y="1402"/>
                </a:cubicBezTo>
                <a:cubicBezTo>
                  <a:pt x="4841" y="726"/>
                  <a:pt x="3612" y="0"/>
                  <a:pt x="24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flipH="1">
            <a:off x="7886712" y="1535727"/>
            <a:ext cx="295263" cy="223180"/>
          </a:xfrm>
          <a:custGeom>
            <a:avLst/>
            <a:gdLst/>
            <a:ahLst/>
            <a:cxnLst/>
            <a:rect l="l" t="t" r="r" b="b"/>
            <a:pathLst>
              <a:path w="10777" h="8146" extrusionOk="0">
                <a:moveTo>
                  <a:pt x="7735" y="946"/>
                </a:moveTo>
                <a:cubicBezTo>
                  <a:pt x="8221" y="946"/>
                  <a:pt x="8289" y="1698"/>
                  <a:pt x="8307" y="2071"/>
                </a:cubicBezTo>
                <a:cubicBezTo>
                  <a:pt x="8391" y="3096"/>
                  <a:pt x="7575" y="4268"/>
                  <a:pt x="7094" y="5105"/>
                </a:cubicBezTo>
                <a:cubicBezTo>
                  <a:pt x="6696" y="5816"/>
                  <a:pt x="6215" y="6506"/>
                  <a:pt x="5755" y="7197"/>
                </a:cubicBezTo>
                <a:cubicBezTo>
                  <a:pt x="5713" y="7260"/>
                  <a:pt x="5692" y="7364"/>
                  <a:pt x="5692" y="7448"/>
                </a:cubicBezTo>
                <a:cubicBezTo>
                  <a:pt x="4353" y="7113"/>
                  <a:pt x="3035" y="6778"/>
                  <a:pt x="1863" y="5983"/>
                </a:cubicBezTo>
                <a:cubicBezTo>
                  <a:pt x="1005" y="5397"/>
                  <a:pt x="670" y="3912"/>
                  <a:pt x="1926" y="3473"/>
                </a:cubicBezTo>
                <a:cubicBezTo>
                  <a:pt x="2049" y="3430"/>
                  <a:pt x="2177" y="3410"/>
                  <a:pt x="2308" y="3410"/>
                </a:cubicBezTo>
                <a:cubicBezTo>
                  <a:pt x="3194" y="3410"/>
                  <a:pt x="4193" y="4309"/>
                  <a:pt x="4667" y="4874"/>
                </a:cubicBezTo>
                <a:cubicBezTo>
                  <a:pt x="4762" y="4969"/>
                  <a:pt x="4877" y="5012"/>
                  <a:pt x="4989" y="5012"/>
                </a:cubicBezTo>
                <a:cubicBezTo>
                  <a:pt x="5221" y="5012"/>
                  <a:pt x="5441" y="4829"/>
                  <a:pt x="5441" y="4561"/>
                </a:cubicBezTo>
                <a:cubicBezTo>
                  <a:pt x="5357" y="3473"/>
                  <a:pt x="5776" y="2531"/>
                  <a:pt x="6487" y="1736"/>
                </a:cubicBezTo>
                <a:cubicBezTo>
                  <a:pt x="6759" y="1401"/>
                  <a:pt x="7136" y="1129"/>
                  <a:pt x="7533" y="983"/>
                </a:cubicBezTo>
                <a:cubicBezTo>
                  <a:pt x="7607" y="957"/>
                  <a:pt x="7674" y="946"/>
                  <a:pt x="7735" y="946"/>
                </a:cubicBezTo>
                <a:close/>
                <a:moveTo>
                  <a:pt x="7791" y="0"/>
                </a:moveTo>
                <a:cubicBezTo>
                  <a:pt x="7134" y="0"/>
                  <a:pt x="6453" y="481"/>
                  <a:pt x="6006" y="899"/>
                </a:cubicBezTo>
                <a:cubicBezTo>
                  <a:pt x="5253" y="1589"/>
                  <a:pt x="4771" y="2489"/>
                  <a:pt x="4583" y="3493"/>
                </a:cubicBezTo>
                <a:cubicBezTo>
                  <a:pt x="3872" y="2887"/>
                  <a:pt x="2972" y="2531"/>
                  <a:pt x="2051" y="2510"/>
                </a:cubicBezTo>
                <a:cubicBezTo>
                  <a:pt x="796" y="2510"/>
                  <a:pt x="1" y="3912"/>
                  <a:pt x="126" y="5021"/>
                </a:cubicBezTo>
                <a:cubicBezTo>
                  <a:pt x="326" y="7152"/>
                  <a:pt x="3749" y="8146"/>
                  <a:pt x="5630" y="8146"/>
                </a:cubicBezTo>
                <a:cubicBezTo>
                  <a:pt x="5724" y="8146"/>
                  <a:pt x="5815" y="8143"/>
                  <a:pt x="5901" y="8138"/>
                </a:cubicBezTo>
                <a:cubicBezTo>
                  <a:pt x="6048" y="8138"/>
                  <a:pt x="6173" y="8013"/>
                  <a:pt x="6194" y="7887"/>
                </a:cubicBezTo>
                <a:cubicBezTo>
                  <a:pt x="6362" y="7866"/>
                  <a:pt x="6487" y="7804"/>
                  <a:pt x="6571" y="7657"/>
                </a:cubicBezTo>
                <a:cubicBezTo>
                  <a:pt x="7617" y="6109"/>
                  <a:pt x="10776" y="2050"/>
                  <a:pt x="8559" y="271"/>
                </a:cubicBezTo>
                <a:cubicBezTo>
                  <a:pt x="8318" y="79"/>
                  <a:pt x="8057" y="0"/>
                  <a:pt x="77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Rounded Corners 5"/>
          <p:cNvSpPr/>
          <p:nvPr/>
        </p:nvSpPr>
        <p:spPr>
          <a:xfrm>
            <a:off x="1300161" y="391542"/>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Luyện</a:t>
            </a:r>
            <a:r>
              <a:rPr lang="en-US" sz="2800" dirty="0">
                <a:solidFill>
                  <a:sysClr val="windowText" lastClr="000000"/>
                </a:solidFill>
              </a:rPr>
              <a:t> </a:t>
            </a:r>
            <a:r>
              <a:rPr lang="en-US" sz="2800" dirty="0" err="1">
                <a:solidFill>
                  <a:sysClr val="windowText" lastClr="000000"/>
                </a:solidFill>
              </a:rPr>
              <a:t>đọc</a:t>
            </a:r>
            <a:endParaRPr lang="en-US" sz="2800" dirty="0">
              <a:solidFill>
                <a:sysClr val="windowText" lastClr="000000"/>
              </a:solidFill>
            </a:endParaRPr>
          </a:p>
        </p:txBody>
      </p:sp>
      <p:sp>
        <p:nvSpPr>
          <p:cNvPr id="143" name="Rectangle: Rounded Corners 142"/>
          <p:cNvSpPr/>
          <p:nvPr/>
        </p:nvSpPr>
        <p:spPr>
          <a:xfrm>
            <a:off x="5333621" y="405451"/>
            <a:ext cx="2553091" cy="69504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ysClr val="windowText" lastClr="000000"/>
                </a:solidFill>
              </a:rPr>
              <a:t>Tìm</a:t>
            </a:r>
            <a:r>
              <a:rPr lang="en-US" sz="2800" dirty="0">
                <a:solidFill>
                  <a:sysClr val="windowText" lastClr="000000"/>
                </a:solidFill>
              </a:rPr>
              <a:t> </a:t>
            </a:r>
            <a:r>
              <a:rPr lang="en-US" sz="2800" dirty="0" err="1">
                <a:solidFill>
                  <a:sysClr val="windowText" lastClr="000000"/>
                </a:solidFill>
              </a:rPr>
              <a:t>hiểu</a:t>
            </a:r>
            <a:r>
              <a:rPr lang="en-US" sz="2800" dirty="0">
                <a:solidFill>
                  <a:sysClr val="windowText" lastClr="000000"/>
                </a:solidFill>
              </a:rPr>
              <a:t> </a:t>
            </a:r>
            <a:r>
              <a:rPr lang="en-US" sz="2800" dirty="0" err="1">
                <a:solidFill>
                  <a:sysClr val="windowText" lastClr="000000"/>
                </a:solidFill>
              </a:rPr>
              <a:t>bài</a:t>
            </a:r>
            <a:endParaRPr lang="en-US" sz="2800" dirty="0">
              <a:solidFill>
                <a:sysClr val="windowText" lastClr="000000"/>
              </a:solidFill>
            </a:endParaRPr>
          </a:p>
        </p:txBody>
      </p:sp>
      <p:cxnSp>
        <p:nvCxnSpPr>
          <p:cNvPr id="8" name="Straight Connector 7"/>
          <p:cNvCxnSpPr/>
          <p:nvPr/>
        </p:nvCxnSpPr>
        <p:spPr>
          <a:xfrm>
            <a:off x="4587164" y="748911"/>
            <a:ext cx="0" cy="338872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849085" y="1174558"/>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khó</a:t>
            </a:r>
            <a:r>
              <a:rPr lang="en-US" sz="2800" dirty="0">
                <a:solidFill>
                  <a:srgbClr val="FF0000"/>
                </a:solidFill>
              </a:rPr>
              <a:t>: </a:t>
            </a:r>
          </a:p>
        </p:txBody>
      </p:sp>
      <p:sp>
        <p:nvSpPr>
          <p:cNvPr id="147" name="TextBox 146"/>
          <p:cNvSpPr txBox="1"/>
          <p:nvPr/>
        </p:nvSpPr>
        <p:spPr>
          <a:xfrm>
            <a:off x="1136003" y="1654298"/>
            <a:ext cx="2142835" cy="523220"/>
          </a:xfrm>
          <a:prstGeom prst="rect">
            <a:avLst/>
          </a:prstGeom>
          <a:noFill/>
        </p:spPr>
        <p:txBody>
          <a:bodyPr wrap="square" rtlCol="0">
            <a:spAutoFit/>
          </a:bodyPr>
          <a:lstStyle/>
          <a:p>
            <a:r>
              <a:rPr lang="en-US" sz="2800" dirty="0" err="1">
                <a:solidFill>
                  <a:schemeClr val="tx2">
                    <a:lumMod val="75000"/>
                  </a:schemeClr>
                </a:solidFill>
              </a:rPr>
              <a:t>khập</a:t>
            </a:r>
            <a:r>
              <a:rPr lang="en-US" sz="2800" dirty="0">
                <a:solidFill>
                  <a:schemeClr val="tx2">
                    <a:lumMod val="75000"/>
                  </a:schemeClr>
                </a:solidFill>
              </a:rPr>
              <a:t> </a:t>
            </a:r>
            <a:r>
              <a:rPr lang="en-US" sz="2800" dirty="0" err="1">
                <a:solidFill>
                  <a:schemeClr val="tx2">
                    <a:lumMod val="75000"/>
                  </a:schemeClr>
                </a:solidFill>
              </a:rPr>
              <a:t>khiễng</a:t>
            </a:r>
            <a:endParaRPr lang="en-US" sz="2800" dirty="0">
              <a:solidFill>
                <a:schemeClr val="tx2">
                  <a:lumMod val="75000"/>
                </a:schemeClr>
              </a:solidFill>
            </a:endParaRPr>
          </a:p>
        </p:txBody>
      </p:sp>
      <p:sp>
        <p:nvSpPr>
          <p:cNvPr id="148" name="TextBox 147"/>
          <p:cNvSpPr txBox="1"/>
          <p:nvPr/>
        </p:nvSpPr>
        <p:spPr>
          <a:xfrm>
            <a:off x="4660064" y="1178349"/>
            <a:ext cx="1604866" cy="523220"/>
          </a:xfrm>
          <a:prstGeom prst="rect">
            <a:avLst/>
          </a:prstGeom>
          <a:noFill/>
        </p:spPr>
        <p:txBody>
          <a:bodyPr wrap="square" rtlCol="0">
            <a:spAutoFit/>
          </a:bodyPr>
          <a:lstStyle/>
          <a:p>
            <a:r>
              <a:rPr lang="en-US" sz="2800" dirty="0" err="1">
                <a:solidFill>
                  <a:srgbClr val="FF0000"/>
                </a:solidFill>
              </a:rPr>
              <a:t>Từ</a:t>
            </a:r>
            <a:r>
              <a:rPr lang="en-US" sz="2800" dirty="0">
                <a:solidFill>
                  <a:srgbClr val="FF0000"/>
                </a:solidFill>
              </a:rPr>
              <a:t> </a:t>
            </a:r>
            <a:r>
              <a:rPr lang="en-US" sz="2800" dirty="0" err="1">
                <a:solidFill>
                  <a:srgbClr val="FF0000"/>
                </a:solidFill>
              </a:rPr>
              <a:t>ngữ</a:t>
            </a:r>
            <a:r>
              <a:rPr lang="en-US" sz="2800" dirty="0">
                <a:solidFill>
                  <a:srgbClr val="FF0000"/>
                </a:solidFill>
              </a:rPr>
              <a:t>:</a:t>
            </a:r>
          </a:p>
        </p:txBody>
      </p:sp>
      <p:sp>
        <p:nvSpPr>
          <p:cNvPr id="149" name="TextBox 148"/>
          <p:cNvSpPr txBox="1"/>
          <p:nvPr/>
        </p:nvSpPr>
        <p:spPr>
          <a:xfrm>
            <a:off x="4539854" y="2588872"/>
            <a:ext cx="3642121" cy="523220"/>
          </a:xfrm>
          <a:prstGeom prst="rect">
            <a:avLst/>
          </a:prstGeom>
          <a:noFill/>
        </p:spPr>
        <p:txBody>
          <a:bodyPr wrap="square" rtlCol="0">
            <a:spAutoFit/>
          </a:bodyPr>
          <a:lstStyle/>
          <a:p>
            <a:r>
              <a:rPr lang="en-US" sz="2800" dirty="0" err="1">
                <a:solidFill>
                  <a:srgbClr val="FF0000"/>
                </a:solidFill>
              </a:rPr>
              <a:t>Nội</a:t>
            </a:r>
            <a:r>
              <a:rPr lang="en-US" sz="2800" dirty="0">
                <a:solidFill>
                  <a:srgbClr val="FF0000"/>
                </a:solidFill>
              </a:rPr>
              <a:t> dung </a:t>
            </a:r>
            <a:r>
              <a:rPr lang="en-US" sz="2800" dirty="0" err="1">
                <a:solidFill>
                  <a:srgbClr val="FF0000"/>
                </a:solidFill>
              </a:rPr>
              <a:t>bài</a:t>
            </a:r>
            <a:r>
              <a:rPr lang="en-US" sz="2800" dirty="0">
                <a:solidFill>
                  <a:srgbClr val="FF0000"/>
                </a:solidFill>
              </a:rPr>
              <a:t> </a:t>
            </a:r>
            <a:r>
              <a:rPr lang="en-US" sz="2800" dirty="0" err="1">
                <a:solidFill>
                  <a:srgbClr val="FF0000"/>
                </a:solidFill>
              </a:rPr>
              <a:t>học</a:t>
            </a:r>
            <a:r>
              <a:rPr lang="en-US" sz="2800" dirty="0">
                <a:solidFill>
                  <a:srgbClr val="FF0000"/>
                </a:solidFill>
              </a:rPr>
              <a:t>:</a:t>
            </a:r>
          </a:p>
        </p:txBody>
      </p:sp>
      <p:sp>
        <p:nvSpPr>
          <p:cNvPr id="152" name="TextBox 151"/>
          <p:cNvSpPr txBox="1"/>
          <p:nvPr/>
        </p:nvSpPr>
        <p:spPr>
          <a:xfrm>
            <a:off x="973493" y="2741272"/>
            <a:ext cx="1604866" cy="523220"/>
          </a:xfrm>
          <a:prstGeom prst="rect">
            <a:avLst/>
          </a:prstGeom>
          <a:noFill/>
        </p:spPr>
        <p:txBody>
          <a:bodyPr wrap="square" rtlCol="0">
            <a:spAutoFit/>
          </a:bodyPr>
          <a:lstStyle/>
          <a:p>
            <a:r>
              <a:rPr lang="en-US" sz="2800" dirty="0" err="1">
                <a:solidFill>
                  <a:srgbClr val="FF0000"/>
                </a:solidFill>
              </a:rPr>
              <a:t>Câu</a:t>
            </a:r>
            <a:r>
              <a:rPr lang="en-US" sz="2800" dirty="0">
                <a:solidFill>
                  <a:srgbClr val="FF0000"/>
                </a:solidFill>
              </a:rPr>
              <a:t>:</a:t>
            </a:r>
          </a:p>
        </p:txBody>
      </p:sp>
      <p:sp>
        <p:nvSpPr>
          <p:cNvPr id="153" name="TextBox 152"/>
          <p:cNvSpPr txBox="1"/>
          <p:nvPr/>
        </p:nvSpPr>
        <p:spPr>
          <a:xfrm>
            <a:off x="1153445" y="2236893"/>
            <a:ext cx="2142835" cy="523220"/>
          </a:xfrm>
          <a:prstGeom prst="rect">
            <a:avLst/>
          </a:prstGeom>
          <a:noFill/>
        </p:spPr>
        <p:txBody>
          <a:bodyPr wrap="square" rtlCol="0">
            <a:spAutoFit/>
          </a:bodyPr>
          <a:lstStyle/>
          <a:p>
            <a:r>
              <a:rPr lang="en-US" sz="2800" dirty="0" err="1">
                <a:solidFill>
                  <a:schemeClr val="tx2">
                    <a:lumMod val="75000"/>
                  </a:schemeClr>
                </a:solidFill>
              </a:rPr>
              <a:t>mềm</a:t>
            </a:r>
            <a:r>
              <a:rPr lang="en-US" sz="2800" dirty="0">
                <a:solidFill>
                  <a:schemeClr val="tx2">
                    <a:lumMod val="75000"/>
                  </a:schemeClr>
                </a:solidFill>
              </a:rPr>
              <a:t> </a:t>
            </a:r>
            <a:r>
              <a:rPr lang="en-US" sz="2800" dirty="0" err="1">
                <a:solidFill>
                  <a:schemeClr val="tx2">
                    <a:lumMod val="75000"/>
                  </a:schemeClr>
                </a:solidFill>
              </a:rPr>
              <a:t>nhũn</a:t>
            </a:r>
            <a:endParaRPr lang="en-US" sz="2800" dirty="0">
              <a:solidFill>
                <a:schemeClr val="tx2">
                  <a:lumMod val="75000"/>
                </a:schemeClr>
              </a:solidFill>
            </a:endParaRPr>
          </a:p>
        </p:txBody>
      </p:sp>
      <p:sp>
        <p:nvSpPr>
          <p:cNvPr id="154" name="TextBox 153"/>
          <p:cNvSpPr txBox="1"/>
          <p:nvPr/>
        </p:nvSpPr>
        <p:spPr>
          <a:xfrm>
            <a:off x="4741411" y="1688447"/>
            <a:ext cx="2420128" cy="523220"/>
          </a:xfrm>
          <a:prstGeom prst="rect">
            <a:avLst/>
          </a:prstGeom>
          <a:noFill/>
        </p:spPr>
        <p:txBody>
          <a:bodyPr wrap="square" rtlCol="0">
            <a:spAutoFit/>
          </a:bodyPr>
          <a:lstStyle/>
          <a:p>
            <a:r>
              <a:rPr lang="en-US" sz="2800" dirty="0" err="1">
                <a:solidFill>
                  <a:schemeClr val="tx2">
                    <a:lumMod val="75000"/>
                  </a:schemeClr>
                </a:solidFill>
              </a:rPr>
              <a:t>Thương</a:t>
            </a:r>
            <a:r>
              <a:rPr lang="en-US" sz="2800" dirty="0">
                <a:solidFill>
                  <a:schemeClr val="tx2">
                    <a:lumMod val="75000"/>
                  </a:schemeClr>
                </a:solidFill>
              </a:rPr>
              <a:t> </a:t>
            </a:r>
            <a:r>
              <a:rPr lang="en-US" sz="2800" dirty="0" err="1">
                <a:solidFill>
                  <a:schemeClr val="tx2">
                    <a:lumMod val="75000"/>
                  </a:schemeClr>
                </a:solidFill>
              </a:rPr>
              <a:t>binh</a:t>
            </a:r>
            <a:endParaRPr lang="en-US" sz="2800" dirty="0">
              <a:solidFill>
                <a:schemeClr val="tx2">
                  <a:lumMod val="75000"/>
                </a:schemeClr>
              </a:solidFill>
            </a:endParaRPr>
          </a:p>
        </p:txBody>
      </p:sp>
      <p:pic>
        <p:nvPicPr>
          <p:cNvPr id="155" name="Picture 154"/>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3659" r="97154"/>
                    </a14:imgEffect>
                  </a14:imgLayer>
                </a14:imgProps>
              </a:ext>
            </a:extLst>
          </a:blip>
          <a:srcRect l="476" t="6977" r="-476" b="50595"/>
          <a:stretch/>
        </p:blipFill>
        <p:spPr>
          <a:xfrm>
            <a:off x="-172130" y="4299143"/>
            <a:ext cx="9939050" cy="834100"/>
          </a:xfrm>
          <a:prstGeom prst="rect">
            <a:avLst/>
          </a:prstGeom>
        </p:spPr>
      </p:pic>
      <p:sp>
        <p:nvSpPr>
          <p:cNvPr id="16" name="TextBox 15"/>
          <p:cNvSpPr txBox="1"/>
          <p:nvPr/>
        </p:nvSpPr>
        <p:spPr>
          <a:xfrm>
            <a:off x="973493" y="3264492"/>
            <a:ext cx="3468556" cy="954107"/>
          </a:xfrm>
          <a:prstGeom prst="rect">
            <a:avLst/>
          </a:prstGeom>
          <a:noFill/>
        </p:spPr>
        <p:txBody>
          <a:bodyPr wrap="square" rtlCol="0">
            <a:spAutoFit/>
          </a:bodyPr>
          <a:lstStyle/>
          <a:p>
            <a:r>
              <a:rPr lang="vi-VN" sz="2800" dirty="0"/>
              <a:t>Ai đó thảng thốt kêu: “ Ô... Này!”</a:t>
            </a:r>
            <a:endParaRPr lang="en-US" sz="2800" dirty="0"/>
          </a:p>
        </p:txBody>
      </p:sp>
      <p:cxnSp>
        <p:nvCxnSpPr>
          <p:cNvPr id="3" name="Straight Connector 2"/>
          <p:cNvCxnSpPr/>
          <p:nvPr/>
        </p:nvCxnSpPr>
        <p:spPr>
          <a:xfrm>
            <a:off x="1987420" y="3716548"/>
            <a:ext cx="154888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543048" y="3767740"/>
            <a:ext cx="154886" cy="421083"/>
            <a:chOff x="5654351" y="3716548"/>
            <a:chExt cx="154886" cy="421083"/>
          </a:xfrm>
        </p:grpSpPr>
        <p:cxnSp>
          <p:nvCxnSpPr>
            <p:cNvPr id="5" name="Straight Connector 4"/>
            <p:cNvCxnSpPr/>
            <p:nvPr/>
          </p:nvCxnSpPr>
          <p:spPr>
            <a:xfrm flipH="1">
              <a:off x="565435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715931" y="3716548"/>
              <a:ext cx="93306" cy="421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13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5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fad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53" grpId="0"/>
      <p:bldP spid="154" grpId="0"/>
      <p:bldP spid="16" grpId="0"/>
    </p:bldLst>
  </p:timing>
</p:sld>
</file>

<file path=ppt/theme/theme1.xml><?xml version="1.0" encoding="utf-8"?>
<a:theme xmlns:a="http://schemas.openxmlformats.org/drawingml/2006/main" name="Reading Skills Task Cards by Slidesgo">
  <a:themeElements>
    <a:clrScheme name="Simple Light">
      <a:dk1>
        <a:srgbClr val="FFCC00"/>
      </a:dk1>
      <a:lt1>
        <a:srgbClr val="FFEEBA"/>
      </a:lt1>
      <a:dk2>
        <a:srgbClr val="FF9500"/>
      </a:dk2>
      <a:lt2>
        <a:srgbClr val="FFBC52"/>
      </a:lt2>
      <a:accent1>
        <a:srgbClr val="042D99"/>
      </a:accent1>
      <a:accent2>
        <a:srgbClr val="9AA6FD"/>
      </a:accent2>
      <a:accent3>
        <a:srgbClr val="4DD11E"/>
      </a:accent3>
      <a:accent4>
        <a:srgbClr val="B8E9A7"/>
      </a:accent4>
      <a:accent5>
        <a:srgbClr val="000000"/>
      </a:accent5>
      <a:accent6>
        <a:srgbClr val="F0F0F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642</Words>
  <Application>Microsoft Office PowerPoint</Application>
  <PresentationFormat>On-screen Show (16:9)</PresentationFormat>
  <Paragraphs>88</Paragraphs>
  <Slides>26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Patrick Hand SC</vt:lpstr>
      <vt:lpstr>Wingdings</vt:lpstr>
      <vt:lpstr>Times New Roman</vt:lpstr>
      <vt:lpstr>Roboto Condensed Light</vt:lpstr>
      <vt:lpstr>Quicksand</vt:lpstr>
      <vt:lpstr>Arial</vt:lpstr>
      <vt:lpstr>VNI-Avo</vt:lpstr>
      <vt:lpstr>VNI-Cooper</vt:lpstr>
      <vt:lpstr>Comfortaa</vt:lpstr>
      <vt:lpstr>Reading Skills Task Cards by Slidesgo</vt:lpstr>
      <vt:lpstr>PowerPoint Presentation</vt:lpstr>
      <vt:lpstr>PowerPoint Presentation</vt:lpstr>
      <vt:lpstr>Boá cuïc baøi ñoïc</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modified xsi:type="dcterms:W3CDTF">2022-01-21T23:44:36Z</dcterms:modified>
</cp:coreProperties>
</file>