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0" r:id="rId4"/>
    <p:sldId id="261" r:id="rId5"/>
    <p:sldId id="274" r:id="rId6"/>
    <p:sldId id="262" r:id="rId7"/>
    <p:sldId id="263" r:id="rId8"/>
    <p:sldId id="264" r:id="rId9"/>
    <p:sldId id="268" r:id="rId10"/>
    <p:sldId id="272" r:id="rId11"/>
    <p:sldId id="273" r:id="rId12"/>
    <p:sldId id="276" r:id="rId13"/>
    <p:sldId id="267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32A7-CDD9-413B-A482-1C1865C01CF9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57DA-1282-4676-91FD-6465B529E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5093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5229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4388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0328-01C7-457C-925F-73E87520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D2403-5E84-427E-90D1-D86AD826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0D65-4375-4307-A811-C85CCBC3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9A3-9FDF-4669-99B5-674871C1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E941-F95C-4B7D-BC5E-4CFF9C6E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4F7E-C6B1-4C92-8B6C-C04934A8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6C3F8-14EC-4674-AF5E-6BEBF6A5F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7B2D5-DBF3-4A05-9607-7960610A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BB786-BC0B-45BE-86CD-603A7438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01D0-8AF3-41DC-8512-5B82469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4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CCDD16-7EAC-4941-9285-F34A94DCA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3A035-416C-4B67-AC6C-2E21BDC9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341B1-9BD0-4046-9754-7B913591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4A7C-3BE2-4835-8840-45C8859F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C540-68F5-48C8-9189-AB4A985F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6BD8-4A09-40F3-AF6E-10AA3E56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EC41-66D3-4A3F-8017-D51E22C6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C954-A4FD-4575-BD92-154BBA01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EE239-3C72-4F4E-83AE-2431BA187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BDBBB-C83E-45C1-AE5F-EF8DF2EB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1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4C38-9A26-40E3-B184-136A8254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B4F36-34A8-4E28-9489-355171BEE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7EA37-DE8C-4936-87BC-2DEB4F75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BB1-A57C-45F8-87EB-70404F1E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74E68-8211-43BA-A27F-38192928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5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C40-45E9-40A1-B97F-60CD0783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99A2-0A04-4376-8BC9-AE550E50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D8B4B-9BC5-416E-AD11-AB4EC8A25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DDC0B-0878-49F2-BD11-086151BB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7E6E9-B594-48DD-8315-0D108574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3B6CA-9F66-44BC-B9D6-3470B9A4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4C48-B118-4ACB-8A27-16984076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CF8B6-5ECB-4F0B-BBB1-BA7B9144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9504-BD1D-4A56-AB50-DD9C48FCD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F4D8F-1253-4F6A-9065-EB064246A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5BAD5-63CD-414E-A9EE-CA61DFF1C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F26C9-7433-4462-9316-FF608B04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EB2440-9CC7-469F-B3CE-02E26D73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B758E-7AA8-4A9A-9DB7-DE7A56B1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2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1132-B52E-4581-9D48-D0694F3D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C41D-0B70-42C0-97C6-851EE992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34667-29E1-41EF-B04B-D889C5E1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617C-71EF-4ED6-B79E-FAEDCD71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17B78-6B2E-4E4B-B8FC-F98DB01E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3DA18-4CD6-4F34-9AD8-C7CA94D5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A267-4BCC-4C77-9111-0CAFF0C5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5917-8B7A-4808-9525-F630B402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1B2E-FAD1-40AC-982D-BC7468FB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AB2B-AA2D-494F-BB6F-BA57CAF1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D338B-3522-4172-847C-8ABEDA38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5FD3E-B7E7-4CB4-94F1-4251A318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1718-9829-4436-BF0A-44928D38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2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FAAF-1EB7-4BC4-B6A5-E819EDC6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D0BA1-FAF1-44AD-A5ED-C736485DA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69ECB-86D5-4A92-A608-D6D147F4F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506DB-4CEF-4C3B-9D82-ECC26F46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D27CA-B2B8-45DB-9883-C7F6499E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D4484-EEE2-4E28-B27B-7D012F0B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3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CA45D-7EE6-4007-A58C-98D02A89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9AB97-1271-4D0A-B499-CC681BE86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C185-F5CB-423F-B000-332B10E2E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D2B2-FA56-42FA-84DD-CCF7BE54A1B1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586C-FE69-40F4-97C5-E63F267DC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D3E68-20A0-4D76-9314-7D10165F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0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600" y="462935"/>
            <a:ext cx="12211479" cy="6858000"/>
          </a:xfrm>
          <a:custGeom>
            <a:avLst/>
            <a:gdLst/>
            <a:ahLst/>
            <a:cxnLst/>
            <a:rect l="l" t="t" r="r" b="b"/>
            <a:pathLst>
              <a:path w="18317218" h="10287000">
                <a:moveTo>
                  <a:pt x="0" y="0"/>
                </a:moveTo>
                <a:lnTo>
                  <a:pt x="18317218" y="0"/>
                </a:lnTo>
                <a:lnTo>
                  <a:pt x="183172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4" r="-164" b="-15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1247265" y="482600"/>
            <a:ext cx="9143616" cy="5507101"/>
            <a:chOff x="0" y="0"/>
            <a:chExt cx="17140570" cy="101054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10029190"/>
            </a:xfrm>
            <a:custGeom>
              <a:avLst/>
              <a:gdLst/>
              <a:ahLst/>
              <a:cxnLst/>
              <a:rect l="l" t="t" r="r" b="b"/>
              <a:pathLst>
                <a:path w="17064355" h="10029190">
                  <a:moveTo>
                    <a:pt x="0" y="0"/>
                  </a:moveTo>
                  <a:lnTo>
                    <a:pt x="17064355" y="0"/>
                  </a:lnTo>
                  <a:lnTo>
                    <a:pt x="17064355" y="10029190"/>
                  </a:lnTo>
                  <a:lnTo>
                    <a:pt x="0" y="10029190"/>
                  </a:lnTo>
                  <a:close/>
                </a:path>
              </a:pathLst>
            </a:custGeom>
            <a:solidFill>
              <a:srgbClr val="FD78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10105390"/>
            </a:xfrm>
            <a:custGeom>
              <a:avLst/>
              <a:gdLst/>
              <a:ahLst/>
              <a:cxnLst/>
              <a:rect l="l" t="t" r="r" b="b"/>
              <a:pathLst>
                <a:path w="17140555" h="1010539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10067290"/>
                  </a:lnTo>
                  <a:cubicBezTo>
                    <a:pt x="17140555" y="10088372"/>
                    <a:pt x="17123538" y="10105390"/>
                    <a:pt x="17102455" y="10105390"/>
                  </a:cubicBezTo>
                  <a:lnTo>
                    <a:pt x="38100" y="10105390"/>
                  </a:lnTo>
                  <a:cubicBezTo>
                    <a:pt x="17018" y="10105390"/>
                    <a:pt x="0" y="10088372"/>
                    <a:pt x="0" y="1006729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0067290"/>
                  </a:lnTo>
                  <a:lnTo>
                    <a:pt x="38100" y="10067290"/>
                  </a:lnTo>
                  <a:lnTo>
                    <a:pt x="38100" y="10029190"/>
                  </a:lnTo>
                  <a:lnTo>
                    <a:pt x="17102455" y="10029190"/>
                  </a:lnTo>
                  <a:lnTo>
                    <a:pt x="17102455" y="10067290"/>
                  </a:lnTo>
                  <a:lnTo>
                    <a:pt x="17064355" y="1006729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5013" y="939800"/>
            <a:ext cx="8566253" cy="4145096"/>
            <a:chOff x="0" y="0"/>
            <a:chExt cx="16382108" cy="9323454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9171051"/>
            </a:xfrm>
            <a:custGeom>
              <a:avLst/>
              <a:gdLst/>
              <a:ahLst/>
              <a:cxnLst/>
              <a:rect l="l" t="t" r="r" b="b"/>
              <a:pathLst>
                <a:path w="16229712" h="9171051">
                  <a:moveTo>
                    <a:pt x="0" y="0"/>
                  </a:moveTo>
                  <a:lnTo>
                    <a:pt x="16229712" y="0"/>
                  </a:lnTo>
                  <a:lnTo>
                    <a:pt x="16229712" y="9171051"/>
                  </a:lnTo>
                  <a:lnTo>
                    <a:pt x="0" y="9171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9323451"/>
            </a:xfrm>
            <a:custGeom>
              <a:avLst/>
              <a:gdLst/>
              <a:ahLst/>
              <a:cxnLst/>
              <a:rect l="l" t="t" r="r" b="b"/>
              <a:pathLst>
                <a:path w="16382112" h="9323451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9247251"/>
                  </a:lnTo>
                  <a:cubicBezTo>
                    <a:pt x="16382112" y="9289288"/>
                    <a:pt x="16347949" y="9323451"/>
                    <a:pt x="16305912" y="9323451"/>
                  </a:cubicBezTo>
                  <a:lnTo>
                    <a:pt x="76200" y="9323451"/>
                  </a:lnTo>
                  <a:cubicBezTo>
                    <a:pt x="34163" y="9323451"/>
                    <a:pt x="0" y="9289288"/>
                    <a:pt x="0" y="9247251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9247251"/>
                  </a:lnTo>
                  <a:lnTo>
                    <a:pt x="76200" y="9247251"/>
                  </a:lnTo>
                  <a:lnTo>
                    <a:pt x="76200" y="9171051"/>
                  </a:lnTo>
                  <a:lnTo>
                    <a:pt x="16305912" y="9171051"/>
                  </a:lnTo>
                  <a:lnTo>
                    <a:pt x="16305912" y="9247251"/>
                  </a:lnTo>
                  <a:lnTo>
                    <a:pt x="16229712" y="9247251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253153" y="-169084"/>
            <a:ext cx="861647" cy="1763370"/>
          </a:xfrm>
          <a:custGeom>
            <a:avLst/>
            <a:gdLst/>
            <a:ahLst/>
            <a:cxnLst/>
            <a:rect l="l" t="t" r="r" b="b"/>
            <a:pathLst>
              <a:path w="1292470" h="2645055">
                <a:moveTo>
                  <a:pt x="0" y="0"/>
                </a:moveTo>
                <a:lnTo>
                  <a:pt x="1292470" y="0"/>
                </a:lnTo>
                <a:lnTo>
                  <a:pt x="1292470" y="2645055"/>
                </a:lnTo>
                <a:lnTo>
                  <a:pt x="0" y="2645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5828" t="10396" r="-894984" b="-2541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30662" y="-103422"/>
            <a:ext cx="1599308" cy="1827959"/>
          </a:xfrm>
          <a:custGeom>
            <a:avLst/>
            <a:gdLst/>
            <a:ahLst/>
            <a:cxnLst/>
            <a:rect l="l" t="t" r="r" b="b"/>
            <a:pathLst>
              <a:path w="2398962" h="2741939">
                <a:moveTo>
                  <a:pt x="0" y="0"/>
                </a:moveTo>
                <a:lnTo>
                  <a:pt x="2398962" y="0"/>
                </a:lnTo>
                <a:lnTo>
                  <a:pt x="2398962" y="2741939"/>
                </a:lnTo>
                <a:lnTo>
                  <a:pt x="0" y="2741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37043" t="2562" r="-100370" b="-26547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6631" y="1258285"/>
            <a:ext cx="13351397" cy="6096528"/>
          </a:xfrm>
          <a:prstGeom prst="rect">
            <a:avLst/>
          </a:prstGeom>
        </p:spPr>
      </p:pic>
      <p:pic>
        <p:nvPicPr>
          <p:cNvPr id="15" name="5cb2be5351349">
            <a:hlinkClick r:id="" action="ppaction://media"/>
            <a:extLst>
              <a:ext uri="{FF2B5EF4-FFF2-40B4-BE49-F238E27FC236}">
                <a16:creationId xmlns:a16="http://schemas.microsoft.com/office/drawing/2014/main" id="{2C5694F9-FF71-4D97-BC34-071BD2025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54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26"/>
                <p:tgtEl>
                  <p:sldTgt/>
                </p:tgtEl>
              </p:cBhvr>
            </p:cmd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2FFFFE4-B86D-46A7-819C-754687C39A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3" y="-796162"/>
            <a:ext cx="9573608" cy="736460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819" y="3063240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322103" y="1490827"/>
            <a:ext cx="641625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71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người sang bắt quàng làm họ.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Những kẻ sống không ngay thẳng, nịnh bợ.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Chỉ người vong ơn, bội nghĩa.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răng, cái tóc là góc con người.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mọi người hãy giữ gìn hình thức bên ngoài cho gọn 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ng, sạch sẽ vì hình thức bên ngoài thể hiện phần nào tính cách bên trong.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23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A2AC8312-3BAF-4466-A854-943A3D1420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77596" y="669822"/>
            <a:ext cx="8570285" cy="4158870"/>
            <a:chOff x="0" y="0"/>
            <a:chExt cx="17140570" cy="83177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8255000"/>
            </a:xfrm>
            <a:custGeom>
              <a:avLst/>
              <a:gdLst/>
              <a:ahLst/>
              <a:cxnLst/>
              <a:rect l="l" t="t" r="r" b="b"/>
              <a:pathLst>
                <a:path w="17064355" h="8255000">
                  <a:moveTo>
                    <a:pt x="0" y="0"/>
                  </a:moveTo>
                  <a:lnTo>
                    <a:pt x="17064355" y="0"/>
                  </a:lnTo>
                  <a:lnTo>
                    <a:pt x="17064355" y="8255000"/>
                  </a:lnTo>
                  <a:lnTo>
                    <a:pt x="0" y="8255000"/>
                  </a:lnTo>
                  <a:close/>
                </a:path>
              </a:pathLst>
            </a:custGeom>
            <a:solidFill>
              <a:srgbClr val="FD78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8331200"/>
            </a:xfrm>
            <a:custGeom>
              <a:avLst/>
              <a:gdLst/>
              <a:ahLst/>
              <a:cxnLst/>
              <a:rect l="l" t="t" r="r" b="b"/>
              <a:pathLst>
                <a:path w="17140555" h="833120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8293100"/>
                  </a:lnTo>
                  <a:cubicBezTo>
                    <a:pt x="17140555" y="8314182"/>
                    <a:pt x="17123538" y="8331200"/>
                    <a:pt x="17102455" y="8331200"/>
                  </a:cubicBezTo>
                  <a:lnTo>
                    <a:pt x="38100" y="8331200"/>
                  </a:lnTo>
                  <a:cubicBezTo>
                    <a:pt x="17018" y="8331200"/>
                    <a:pt x="0" y="8314182"/>
                    <a:pt x="0" y="829310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8293100"/>
                  </a:lnTo>
                  <a:lnTo>
                    <a:pt x="38100" y="8293100"/>
                  </a:lnTo>
                  <a:lnTo>
                    <a:pt x="38100" y="8255000"/>
                  </a:lnTo>
                  <a:lnTo>
                    <a:pt x="17102455" y="8255000"/>
                  </a:lnTo>
                  <a:lnTo>
                    <a:pt x="17102455" y="8293100"/>
                  </a:lnTo>
                  <a:lnTo>
                    <a:pt x="17064355" y="829310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5312" y="860402"/>
            <a:ext cx="8169240" cy="3896054"/>
            <a:chOff x="0" y="0"/>
            <a:chExt cx="16382108" cy="7674091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7548626"/>
            </a:xfrm>
            <a:custGeom>
              <a:avLst/>
              <a:gdLst/>
              <a:ahLst/>
              <a:cxnLst/>
              <a:rect l="l" t="t" r="r" b="b"/>
              <a:pathLst>
                <a:path w="16229712" h="7548626">
                  <a:moveTo>
                    <a:pt x="0" y="0"/>
                  </a:moveTo>
                  <a:lnTo>
                    <a:pt x="16229712" y="0"/>
                  </a:lnTo>
                  <a:lnTo>
                    <a:pt x="16229712" y="7548626"/>
                  </a:lnTo>
                  <a:lnTo>
                    <a:pt x="0" y="7548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7701026"/>
            </a:xfrm>
            <a:custGeom>
              <a:avLst/>
              <a:gdLst/>
              <a:ahLst/>
              <a:cxnLst/>
              <a:rect l="l" t="t" r="r" b="b"/>
              <a:pathLst>
                <a:path w="16382112" h="7701026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7624826"/>
                  </a:lnTo>
                  <a:cubicBezTo>
                    <a:pt x="16382112" y="7666863"/>
                    <a:pt x="16347949" y="7701026"/>
                    <a:pt x="16305912" y="7701026"/>
                  </a:cubicBezTo>
                  <a:lnTo>
                    <a:pt x="76200" y="7701026"/>
                  </a:lnTo>
                  <a:cubicBezTo>
                    <a:pt x="34163" y="7701026"/>
                    <a:pt x="0" y="7666863"/>
                    <a:pt x="0" y="7624826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7624826"/>
                  </a:lnTo>
                  <a:lnTo>
                    <a:pt x="76200" y="7624826"/>
                  </a:lnTo>
                  <a:lnTo>
                    <a:pt x="76200" y="7548626"/>
                  </a:lnTo>
                  <a:lnTo>
                    <a:pt x="16305912" y="7548626"/>
                  </a:lnTo>
                  <a:lnTo>
                    <a:pt x="16305912" y="7624826"/>
                  </a:lnTo>
                  <a:lnTo>
                    <a:pt x="16229712" y="7624826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7"/>
          <p:cNvSpPr/>
          <p:nvPr/>
        </p:nvSpPr>
        <p:spPr>
          <a:xfrm>
            <a:off x="7697164" y="2662177"/>
            <a:ext cx="4494835" cy="4358926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10153" y="-240576"/>
            <a:ext cx="861647" cy="1451421"/>
          </a:xfrm>
          <a:custGeom>
            <a:avLst/>
            <a:gdLst/>
            <a:ahLst/>
            <a:cxnLst/>
            <a:rect l="l" t="t" r="r" b="b"/>
            <a:pathLst>
              <a:path w="1292470" h="2177132">
                <a:moveTo>
                  <a:pt x="0" y="0"/>
                </a:moveTo>
                <a:lnTo>
                  <a:pt x="1292470" y="0"/>
                </a:lnTo>
                <a:lnTo>
                  <a:pt x="1292470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822" t="12630" r="-894959" b="-3303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787662" y="-186529"/>
            <a:ext cx="1599308" cy="1504585"/>
          </a:xfrm>
          <a:custGeom>
            <a:avLst/>
            <a:gdLst/>
            <a:ahLst/>
            <a:cxnLst/>
            <a:rect l="l" t="t" r="r" b="b"/>
            <a:pathLst>
              <a:path w="2398962" h="2256877">
                <a:moveTo>
                  <a:pt x="0" y="0"/>
                </a:moveTo>
                <a:lnTo>
                  <a:pt x="2398962" y="0"/>
                </a:lnTo>
                <a:lnTo>
                  <a:pt x="2398962" y="2256877"/>
                </a:lnTo>
                <a:lnTo>
                  <a:pt x="0" y="2256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7000" t="3112" r="-100353" b="-343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05312" y="86186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Erika Ormig" panose="020B0609050302020204" pitchFamily="49" charset="0"/>
              </a:rPr>
              <a:t>DẶN DÒ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06" b="-10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16285" y="2339188"/>
            <a:ext cx="703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9459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B0B0000-DE07-418F-8B02-E6ECF7D0B4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6" b="-1060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088" y="0"/>
            <a:ext cx="857171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29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2" y="4"/>
            <a:ext cx="12179216" cy="6857996"/>
          </a:xfrm>
          <a:custGeom>
            <a:avLst/>
            <a:gdLst/>
            <a:ahLst/>
            <a:cxnLst/>
            <a:rect l="l" t="t" r="r" b="b"/>
            <a:pathLst>
              <a:path w="18268824" h="10286994">
                <a:moveTo>
                  <a:pt x="0" y="0"/>
                </a:moveTo>
                <a:lnTo>
                  <a:pt x="18268824" y="0"/>
                </a:lnTo>
                <a:lnTo>
                  <a:pt x="18268824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" r="-1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" y="4624962"/>
            <a:ext cx="2602522" cy="2375909"/>
          </a:xfrm>
          <a:custGeom>
            <a:avLst/>
            <a:gdLst/>
            <a:ahLst/>
            <a:cxnLst/>
            <a:rect l="l" t="t" r="r" b="b"/>
            <a:pathLst>
              <a:path w="3903783" h="3563864">
                <a:moveTo>
                  <a:pt x="0" y="0"/>
                </a:moveTo>
                <a:lnTo>
                  <a:pt x="3903783" y="0"/>
                </a:lnTo>
                <a:lnTo>
                  <a:pt x="3903783" y="3563864"/>
                </a:lnTo>
                <a:lnTo>
                  <a:pt x="0" y="356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60838" y="4781224"/>
            <a:ext cx="3390484" cy="2471454"/>
          </a:xfrm>
          <a:custGeom>
            <a:avLst/>
            <a:gdLst/>
            <a:ahLst/>
            <a:cxnLst/>
            <a:rect l="l" t="t" r="r" b="b"/>
            <a:pathLst>
              <a:path w="5085726" h="3707181">
                <a:moveTo>
                  <a:pt x="0" y="0"/>
                </a:moveTo>
                <a:lnTo>
                  <a:pt x="5085726" y="0"/>
                </a:lnTo>
                <a:lnTo>
                  <a:pt x="5085726" y="3707181"/>
                </a:lnTo>
                <a:lnTo>
                  <a:pt x="0" y="3707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7679" t="-289426" r="-25693" b="-37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71755" y="545642"/>
            <a:ext cx="4243754" cy="1745898"/>
          </a:xfrm>
          <a:custGeom>
            <a:avLst/>
            <a:gdLst/>
            <a:ahLst/>
            <a:cxnLst/>
            <a:rect l="l" t="t" r="r" b="b"/>
            <a:pathLst>
              <a:path w="6365631" h="2618847">
                <a:moveTo>
                  <a:pt x="0" y="0"/>
                </a:moveTo>
                <a:lnTo>
                  <a:pt x="6365632" y="0"/>
                </a:lnTo>
                <a:lnTo>
                  <a:pt x="6365632" y="2618847"/>
                </a:lnTo>
                <a:lnTo>
                  <a:pt x="0" y="2618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939" t="-228741" r="-3060" b="-197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6276" y="320433"/>
            <a:ext cx="732241" cy="101990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7334" y="1408723"/>
            <a:ext cx="9319846" cy="4730262"/>
          </a:xfrm>
          <a:custGeom>
            <a:avLst/>
            <a:gdLst/>
            <a:ahLst/>
            <a:cxnLst/>
            <a:rect l="l" t="t" r="r" b="b"/>
            <a:pathLst>
              <a:path w="13979769" h="7095393">
                <a:moveTo>
                  <a:pt x="0" y="0"/>
                </a:moveTo>
                <a:lnTo>
                  <a:pt x="13979769" y="0"/>
                </a:lnTo>
                <a:lnTo>
                  <a:pt x="13979769" y="7095393"/>
                </a:lnTo>
                <a:lnTo>
                  <a:pt x="0" y="7095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95" t="-23418" r="-17420" b="-215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396719" y="1775169"/>
            <a:ext cx="8997461" cy="4331576"/>
            <a:chOff x="0" y="0"/>
            <a:chExt cx="17994922" cy="8663152"/>
          </a:xfrm>
        </p:grpSpPr>
        <p:sp>
          <p:nvSpPr>
            <p:cNvPr id="12" name="Freeform 12"/>
            <p:cNvSpPr/>
            <p:nvPr/>
          </p:nvSpPr>
          <p:spPr>
            <a:xfrm>
              <a:off x="76200" y="76200"/>
              <a:ext cx="17842485" cy="8510778"/>
            </a:xfrm>
            <a:custGeom>
              <a:avLst/>
              <a:gdLst/>
              <a:ahLst/>
              <a:cxnLst/>
              <a:rect l="l" t="t" r="r" b="b"/>
              <a:pathLst>
                <a:path w="17842485" h="8510778">
                  <a:moveTo>
                    <a:pt x="0" y="0"/>
                  </a:moveTo>
                  <a:lnTo>
                    <a:pt x="17842485" y="0"/>
                  </a:lnTo>
                  <a:lnTo>
                    <a:pt x="17842485" y="8510778"/>
                  </a:lnTo>
                  <a:lnTo>
                    <a:pt x="0" y="8510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7994885" cy="8663178"/>
            </a:xfrm>
            <a:custGeom>
              <a:avLst/>
              <a:gdLst/>
              <a:ahLst/>
              <a:cxnLst/>
              <a:rect l="l" t="t" r="r" b="b"/>
              <a:pathLst>
                <a:path w="17994885" h="8663178">
                  <a:moveTo>
                    <a:pt x="76200" y="0"/>
                  </a:moveTo>
                  <a:lnTo>
                    <a:pt x="17918685" y="0"/>
                  </a:lnTo>
                  <a:cubicBezTo>
                    <a:pt x="17960722" y="0"/>
                    <a:pt x="17994885" y="34163"/>
                    <a:pt x="17994885" y="76200"/>
                  </a:cubicBezTo>
                  <a:lnTo>
                    <a:pt x="17994885" y="8586978"/>
                  </a:lnTo>
                  <a:cubicBezTo>
                    <a:pt x="17994885" y="8629015"/>
                    <a:pt x="17960722" y="8663178"/>
                    <a:pt x="17918685" y="8663178"/>
                  </a:cubicBezTo>
                  <a:lnTo>
                    <a:pt x="76200" y="8663178"/>
                  </a:lnTo>
                  <a:cubicBezTo>
                    <a:pt x="34163" y="8663178"/>
                    <a:pt x="0" y="8629015"/>
                    <a:pt x="0" y="8586978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8586978"/>
                  </a:lnTo>
                  <a:lnTo>
                    <a:pt x="76200" y="8586978"/>
                  </a:lnTo>
                  <a:lnTo>
                    <a:pt x="76200" y="8510778"/>
                  </a:lnTo>
                  <a:lnTo>
                    <a:pt x="17918685" y="8510778"/>
                  </a:lnTo>
                  <a:lnTo>
                    <a:pt x="17918685" y="8586978"/>
                  </a:lnTo>
                  <a:lnTo>
                    <a:pt x="17842485" y="8586978"/>
                  </a:lnTo>
                  <a:lnTo>
                    <a:pt x="17842485" y="76200"/>
                  </a:lnTo>
                  <a:lnTo>
                    <a:pt x="17918685" y="76200"/>
                  </a:lnTo>
                  <a:lnTo>
                    <a:pt x="17918685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853902" y="1280567"/>
            <a:ext cx="440672" cy="901841"/>
          </a:xfrm>
          <a:custGeom>
            <a:avLst/>
            <a:gdLst/>
            <a:ahLst/>
            <a:cxnLst/>
            <a:rect l="l" t="t" r="r" b="b"/>
            <a:pathLst>
              <a:path w="661008" h="1352762">
                <a:moveTo>
                  <a:pt x="0" y="0"/>
                </a:moveTo>
                <a:lnTo>
                  <a:pt x="661008" y="0"/>
                </a:lnTo>
                <a:lnTo>
                  <a:pt x="661008" y="1352762"/>
                </a:lnTo>
                <a:lnTo>
                  <a:pt x="0" y="135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5893" t="10396" r="-895236" b="-2541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402602" y="1273131"/>
            <a:ext cx="440672" cy="901841"/>
          </a:xfrm>
          <a:custGeom>
            <a:avLst/>
            <a:gdLst/>
            <a:ahLst/>
            <a:cxnLst/>
            <a:rect l="l" t="t" r="r" b="b"/>
            <a:pathLst>
              <a:path w="661008" h="1352762">
                <a:moveTo>
                  <a:pt x="0" y="0"/>
                </a:moveTo>
                <a:lnTo>
                  <a:pt x="661008" y="0"/>
                </a:lnTo>
                <a:lnTo>
                  <a:pt x="661008" y="1352762"/>
                </a:lnTo>
                <a:lnTo>
                  <a:pt x="0" y="135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5893" t="10396" r="-895236" b="-2541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9"/>
          <p:cNvSpPr txBox="1"/>
          <p:nvPr/>
        </p:nvSpPr>
        <p:spPr>
          <a:xfrm>
            <a:off x="1747725" y="2182408"/>
            <a:ext cx="8445907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17" name="Freeform 10"/>
          <p:cNvSpPr/>
          <p:nvPr/>
        </p:nvSpPr>
        <p:spPr>
          <a:xfrm>
            <a:off x="8629408" y="139011"/>
            <a:ext cx="2123659" cy="2081331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0242" y="30285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1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" y="118844"/>
            <a:ext cx="8721968" cy="6440218"/>
          </a:xfrm>
          <a:custGeom>
            <a:avLst/>
            <a:gdLst/>
            <a:ahLst/>
            <a:cxnLst/>
            <a:rect l="l" t="t" r="r" b="b"/>
            <a:pathLst>
              <a:path w="11236572" h="7993288">
                <a:moveTo>
                  <a:pt x="0" y="0"/>
                </a:moveTo>
                <a:lnTo>
                  <a:pt x="11236572" y="0"/>
                </a:lnTo>
                <a:lnTo>
                  <a:pt x="11236572" y="7993289"/>
                </a:lnTo>
                <a:lnTo>
                  <a:pt x="0" y="7993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454" t="-24599" r="-22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30463">
            <a:off x="10931392" y="442721"/>
            <a:ext cx="732241" cy="1019907"/>
          </a:xfrm>
          <a:custGeom>
            <a:avLst/>
            <a:gdLst/>
            <a:ahLst/>
            <a:cxnLst/>
            <a:rect l="l" t="t" r="r" b="b"/>
            <a:pathLst>
              <a:path w="1098362" h="1529860">
                <a:moveTo>
                  <a:pt x="0" y="0"/>
                </a:moveTo>
                <a:lnTo>
                  <a:pt x="1098362" y="0"/>
                </a:lnTo>
                <a:lnTo>
                  <a:pt x="1098362" y="1529860"/>
                </a:lnTo>
                <a:lnTo>
                  <a:pt x="0" y="152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7679" t="-289426" r="-25693" b="-37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81521" y="1905349"/>
            <a:ext cx="5110480" cy="432479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11200" y="1786432"/>
            <a:ext cx="6604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 err="1">
                <a:solidFill>
                  <a:srgbClr val="404040"/>
                </a:solidFill>
                <a:latin typeface="Cambria"/>
              </a:rPr>
              <a:t>Đọc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một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điểm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nổi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ngoại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hình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tính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cách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,…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(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trong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cuốn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em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mang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đến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hoặc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mượn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từ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tủ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,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thư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viện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trường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349" y="337789"/>
            <a:ext cx="454191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E2517A1-8F96-4F6F-9814-2B80F79AE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8" y="448349"/>
            <a:ext cx="8933908" cy="438528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/>
          <p:cNvSpPr txBox="1"/>
          <p:nvPr/>
        </p:nvSpPr>
        <p:spPr>
          <a:xfrm>
            <a:off x="1799450" y="1103154"/>
            <a:ext cx="801404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640"/>
              </a:lnSpc>
            </a:pP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Cùng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nhau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đặt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cuốn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mà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mình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đã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chuẩn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bị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lên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bàn</a:t>
            </a:r>
            <a:endParaRPr lang="en-US" sz="6400" dirty="0">
              <a:solidFill>
                <a:schemeClr val="tx1">
                  <a:lumMod val="65000"/>
                  <a:lumOff val="3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026" name="Picture 2" descr="https://kenosa.vn/app_images/product/2021/1/6/combo-sach-truyen-co-tich-viet-nam-hay-nhat-6-cuon-tuoi-3-103182-800-103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127">
            <a:off x="9838542" y="440655"/>
            <a:ext cx="1640837" cy="25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enosa.vn/app_images/product/2015/4/12/kho-tang-truyen-co-tich-viet-nam-tam-cam-57199-800-571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18">
            <a:off x="7372065" y="4361535"/>
            <a:ext cx="1488254" cy="21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.wp.com/stuonl.com/wp-content/uploads/2016/12/tottochan-ben-cua-so.jpg?ssl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659">
            <a:off x="9830905" y="3081964"/>
            <a:ext cx="1804904" cy="24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oplist.vn/images/800px/co-be-ban-diem-bai-5-3169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448"/>
          <a:stretch/>
        </p:blipFill>
        <p:spPr bwMode="auto">
          <a:xfrm rot="753520">
            <a:off x="8825613" y="4473385"/>
            <a:ext cx="1647208" cy="1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6280" y="1797051"/>
            <a:ext cx="5222005" cy="5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E24D1F44-2E53-4E1D-B835-C6162568A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" y="457200"/>
            <a:ext cx="3976878" cy="562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457200"/>
            <a:ext cx="3976878" cy="5625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78" y="457200"/>
            <a:ext cx="3976878" cy="56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37380BBB-72F8-40E5-A238-D5D54FD4E2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2235" y="36788"/>
            <a:ext cx="11993718" cy="6643744"/>
          </a:xfrm>
          <a:custGeom>
            <a:avLst/>
            <a:gdLst/>
            <a:ahLst/>
            <a:cxnLst/>
            <a:rect l="l" t="t" r="r" b="b"/>
            <a:pathLst>
              <a:path w="17990577" h="9965616">
                <a:moveTo>
                  <a:pt x="0" y="0"/>
                </a:moveTo>
                <a:lnTo>
                  <a:pt x="17990578" y="0"/>
                </a:lnTo>
                <a:lnTo>
                  <a:pt x="17990578" y="9965616"/>
                </a:lnTo>
                <a:lnTo>
                  <a:pt x="0" y="996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19" t="-23418" r="-28152" b="-215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139" y="477004"/>
            <a:ext cx="11578841" cy="6083782"/>
            <a:chOff x="0" y="0"/>
            <a:chExt cx="23157681" cy="12167564"/>
          </a:xfrm>
        </p:grpSpPr>
        <p:sp>
          <p:nvSpPr>
            <p:cNvPr id="5" name="Freeform 5"/>
            <p:cNvSpPr/>
            <p:nvPr/>
          </p:nvSpPr>
          <p:spPr>
            <a:xfrm>
              <a:off x="76200" y="76200"/>
              <a:ext cx="22961600" cy="11953494"/>
            </a:xfrm>
            <a:custGeom>
              <a:avLst/>
              <a:gdLst/>
              <a:ahLst/>
              <a:cxnLst/>
              <a:rect l="l" t="t" r="r" b="b"/>
              <a:pathLst>
                <a:path w="22961600" h="11953494">
                  <a:moveTo>
                    <a:pt x="0" y="0"/>
                  </a:moveTo>
                  <a:lnTo>
                    <a:pt x="22961600" y="0"/>
                  </a:lnTo>
                  <a:lnTo>
                    <a:pt x="22961600" y="11953494"/>
                  </a:lnTo>
                  <a:lnTo>
                    <a:pt x="0" y="119534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3114000" cy="12105894"/>
            </a:xfrm>
            <a:custGeom>
              <a:avLst/>
              <a:gdLst/>
              <a:ahLst/>
              <a:cxnLst/>
              <a:rect l="l" t="t" r="r" b="b"/>
              <a:pathLst>
                <a:path w="23114000" h="12105894">
                  <a:moveTo>
                    <a:pt x="76200" y="0"/>
                  </a:moveTo>
                  <a:lnTo>
                    <a:pt x="23037800" y="0"/>
                  </a:lnTo>
                  <a:cubicBezTo>
                    <a:pt x="23079838" y="0"/>
                    <a:pt x="23114000" y="34163"/>
                    <a:pt x="23114000" y="76200"/>
                  </a:cubicBezTo>
                  <a:lnTo>
                    <a:pt x="23114000" y="12029694"/>
                  </a:lnTo>
                  <a:cubicBezTo>
                    <a:pt x="23114000" y="12071731"/>
                    <a:pt x="23079838" y="12105894"/>
                    <a:pt x="23037800" y="12105894"/>
                  </a:cubicBezTo>
                  <a:lnTo>
                    <a:pt x="76200" y="12105894"/>
                  </a:lnTo>
                  <a:cubicBezTo>
                    <a:pt x="34163" y="12105894"/>
                    <a:pt x="0" y="12071731"/>
                    <a:pt x="0" y="12029694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12029694"/>
                  </a:lnTo>
                  <a:lnTo>
                    <a:pt x="76200" y="12029694"/>
                  </a:lnTo>
                  <a:lnTo>
                    <a:pt x="76200" y="11953494"/>
                  </a:lnTo>
                  <a:lnTo>
                    <a:pt x="23037800" y="11953494"/>
                  </a:lnTo>
                  <a:lnTo>
                    <a:pt x="23037800" y="12029694"/>
                  </a:lnTo>
                  <a:lnTo>
                    <a:pt x="22961600" y="12029694"/>
                  </a:lnTo>
                  <a:lnTo>
                    <a:pt x="22961600" y="76200"/>
                  </a:lnTo>
                  <a:lnTo>
                    <a:pt x="23037800" y="76200"/>
                  </a:lnTo>
                  <a:lnTo>
                    <a:pt x="23037800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9527667" y="5860219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6" h="1525246">
                <a:moveTo>
                  <a:pt x="0" y="0"/>
                </a:moveTo>
                <a:lnTo>
                  <a:pt x="3707416" y="0"/>
                </a:lnTo>
                <a:lnTo>
                  <a:pt x="3707416" y="1525246"/>
                </a:lnTo>
                <a:lnTo>
                  <a:pt x="0" y="15252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1939" t="-228741" r="-3060" b="-197657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018428" y="2540076"/>
          <a:ext cx="8407400" cy="3395030"/>
        </p:xfrm>
        <a:graphic>
          <a:graphicData uri="http://schemas.openxmlformats.org/drawingml/2006/table">
            <a:tbl>
              <a:tblPr/>
              <a:tblGrid>
                <a:gridCol w="3282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câu chuyện: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đọc: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 em học được từ 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Điều em học được từ nhân vật: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Mức độ yêu thích: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906657" y="5639894"/>
            <a:ext cx="2937282" cy="614881"/>
            <a:chOff x="5823678" y="5037015"/>
            <a:chExt cx="2937282" cy="614881"/>
          </a:xfrm>
        </p:grpSpPr>
        <p:sp>
          <p:nvSpPr>
            <p:cNvPr id="10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75831" y="2495281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100963" t="-18387" r="-100071" b="-129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46773" y="708645"/>
            <a:ext cx="821418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280"/>
              </a:lnSpc>
            </a:pP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Viết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phiếu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đọc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theo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mẫu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2600843"/>
            <a:ext cx="766860" cy="546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221" y="3311071"/>
            <a:ext cx="766860" cy="546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3964219"/>
            <a:ext cx="766860" cy="546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9426" y="2599705"/>
            <a:ext cx="766860" cy="546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024" y="3311071"/>
            <a:ext cx="766860" cy="5467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1973" y="3964219"/>
            <a:ext cx="766860" cy="546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834" y="1122876"/>
            <a:ext cx="577950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8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D2FCF3D7-BA4B-4B3D-825F-4D3A580952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87" y="1741868"/>
            <a:ext cx="11717528" cy="419441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53EFA97-7E32-443A-ABD9-E284C5A7AF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28" y="0"/>
            <a:ext cx="11053006" cy="584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" y="5181599"/>
            <a:ext cx="6918961" cy="1584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-2502630">
            <a:off x="10363462" y="5613423"/>
            <a:ext cx="3127618" cy="1183153"/>
          </a:xfrm>
          <a:custGeom>
            <a:avLst/>
            <a:gdLst/>
            <a:ahLst/>
            <a:cxnLst/>
            <a:rect l="l" t="t" r="r" b="b"/>
            <a:pathLst>
              <a:path w="3707416" h="1525247">
                <a:moveTo>
                  <a:pt x="0" y="0"/>
                </a:moveTo>
                <a:lnTo>
                  <a:pt x="3707416" y="0"/>
                </a:lnTo>
                <a:lnTo>
                  <a:pt x="3707416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2863" y="5278559"/>
            <a:ext cx="6761874" cy="14773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609630"/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3200" dirty="0">
              <a:solidFill>
                <a:srgbClr val="4040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93281" y="4251960"/>
            <a:ext cx="5002882" cy="2606040"/>
          </a:xfrm>
          <a:custGeom>
            <a:avLst/>
            <a:gdLst/>
            <a:ahLst/>
            <a:cxnLst/>
            <a:rect l="l" t="t" r="r" b="b"/>
            <a:pathLst>
              <a:path w="7837714" h="4114800">
                <a:moveTo>
                  <a:pt x="0" y="0"/>
                </a:moveTo>
                <a:lnTo>
                  <a:pt x="7837714" y="0"/>
                </a:lnTo>
                <a:lnTo>
                  <a:pt x="7837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96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FC666DC-4CB0-4E17-AE40-21AB86CDA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87" y="811851"/>
            <a:ext cx="9626418" cy="376155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72170" y="-77999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/>
          <p:cNvSpPr/>
          <p:nvPr/>
        </p:nvSpPr>
        <p:spPr>
          <a:xfrm>
            <a:off x="6404" y="1421412"/>
            <a:ext cx="5151120" cy="5045734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349</Words>
  <Application>Microsoft Office PowerPoint</Application>
  <PresentationFormat>Widescreen</PresentationFormat>
  <Paragraphs>39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#9Slide07 SVNDessert Menu Scrip</vt:lpstr>
      <vt:lpstr>#9Slide07 SVNErika Ormig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Ngọc Đỗ</cp:lastModifiedBy>
  <cp:revision>5</cp:revision>
  <dcterms:created xsi:type="dcterms:W3CDTF">2023-08-31T15:24:10Z</dcterms:created>
  <dcterms:modified xsi:type="dcterms:W3CDTF">2023-09-22T14:29:15Z</dcterms:modified>
</cp:coreProperties>
</file>