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56" r:id="rId2"/>
    <p:sldId id="287" r:id="rId3"/>
    <p:sldId id="289" r:id="rId4"/>
    <p:sldId id="258" r:id="rId5"/>
    <p:sldId id="282" r:id="rId6"/>
    <p:sldId id="283" r:id="rId7"/>
    <p:sldId id="278" r:id="rId8"/>
    <p:sldId id="285" r:id="rId9"/>
    <p:sldId id="284" r:id="rId10"/>
    <p:sldId id="286" r:id="rId11"/>
  </p:sldIdLst>
  <p:sldSz cx="12192000" cy="6858000"/>
  <p:notesSz cx="6858000" cy="9144000"/>
  <p:embeddedFontLst>
    <p:embeddedFont>
      <p:font typeface="等线" panose="020B0604020202020204" charset="-122"/>
      <p:regular r:id="rId13"/>
      <p:bold r:id="rId14"/>
    </p:embeddedFont>
    <p:embeddedFont>
      <p:font typeface="Cambria" panose="02040503050406030204" pitchFamily="18" charset="0"/>
      <p:regular r:id="rId15"/>
      <p:bold r:id="rId16"/>
      <p:italic r:id="rId17"/>
      <p:boldItalic r:id="rId18"/>
    </p:embeddedFont>
    <p:embeddedFont>
      <p:font typeface="包图简圆体" panose="020B0604020202020204" charset="-122"/>
      <p:regular r:id="rId19"/>
    </p:embeddedFont>
    <p:embeddedFont>
      <p:font typeface="Calibri" panose="020F0502020204030204" pitchFamily="34" charset="0"/>
      <p:regular r:id="rId20"/>
      <p:bold r:id="rId21"/>
      <p:italic r:id="rId22"/>
      <p:boldItalic r:id="rId23"/>
    </p:embeddedFont>
    <p:embeddedFont>
      <p:font typeface="等线 Light" panose="020B0604020202020204" charset="-122"/>
      <p:regular r:id="rId24"/>
    </p:embeddedFont>
    <p:embeddedFont>
      <p:font typeface="字魂58号-创中黑" panose="020B0604020202020204" charset="-122"/>
      <p:regular r:id="rId25"/>
    </p:embeddedFont>
    <p:embeddedFont>
      <p:font typeface="#9Slide07 HoneyCream" pitchFamily="2" charset="0"/>
      <p:regular r:id="rId2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97F71-5F28-459E-8A8D-949FCBB509CB}" type="datetimeFigureOut">
              <a:rPr lang="en-US" smtClean="0"/>
              <a:t>9/23/2023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E105F-EE8E-435F-9429-7806746097C9}" type="slidenum">
              <a:rPr lang="en-US" smtClean="0"/>
              <a:t>‹#›</a:t>
            </a:fld>
            <a:endParaRPr lang="en-US"/>
          </a:p>
        </p:txBody>
      </p:sp>
    </p:spTree>
    <p:extLst>
      <p:ext uri="{BB962C8B-B14F-4D97-AF65-F5344CB8AC3E}">
        <p14:creationId xmlns:p14="http://schemas.microsoft.com/office/powerpoint/2010/main" val="1164260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E3C17A-C9A8-4AD9-8D41-BEEB0766F48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7BAF226-44B7-4270-95B7-E44894B25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CCE79B8-81C6-4AD6-B9F6-1042E47AEBCA}"/>
              </a:ext>
            </a:extLst>
          </p:cNvPr>
          <p:cNvSpPr>
            <a:spLocks noGrp="1"/>
          </p:cNvSpPr>
          <p:nvPr>
            <p:ph type="dt" sz="half" idx="10"/>
          </p:nvPr>
        </p:nvSpPr>
        <p:spPr/>
        <p:txBody>
          <a:bodyPr/>
          <a:lstStyle/>
          <a:p>
            <a:fld id="{B51479C6-82FA-49D2-99FA-B28CD38B4C3D}" type="datetimeFigureOut">
              <a:rPr lang="zh-CN" altLang="en-US" smtClean="0"/>
              <a:t>2023/9/23</a:t>
            </a:fld>
            <a:endParaRPr lang="zh-CN" altLang="en-US"/>
          </a:p>
        </p:txBody>
      </p:sp>
      <p:sp>
        <p:nvSpPr>
          <p:cNvPr id="5" name="页脚占位符 4">
            <a:extLst>
              <a:ext uri="{FF2B5EF4-FFF2-40B4-BE49-F238E27FC236}">
                <a16:creationId xmlns:a16="http://schemas.microsoft.com/office/drawing/2014/main" xmlns="" id="{983A6276-7A8C-4548-841A-379C5EE6C4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D14C091-E2B1-4DD2-A347-800E602BEC6F}"/>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843906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699A04-0DD5-4EE3-B2B1-EF9083F756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9770A1B-C5CF-44F2-B7A3-487C3AD355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C247EC-1F2E-49D9-87DF-79E3A0D93FD0}"/>
              </a:ext>
            </a:extLst>
          </p:cNvPr>
          <p:cNvSpPr>
            <a:spLocks noGrp="1"/>
          </p:cNvSpPr>
          <p:nvPr>
            <p:ph type="dt" sz="half" idx="10"/>
          </p:nvPr>
        </p:nvSpPr>
        <p:spPr/>
        <p:txBody>
          <a:bodyPr/>
          <a:lstStyle/>
          <a:p>
            <a:fld id="{B51479C6-82FA-49D2-99FA-B28CD38B4C3D}" type="datetimeFigureOut">
              <a:rPr lang="zh-CN" altLang="en-US" smtClean="0"/>
              <a:t>2023/9/23</a:t>
            </a:fld>
            <a:endParaRPr lang="zh-CN" altLang="en-US"/>
          </a:p>
        </p:txBody>
      </p:sp>
      <p:sp>
        <p:nvSpPr>
          <p:cNvPr id="5" name="页脚占位符 4">
            <a:extLst>
              <a:ext uri="{FF2B5EF4-FFF2-40B4-BE49-F238E27FC236}">
                <a16:creationId xmlns:a16="http://schemas.microsoft.com/office/drawing/2014/main" xmlns="" id="{46E40117-17F6-4E70-B5F2-05F6B86C77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F1A319A-3E4D-4151-93FE-1FC7FE409AE9}"/>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146454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E61DF80-E48A-4145-9D28-839B47807B4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9147586-0B0E-4DE2-98D2-2D1F16F737B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A02B730-0684-4C93-A9F7-8B6A8E675378}"/>
              </a:ext>
            </a:extLst>
          </p:cNvPr>
          <p:cNvSpPr>
            <a:spLocks noGrp="1"/>
          </p:cNvSpPr>
          <p:nvPr>
            <p:ph type="dt" sz="half" idx="10"/>
          </p:nvPr>
        </p:nvSpPr>
        <p:spPr/>
        <p:txBody>
          <a:bodyPr/>
          <a:lstStyle/>
          <a:p>
            <a:fld id="{B51479C6-82FA-49D2-99FA-B28CD38B4C3D}" type="datetimeFigureOut">
              <a:rPr lang="zh-CN" altLang="en-US" smtClean="0"/>
              <a:t>2023/9/23</a:t>
            </a:fld>
            <a:endParaRPr lang="zh-CN" altLang="en-US"/>
          </a:p>
        </p:txBody>
      </p:sp>
      <p:sp>
        <p:nvSpPr>
          <p:cNvPr id="5" name="页脚占位符 4">
            <a:extLst>
              <a:ext uri="{FF2B5EF4-FFF2-40B4-BE49-F238E27FC236}">
                <a16:creationId xmlns:a16="http://schemas.microsoft.com/office/drawing/2014/main" xmlns="" id="{E0FC647B-9388-4BDA-9CC1-6F3BD06CF7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B498703-1778-4AC1-818A-F0473C91E1DC}"/>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5905429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C90474-2156-432B-851A-E62A021D016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C0E2602-83AF-4B09-B78F-EFA04FDE586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A1C18CD-478F-493E-BA3F-24E6C622771B}"/>
              </a:ext>
            </a:extLst>
          </p:cNvPr>
          <p:cNvSpPr>
            <a:spLocks noGrp="1"/>
          </p:cNvSpPr>
          <p:nvPr>
            <p:ph type="dt" sz="half" idx="10"/>
          </p:nvPr>
        </p:nvSpPr>
        <p:spPr/>
        <p:txBody>
          <a:bodyPr/>
          <a:lstStyle/>
          <a:p>
            <a:fld id="{B51479C6-82FA-49D2-99FA-B28CD38B4C3D}" type="datetimeFigureOut">
              <a:rPr lang="zh-CN" altLang="en-US" smtClean="0"/>
              <a:t>2023/9/23</a:t>
            </a:fld>
            <a:endParaRPr lang="zh-CN" altLang="en-US"/>
          </a:p>
        </p:txBody>
      </p:sp>
      <p:sp>
        <p:nvSpPr>
          <p:cNvPr id="5" name="页脚占位符 4">
            <a:extLst>
              <a:ext uri="{FF2B5EF4-FFF2-40B4-BE49-F238E27FC236}">
                <a16:creationId xmlns:a16="http://schemas.microsoft.com/office/drawing/2014/main" xmlns="" id="{6E1A7250-175D-4BF0-8D40-D955A83513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4EF0799-8CDF-4B9D-978F-535A6B8C1CC5}"/>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772402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E4E911-98E2-41EA-8F6F-26BDA516467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A465D18-0EB1-4E88-8217-5C9C979F4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990B0D05-D250-40F0-BD05-CB2487ED5481}"/>
              </a:ext>
            </a:extLst>
          </p:cNvPr>
          <p:cNvSpPr>
            <a:spLocks noGrp="1"/>
          </p:cNvSpPr>
          <p:nvPr>
            <p:ph type="dt" sz="half" idx="10"/>
          </p:nvPr>
        </p:nvSpPr>
        <p:spPr/>
        <p:txBody>
          <a:bodyPr/>
          <a:lstStyle/>
          <a:p>
            <a:fld id="{B51479C6-82FA-49D2-99FA-B28CD38B4C3D}" type="datetimeFigureOut">
              <a:rPr lang="zh-CN" altLang="en-US" smtClean="0"/>
              <a:t>2023/9/23</a:t>
            </a:fld>
            <a:endParaRPr lang="zh-CN" altLang="en-US"/>
          </a:p>
        </p:txBody>
      </p:sp>
      <p:sp>
        <p:nvSpPr>
          <p:cNvPr id="5" name="页脚占位符 4">
            <a:extLst>
              <a:ext uri="{FF2B5EF4-FFF2-40B4-BE49-F238E27FC236}">
                <a16:creationId xmlns:a16="http://schemas.microsoft.com/office/drawing/2014/main" xmlns="" id="{99045084-D01A-4291-BA87-7E1FE75215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E6AE93B-7BBC-469A-8DA7-A895017F6361}"/>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0596089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3338A9-0B69-4952-AB7F-D714F905765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732B038-948B-425C-B3B3-D9B91EF057F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B4D8F897-667D-4715-B4D3-D2632CECE7A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E3094C90-757D-4D0B-BB8D-57CEFAE4B4B2}"/>
              </a:ext>
            </a:extLst>
          </p:cNvPr>
          <p:cNvSpPr>
            <a:spLocks noGrp="1"/>
          </p:cNvSpPr>
          <p:nvPr>
            <p:ph type="dt" sz="half" idx="10"/>
          </p:nvPr>
        </p:nvSpPr>
        <p:spPr/>
        <p:txBody>
          <a:bodyPr/>
          <a:lstStyle/>
          <a:p>
            <a:fld id="{B51479C6-82FA-49D2-99FA-B28CD38B4C3D}" type="datetimeFigureOut">
              <a:rPr lang="zh-CN" altLang="en-US" smtClean="0"/>
              <a:t>2023/9/23</a:t>
            </a:fld>
            <a:endParaRPr lang="zh-CN" altLang="en-US"/>
          </a:p>
        </p:txBody>
      </p:sp>
      <p:sp>
        <p:nvSpPr>
          <p:cNvPr id="6" name="页脚占位符 5">
            <a:extLst>
              <a:ext uri="{FF2B5EF4-FFF2-40B4-BE49-F238E27FC236}">
                <a16:creationId xmlns:a16="http://schemas.microsoft.com/office/drawing/2014/main" xmlns="" id="{7C35B216-D139-48DF-8D68-90BC2CFD06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9BD23AA-567E-4A45-B82B-E76820BA2A82}"/>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42891764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D4E295B-FF67-4082-8C0B-FFF8B6978EE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7B0E817-857C-403F-974C-08E0C3752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C128946-1C0C-46C3-891B-BE26EEE275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9A66609-3BA1-4E3D-AB6E-F264D2E8A0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2520469C-0764-4C73-A4DC-CD00E8F04A4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3872D1-474F-435A-9BD4-149D6DF1D5BB}"/>
              </a:ext>
            </a:extLst>
          </p:cNvPr>
          <p:cNvSpPr>
            <a:spLocks noGrp="1"/>
          </p:cNvSpPr>
          <p:nvPr>
            <p:ph type="dt" sz="half" idx="10"/>
          </p:nvPr>
        </p:nvSpPr>
        <p:spPr/>
        <p:txBody>
          <a:bodyPr/>
          <a:lstStyle/>
          <a:p>
            <a:fld id="{B51479C6-82FA-49D2-99FA-B28CD38B4C3D}" type="datetimeFigureOut">
              <a:rPr lang="zh-CN" altLang="en-US" smtClean="0"/>
              <a:t>2023/9/23</a:t>
            </a:fld>
            <a:endParaRPr lang="zh-CN" altLang="en-US"/>
          </a:p>
        </p:txBody>
      </p:sp>
      <p:sp>
        <p:nvSpPr>
          <p:cNvPr id="8" name="页脚占位符 7">
            <a:extLst>
              <a:ext uri="{FF2B5EF4-FFF2-40B4-BE49-F238E27FC236}">
                <a16:creationId xmlns:a16="http://schemas.microsoft.com/office/drawing/2014/main" xmlns="" id="{93442680-3483-4FA4-A9B9-CD8B360E82E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35DAE037-CECF-4F4C-AD37-2382B0A1A81C}"/>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19004768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396966-CBB7-45F5-8F98-E304CFF51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DDD47E1-A0E1-4C79-A14A-3619B3DD1D43}"/>
              </a:ext>
            </a:extLst>
          </p:cNvPr>
          <p:cNvSpPr>
            <a:spLocks noGrp="1"/>
          </p:cNvSpPr>
          <p:nvPr>
            <p:ph type="dt" sz="half" idx="10"/>
          </p:nvPr>
        </p:nvSpPr>
        <p:spPr/>
        <p:txBody>
          <a:bodyPr/>
          <a:lstStyle/>
          <a:p>
            <a:fld id="{B51479C6-82FA-49D2-99FA-B28CD38B4C3D}" type="datetimeFigureOut">
              <a:rPr lang="zh-CN" altLang="en-US" smtClean="0"/>
              <a:t>2023/9/23</a:t>
            </a:fld>
            <a:endParaRPr lang="zh-CN" altLang="en-US"/>
          </a:p>
        </p:txBody>
      </p:sp>
      <p:sp>
        <p:nvSpPr>
          <p:cNvPr id="4" name="页脚占位符 3">
            <a:extLst>
              <a:ext uri="{FF2B5EF4-FFF2-40B4-BE49-F238E27FC236}">
                <a16:creationId xmlns:a16="http://schemas.microsoft.com/office/drawing/2014/main" xmlns="" id="{D9E3ADE3-4E39-436C-AD2C-3AF2D0C19B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6AEF886F-0578-47BA-9D68-8EA69664A45B}"/>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520702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8F2035B-8904-4C22-BE87-B7ADE6786F65}"/>
              </a:ext>
            </a:extLst>
          </p:cNvPr>
          <p:cNvSpPr>
            <a:spLocks noGrp="1"/>
          </p:cNvSpPr>
          <p:nvPr>
            <p:ph type="dt" sz="half" idx="10"/>
          </p:nvPr>
        </p:nvSpPr>
        <p:spPr/>
        <p:txBody>
          <a:bodyPr/>
          <a:lstStyle/>
          <a:p>
            <a:fld id="{B51479C6-82FA-49D2-99FA-B28CD38B4C3D}" type="datetimeFigureOut">
              <a:rPr lang="zh-CN" altLang="en-US" smtClean="0"/>
              <a:t>2023/9/23</a:t>
            </a:fld>
            <a:endParaRPr lang="zh-CN" altLang="en-US"/>
          </a:p>
        </p:txBody>
      </p:sp>
      <p:sp>
        <p:nvSpPr>
          <p:cNvPr id="3" name="页脚占位符 2">
            <a:extLst>
              <a:ext uri="{FF2B5EF4-FFF2-40B4-BE49-F238E27FC236}">
                <a16:creationId xmlns:a16="http://schemas.microsoft.com/office/drawing/2014/main" xmlns="" id="{C36C06CE-300A-4BC4-878F-755CB075229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40AB65BF-ADEE-4DE1-B908-0FA1BF1262A2}"/>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812630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9F9AEE-3661-40D5-8080-8974BAD4DFD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54230B7-0F34-434D-820A-3B0306F24B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CCF784C-6AF2-4113-97AA-D13BB75FF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D13B007-6F0D-45FF-836C-C6E1B389B3E3}"/>
              </a:ext>
            </a:extLst>
          </p:cNvPr>
          <p:cNvSpPr>
            <a:spLocks noGrp="1"/>
          </p:cNvSpPr>
          <p:nvPr>
            <p:ph type="dt" sz="half" idx="10"/>
          </p:nvPr>
        </p:nvSpPr>
        <p:spPr/>
        <p:txBody>
          <a:bodyPr/>
          <a:lstStyle/>
          <a:p>
            <a:fld id="{B51479C6-82FA-49D2-99FA-B28CD38B4C3D}" type="datetimeFigureOut">
              <a:rPr lang="zh-CN" altLang="en-US" smtClean="0"/>
              <a:t>2023/9/23</a:t>
            </a:fld>
            <a:endParaRPr lang="zh-CN" altLang="en-US"/>
          </a:p>
        </p:txBody>
      </p:sp>
      <p:sp>
        <p:nvSpPr>
          <p:cNvPr id="6" name="页脚占位符 5">
            <a:extLst>
              <a:ext uri="{FF2B5EF4-FFF2-40B4-BE49-F238E27FC236}">
                <a16:creationId xmlns:a16="http://schemas.microsoft.com/office/drawing/2014/main" xmlns="" id="{368BCF4D-1C8D-4D36-91AE-673D8BA0EA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CE3D311-3F90-4CE4-A9EE-0369B6D9A2B1}"/>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1147326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79F6AE7-E385-4507-8601-2F1147B423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B7E2CB3-AB64-48B2-9549-96EB4BAAB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F311B07-C21C-432B-A5D8-EE83942FA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824FF6D-3CB4-4181-B7AE-EF77566418AC}"/>
              </a:ext>
            </a:extLst>
          </p:cNvPr>
          <p:cNvSpPr>
            <a:spLocks noGrp="1"/>
          </p:cNvSpPr>
          <p:nvPr>
            <p:ph type="dt" sz="half" idx="10"/>
          </p:nvPr>
        </p:nvSpPr>
        <p:spPr/>
        <p:txBody>
          <a:bodyPr/>
          <a:lstStyle/>
          <a:p>
            <a:fld id="{B51479C6-82FA-49D2-99FA-B28CD38B4C3D}" type="datetimeFigureOut">
              <a:rPr lang="zh-CN" altLang="en-US" smtClean="0"/>
              <a:t>2023/9/23</a:t>
            </a:fld>
            <a:endParaRPr lang="zh-CN" altLang="en-US"/>
          </a:p>
        </p:txBody>
      </p:sp>
      <p:sp>
        <p:nvSpPr>
          <p:cNvPr id="6" name="页脚占位符 5">
            <a:extLst>
              <a:ext uri="{FF2B5EF4-FFF2-40B4-BE49-F238E27FC236}">
                <a16:creationId xmlns:a16="http://schemas.microsoft.com/office/drawing/2014/main" xmlns="" id="{291B2AED-D6AB-4F82-9F51-60710D7E363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ACEF45F-813C-40F7-A9B7-D8BE9C003D58}"/>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383681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8250DF31-57BB-40C4-8A9D-09DDFA0EB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E5AD54A-5582-426E-BE00-1CAF433F1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B2FB787-4F1B-4373-B876-762364307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479C6-82FA-49D2-99FA-B28CD38B4C3D}" type="datetimeFigureOut">
              <a:rPr lang="zh-CN" altLang="en-US" smtClean="0"/>
              <a:t>2023/9/23</a:t>
            </a:fld>
            <a:endParaRPr lang="zh-CN" altLang="en-US"/>
          </a:p>
        </p:txBody>
      </p:sp>
      <p:sp>
        <p:nvSpPr>
          <p:cNvPr id="5" name="页脚占位符 4">
            <a:extLst>
              <a:ext uri="{FF2B5EF4-FFF2-40B4-BE49-F238E27FC236}">
                <a16:creationId xmlns:a16="http://schemas.microsoft.com/office/drawing/2014/main" xmlns="" id="{F11069D0-66F1-43B9-A67C-5C64725BA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9EBD979-80C6-4978-A500-83758F675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5132F-1C15-4695-A550-31BC676F1A59}" type="slidenum">
              <a:rPr lang="zh-CN" altLang="en-US" smtClean="0"/>
              <a:t>‹#›</a:t>
            </a:fld>
            <a:endParaRPr lang="zh-CN" altLang="en-US"/>
          </a:p>
        </p:txBody>
      </p:sp>
      <p:sp>
        <p:nvSpPr>
          <p:cNvPr id="10" name="Title 1">
            <a:extLst>
              <a:ext uri="{FF2B5EF4-FFF2-40B4-BE49-F238E27FC236}">
                <a16:creationId xmlns:a16="http://schemas.microsoft.com/office/drawing/2014/main" xmlns="" id="{A31228FB-4B9F-2D12-C35C-77DD62E04630}"/>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105F2D0-2E2F-7A85-A09F-4496B10D6C0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676000D6-D92D-B2E7-7F17-AE881E2EA4E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CA1980F4-0224-561E-D0E2-7F996A9F873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041E6D8A-DBA0-0C06-289C-A8D32C77D47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xmlns="" id="{EFF5EDC3-C328-6626-EF42-54C2C7F15E9E}"/>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05CE7590-A1F4-317C-5496-EC903BED6E5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9AA2EA89-14F5-E744-3E68-6952EE6D2CC9}"/>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xmlns="" id="{CF451879-2559-E0D8-B746-D23042077E5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xmlns="" id="{C49980DA-8E9C-C900-581A-2C8280F4970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367529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D312D16-2A71-44DE-90D9-9D126E57D0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 y="0"/>
            <a:ext cx="12192001" cy="6858000"/>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6000" b="90000" l="5250" r="98150">
                        <a14:foregroundMark x1="26750" y1="28200" x2="31100" y2="59900"/>
                        <a14:foregroundMark x1="15150" y1="50900" x2="26900" y2="61500"/>
                        <a14:foregroundMark x1="45850" y1="47000" x2="32350" y2="56900"/>
                        <a14:foregroundMark x1="26750" y1="56050" x2="32950" y2="66650"/>
                        <a14:foregroundMark x1="25750" y1="62900" x2="31200" y2="69100"/>
                        <a14:foregroundMark x1="41250" y1="62800" x2="45000" y2="65200"/>
                        <a14:foregroundMark x1="34500" y1="58900" x2="34350" y2="70950"/>
                        <a14:foregroundMark x1="29050" y1="27950" x2="43550" y2="40400"/>
                        <a14:foregroundMark x1="67200" y1="35550" x2="67800" y2="70100"/>
                        <a14:foregroundMark x1="71350" y1="62800" x2="86850" y2="51750"/>
                        <a14:foregroundMark x1="54150" y1="49450" x2="66500" y2="60750"/>
                      </a14:backgroundRemoval>
                    </a14:imgEffect>
                  </a14:imgLayer>
                </a14:imgProps>
              </a:ext>
              <a:ext uri="{28A0092B-C50C-407E-A947-70E740481C1C}">
                <a14:useLocalDpi xmlns:a14="http://schemas.microsoft.com/office/drawing/2010/main" val="0"/>
              </a:ext>
            </a:extLst>
          </a:blip>
          <a:stretch>
            <a:fillRect/>
          </a:stretch>
        </p:blipFill>
        <p:spPr>
          <a:xfrm>
            <a:off x="2539761" y="2564904"/>
            <a:ext cx="4780375" cy="4780375"/>
          </a:xfrm>
          <a:prstGeom prst="rect">
            <a:avLst/>
          </a:prstGeom>
        </p:spPr>
      </p:pic>
      <p:pic>
        <p:nvPicPr>
          <p:cNvPr id="11" name="Picture 10">
            <a:extLst>
              <a:ext uri="{FF2B5EF4-FFF2-40B4-BE49-F238E27FC236}">
                <a16:creationId xmlns:a16="http://schemas.microsoft.com/office/drawing/2014/main" xmlns="" id="{416AA52A-2568-3B14-1382-2943F1A7FFD1}"/>
              </a:ext>
            </a:extLst>
          </p:cNvPr>
          <p:cNvPicPr>
            <a:picLocks noChangeAspect="1"/>
          </p:cNvPicPr>
          <p:nvPr/>
        </p:nvPicPr>
        <p:blipFill>
          <a:blip r:embed="rId5"/>
          <a:stretch>
            <a:fillRect/>
          </a:stretch>
        </p:blipFill>
        <p:spPr>
          <a:xfrm>
            <a:off x="119336" y="27570"/>
            <a:ext cx="1523956" cy="1508868"/>
          </a:xfrm>
          <a:prstGeom prst="rect">
            <a:avLst/>
          </a:prstGeom>
        </p:spPr>
      </p:pic>
      <p:pic>
        <p:nvPicPr>
          <p:cNvPr id="3" name="Picture 2"/>
          <p:cNvPicPr>
            <a:picLocks noChangeAspect="1"/>
          </p:cNvPicPr>
          <p:nvPr/>
        </p:nvPicPr>
        <p:blipFill>
          <a:blip r:embed="rId6"/>
          <a:stretch>
            <a:fillRect/>
          </a:stretch>
        </p:blipFill>
        <p:spPr>
          <a:xfrm>
            <a:off x="2135560" y="831464"/>
            <a:ext cx="8340051" cy="3084843"/>
          </a:xfrm>
          <a:prstGeom prst="rect">
            <a:avLst/>
          </a:prstGeom>
        </p:spPr>
      </p:pic>
      <p:sp>
        <p:nvSpPr>
          <p:cNvPr id="20" name="TextBox 19"/>
          <p:cNvSpPr txBox="1"/>
          <p:nvPr/>
        </p:nvSpPr>
        <p:spPr>
          <a:xfrm>
            <a:off x="3743111" y="-100993"/>
            <a:ext cx="9091059" cy="1169551"/>
          </a:xfrm>
          <a:prstGeom prst="rect">
            <a:avLst/>
          </a:prstGeom>
          <a:noFill/>
        </p:spPr>
        <p:txBody>
          <a:bodyPr wrap="square" rtlCol="0">
            <a:spAutoFit/>
          </a:bodyPr>
          <a:lstStyle/>
          <a:p>
            <a:r>
              <a:rPr lang="vi-VN" sz="7000" dirty="0">
                <a:ln w="28575">
                  <a:solidFill>
                    <a:schemeClr val="tx1">
                      <a:lumMod val="50000"/>
                      <a:lumOff val="50000"/>
                    </a:schemeClr>
                  </a:solidFill>
                </a:ln>
                <a:solidFill>
                  <a:schemeClr val="bg1"/>
                </a:solidFill>
                <a:effectLst/>
                <a:latin typeface="SVN-Lobster" panose="02040603050506020204" pitchFamily="18" charset="0"/>
              </a:rPr>
              <a:t>Luyện từ và câu </a:t>
            </a:r>
            <a:endParaRPr lang="en-US" sz="7000" dirty="0">
              <a:ln w="28575">
                <a:solidFill>
                  <a:schemeClr val="tx1">
                    <a:lumMod val="50000"/>
                    <a:lumOff val="50000"/>
                  </a:schemeClr>
                </a:solidFill>
              </a:ln>
              <a:solidFill>
                <a:schemeClr val="bg1"/>
              </a:solidFill>
              <a:effectLst/>
              <a:latin typeface="SVN-Lobster" panose="02040603050506020204" pitchFamily="18" charset="0"/>
            </a:endParaRPr>
          </a:p>
        </p:txBody>
      </p:sp>
    </p:spTree>
    <p:extLst>
      <p:ext uri="{BB962C8B-B14F-4D97-AF65-F5344CB8AC3E}">
        <p14:creationId xmlns:p14="http://schemas.microsoft.com/office/powerpoint/2010/main" val="27604125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 y="0"/>
            <a:ext cx="12192001" cy="6858000"/>
          </a:xfrm>
          <a:prstGeom prst="rect">
            <a:avLst/>
          </a:prstGeom>
        </p:spPr>
      </p:pic>
      <p:pic>
        <p:nvPicPr>
          <p:cNvPr id="23" name="Picture 22"/>
          <p:cNvPicPr>
            <a:picLocks noChangeAspect="1"/>
          </p:cNvPicPr>
          <p:nvPr/>
        </p:nvPicPr>
        <p:blipFill>
          <a:blip r:embed="rId3"/>
          <a:stretch>
            <a:fillRect/>
          </a:stretch>
        </p:blipFill>
        <p:spPr>
          <a:xfrm>
            <a:off x="1847528" y="1772816"/>
            <a:ext cx="8340051" cy="3060457"/>
          </a:xfrm>
          <a:prstGeom prst="rect">
            <a:avLst/>
          </a:prstGeom>
        </p:spPr>
      </p:pic>
    </p:spTree>
    <p:extLst>
      <p:ext uri="{BB962C8B-B14F-4D97-AF65-F5344CB8AC3E}">
        <p14:creationId xmlns:p14="http://schemas.microsoft.com/office/powerpoint/2010/main" val="3932406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1340" y="0"/>
            <a:ext cx="12192001" cy="6858000"/>
          </a:xfrm>
          <a:prstGeom prst="rect">
            <a:avLst/>
          </a:prstGeom>
        </p:spPr>
      </p:pic>
      <p:pic>
        <p:nvPicPr>
          <p:cNvPr id="5" name="图片 1">
            <a:extLst>
              <a:ext uri="{FF2B5EF4-FFF2-40B4-BE49-F238E27FC236}">
                <a16:creationId xmlns:a16="http://schemas.microsoft.com/office/drawing/2014/main" xmlns="" id="{83162203-BC7C-46AD-90E6-1F83F8F73ACF}"/>
              </a:ext>
            </a:extLst>
          </p:cNvPr>
          <p:cNvPicPr>
            <a:picLocks noChangeAspect="1"/>
          </p:cNvPicPr>
          <p:nvPr/>
        </p:nvPicPr>
        <p:blipFill>
          <a:blip r:embed="rId3"/>
          <a:stretch>
            <a:fillRect/>
          </a:stretch>
        </p:blipFill>
        <p:spPr>
          <a:xfrm>
            <a:off x="2423592" y="1052736"/>
            <a:ext cx="8280920" cy="4320480"/>
          </a:xfrm>
          <a:prstGeom prst="rect">
            <a:avLst/>
          </a:prstGeom>
        </p:spPr>
      </p:pic>
      <p:pic>
        <p:nvPicPr>
          <p:cNvPr id="6" name="Picture 5"/>
          <p:cNvPicPr>
            <a:picLocks noChangeAspect="1"/>
          </p:cNvPicPr>
          <p:nvPr/>
        </p:nvPicPr>
        <p:blipFill>
          <a:blip r:embed="rId4"/>
          <a:stretch>
            <a:fillRect/>
          </a:stretch>
        </p:blipFill>
        <p:spPr>
          <a:xfrm>
            <a:off x="2399888" y="2621210"/>
            <a:ext cx="8340051" cy="1615580"/>
          </a:xfrm>
          <a:prstGeom prst="rect">
            <a:avLst/>
          </a:prstGeom>
        </p:spPr>
      </p:pic>
    </p:spTree>
    <p:extLst>
      <p:ext uri="{BB962C8B-B14F-4D97-AF65-F5344CB8AC3E}">
        <p14:creationId xmlns:p14="http://schemas.microsoft.com/office/powerpoint/2010/main" val="2514101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4679" y="0"/>
            <a:ext cx="12192001" cy="6858000"/>
          </a:xfrm>
          <a:prstGeom prst="rect">
            <a:avLst/>
          </a:prstGeom>
        </p:spPr>
      </p:pic>
      <p:pic>
        <p:nvPicPr>
          <p:cNvPr id="5" name="图片 1">
            <a:extLst>
              <a:ext uri="{FF2B5EF4-FFF2-40B4-BE49-F238E27FC236}">
                <a16:creationId xmlns:a16="http://schemas.microsoft.com/office/drawing/2014/main" xmlns="" id="{83162203-BC7C-46AD-90E6-1F83F8F73ACF}"/>
              </a:ext>
            </a:extLst>
          </p:cNvPr>
          <p:cNvPicPr>
            <a:picLocks noChangeAspect="1"/>
          </p:cNvPicPr>
          <p:nvPr/>
        </p:nvPicPr>
        <p:blipFill>
          <a:blip r:embed="rId3"/>
          <a:stretch>
            <a:fillRect/>
          </a:stretch>
        </p:blipFill>
        <p:spPr>
          <a:xfrm>
            <a:off x="2251494" y="948060"/>
            <a:ext cx="8280920" cy="4320480"/>
          </a:xfrm>
          <a:prstGeom prst="rect">
            <a:avLst/>
          </a:prstGeom>
        </p:spPr>
      </p:pic>
      <p:pic>
        <p:nvPicPr>
          <p:cNvPr id="6" name="Picture 5"/>
          <p:cNvPicPr>
            <a:picLocks noChangeAspect="1"/>
          </p:cNvPicPr>
          <p:nvPr/>
        </p:nvPicPr>
        <p:blipFill>
          <a:blip r:embed="rId4"/>
          <a:stretch>
            <a:fillRect/>
          </a:stretch>
        </p:blipFill>
        <p:spPr>
          <a:xfrm>
            <a:off x="2251494" y="2453555"/>
            <a:ext cx="8340051" cy="1950889"/>
          </a:xfrm>
          <a:prstGeom prst="rect">
            <a:avLst/>
          </a:prstGeom>
        </p:spPr>
      </p:pic>
    </p:spTree>
    <p:extLst>
      <p:ext uri="{BB962C8B-B14F-4D97-AF65-F5344CB8AC3E}">
        <p14:creationId xmlns:p14="http://schemas.microsoft.com/office/powerpoint/2010/main" val="25443254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pic>
        <p:nvPicPr>
          <p:cNvPr id="9" name="Picture 8" descr="Text&#10;&#10;Description automatically generated">
            <a:extLst>
              <a:ext uri="{FF2B5EF4-FFF2-40B4-BE49-F238E27FC236}">
                <a16:creationId xmlns:a16="http://schemas.microsoft.com/office/drawing/2014/main" xmlns=""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983432" y="584685"/>
            <a:ext cx="11533101" cy="6408426"/>
          </a:xfrm>
          <a:prstGeom prst="rect">
            <a:avLst/>
          </a:prstGeom>
        </p:spPr>
      </p:pic>
      <p:sp>
        <p:nvSpPr>
          <p:cNvPr id="10" name="Text Box 2">
            <a:extLst>
              <a:ext uri="{FF2B5EF4-FFF2-40B4-BE49-F238E27FC236}">
                <a16:creationId xmlns:a16="http://schemas.microsoft.com/office/drawing/2014/main" xmlns=""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bg1"/>
          </a:solidFill>
          <a:ln w="28575">
            <a:solidFill>
              <a:schemeClr val="tx2">
                <a:lumMod val="60000"/>
                <a:lumOff val="40000"/>
              </a:schemeClr>
            </a:solidFill>
            <a:extLst>
              <a:ext uri="{C807C97D-BFC1-408E-A445-0C87EB9F89A2}">
                <ask:lineSketchStyleProps xmlns="" xmlns:ask="http://schemas.microsoft.com/office/drawing/2018/sketchyshape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ctr">
              <a:spcBef>
                <a:spcPct val="50000"/>
              </a:spcBef>
            </a:pPr>
            <a:endParaRPr lang="en-US" altLang="en-US" sz="3200" b="1" dirty="0">
              <a:solidFill>
                <a:schemeClr val="tx1"/>
              </a:solidFill>
              <a:latin typeface="Cambria" panose="02040503050406030204" pitchFamily="18" charset="0"/>
              <a:ea typeface="Cambria" panose="02040503050406030204" pitchFamily="18" charset="0"/>
            </a:endParaRPr>
          </a:p>
        </p:txBody>
      </p:sp>
      <p:sp>
        <p:nvSpPr>
          <p:cNvPr id="11" name="TextBox 10"/>
          <p:cNvSpPr txBox="1"/>
          <p:nvPr/>
        </p:nvSpPr>
        <p:spPr>
          <a:xfrm>
            <a:off x="1415480" y="169989"/>
            <a:ext cx="8597576" cy="892552"/>
          </a:xfrm>
          <a:prstGeom prst="rect">
            <a:avLst/>
          </a:prstGeom>
          <a:noFill/>
        </p:spPr>
        <p:txBody>
          <a:bodyPr wrap="square" rtlCol="0">
            <a:spAutoFit/>
          </a:bodyPr>
          <a:lstStyle/>
          <a:p>
            <a:pPr algn="ctr">
              <a:spcBef>
                <a:spcPct val="50000"/>
              </a:spcBef>
            </a:pPr>
            <a:r>
              <a:rPr lang="vi-VN" sz="2600" b="1" dirty="0">
                <a:latin typeface="Cambria" panose="02040503050406030204" pitchFamily="18" charset="0"/>
                <a:ea typeface="Cambria" panose="02040503050406030204" pitchFamily="18" charset="0"/>
              </a:rPr>
              <a:t>1. Tìm danh từ chỉ thời gian, con vật, cây cối trong đoạn văn dưới đây: </a:t>
            </a:r>
            <a:endParaRPr lang="en-US" altLang="en-US" sz="2600" b="1" dirty="0">
              <a:latin typeface="Cambria" panose="02040503050406030204" pitchFamily="18" charset="0"/>
              <a:ea typeface="Cambria" panose="02040503050406030204" pitchFamily="18" charset="0"/>
            </a:endParaRPr>
          </a:p>
        </p:txBody>
      </p:sp>
      <p:sp>
        <p:nvSpPr>
          <p:cNvPr id="12" name="Rectangle 11"/>
          <p:cNvSpPr/>
          <p:nvPr/>
        </p:nvSpPr>
        <p:spPr>
          <a:xfrm>
            <a:off x="3071664" y="2348880"/>
            <a:ext cx="7128792" cy="3970318"/>
          </a:xfrm>
          <a:prstGeom prst="rect">
            <a:avLst/>
          </a:prstGeom>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    Tổ vành khuyên nhỏ xinh nằm lọt thỏm giữa hai chiếc lá bưởi. Mẹ vành khuyên cần thận khâu hai chiếc lá lại rồi tha cỏ khô về đan tổ bên trong.</a:t>
            </a:r>
          </a:p>
          <a:p>
            <a:pPr algn="just"/>
            <a:r>
              <a:rPr lang="vi-VN" sz="2800" dirty="0">
                <a:solidFill>
                  <a:srgbClr val="000000"/>
                </a:solidFill>
                <a:latin typeface="Cambria" panose="02040503050406030204" pitchFamily="18" charset="0"/>
                <a:ea typeface="Cambria" panose="02040503050406030204" pitchFamily="18" charset="0"/>
              </a:rPr>
              <a:t>   Đêm đêm, mùi cỏ, mùi lá bưởi thơm cả vào những giấc mơ. Mấy anh em vành khuyên nằm gối đầu lên nhau, mơ một ngày khôn lớn sải cánh bay ra trời rộng.</a:t>
            </a:r>
          </a:p>
          <a:p>
            <a:pPr algn="just"/>
            <a:r>
              <a:rPr lang="vi-VN" sz="2800" dirty="0">
                <a:solidFill>
                  <a:srgbClr val="000000"/>
                </a:solidFill>
                <a:latin typeface="Cambria" panose="02040503050406030204" pitchFamily="18" charset="0"/>
                <a:ea typeface="Cambria" panose="02040503050406030204" pitchFamily="18" charset="0"/>
              </a:rPr>
              <a:t>  			(Theo Trần Đức Tiến)</a:t>
            </a:r>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99359" l="0" r="100000">
                        <a14:foregroundMark x1="50000" y1="50427" x2="46939" y2="93803"/>
                        <a14:foregroundMark x1="68571" y1="4701" x2="80000" y2="49359"/>
                        <a14:foregroundMark x1="80408" y1="5983" x2="97959" y2="27991"/>
                        <a14:foregroundMark x1="66122" y1="10684" x2="55714" y2="30128"/>
                        <a14:foregroundMark x1="87551" y1="33120" x2="96531" y2="36538"/>
                        <a14:foregroundMark x1="85102" y1="36752" x2="92041" y2="43162"/>
                        <a14:foregroundMark x1="70612" y1="48504" x2="73061" y2="49145"/>
                        <a14:foregroundMark x1="57347" y1="58333" x2="69592" y2="67521"/>
                        <a14:foregroundMark x1="57959" y1="9615" x2="53878" y2="19231"/>
                        <a14:foregroundMark x1="51020" y1="28205" x2="52245" y2="32906"/>
                        <a14:foregroundMark x1="67143" y1="4487" x2="72653" y2="2137"/>
                        <a14:foregroundMark x1="53061" y1="35897" x2="57959" y2="43376"/>
                        <a14:foregroundMark x1="92041" y1="40171" x2="95102" y2="41239"/>
                        <a14:foregroundMark x1="76531" y1="1068" x2="82449" y2="3205"/>
                        <a14:foregroundMark x1="84694" y1="3846" x2="89592" y2="5128"/>
                        <a14:foregroundMark x1="91020" y1="8120" x2="98980" y2="22009"/>
                        <a14:foregroundMark x1="30000" y1="60897" x2="40612" y2="64744"/>
                        <a14:backgroundMark x1="93061" y1="2350" x2="96531" y2="11111"/>
                        <a14:backgroundMark x1="98367" y1="19231" x2="99592" y2="22650"/>
                        <a14:backgroundMark x1="84490" y1="1496" x2="80408" y2="85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537945" y="754541"/>
            <a:ext cx="2724000" cy="2601698"/>
          </a:xfrm>
          <a:prstGeom prst="rect">
            <a:avLst/>
          </a:prstGeom>
        </p:spPr>
      </p:pic>
    </p:spTree>
    <p:extLst>
      <p:ext uri="{BB962C8B-B14F-4D97-AF65-F5344CB8AC3E}">
        <p14:creationId xmlns:p14="http://schemas.microsoft.com/office/powerpoint/2010/main" val="29215948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9990" y="34370"/>
            <a:ext cx="12192001" cy="6858000"/>
          </a:xfrm>
          <a:prstGeom prst="rect">
            <a:avLst/>
          </a:prstGeom>
        </p:spPr>
      </p:pic>
      <p:grpSp>
        <p:nvGrpSpPr>
          <p:cNvPr id="19" name="组合 18">
            <a:extLst>
              <a:ext uri="{FF2B5EF4-FFF2-40B4-BE49-F238E27FC236}">
                <a16:creationId xmlns:a16="http://schemas.microsoft.com/office/drawing/2014/main" xmlns="" id="{3D375297-BB84-4234-97B1-240EDDA19AD8}"/>
              </a:ext>
            </a:extLst>
          </p:cNvPr>
          <p:cNvGrpSpPr/>
          <p:nvPr/>
        </p:nvGrpSpPr>
        <p:grpSpPr>
          <a:xfrm>
            <a:off x="1991544" y="69515"/>
            <a:ext cx="7926423" cy="967887"/>
            <a:chOff x="5988034" y="4653136"/>
            <a:chExt cx="6297889" cy="769441"/>
          </a:xfrm>
        </p:grpSpPr>
        <p:sp>
          <p:nvSpPr>
            <p:cNvPr id="14" name="文本框 13">
              <a:extLst>
                <a:ext uri="{FF2B5EF4-FFF2-40B4-BE49-F238E27FC236}">
                  <a16:creationId xmlns:a16="http://schemas.microsoft.com/office/drawing/2014/main" xmlns="" id="{923890D5-7877-45E0-8A9B-8B9A35D15736}"/>
                </a:ext>
              </a:extLst>
            </p:cNvPr>
            <p:cNvSpPr txBox="1"/>
            <p:nvPr/>
          </p:nvSpPr>
          <p:spPr>
            <a:xfrm>
              <a:off x="5988034" y="4653136"/>
              <a:ext cx="80663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rPr>
                <a:t>02</a:t>
              </a: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5" name="圆角矩形 12">
              <a:extLst>
                <a:ext uri="{FF2B5EF4-FFF2-40B4-BE49-F238E27FC236}">
                  <a16:creationId xmlns:a16="http://schemas.microsoft.com/office/drawing/2014/main" xmlns=""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23" name="Rectangle 22"/>
          <p:cNvSpPr/>
          <p:nvPr/>
        </p:nvSpPr>
        <p:spPr>
          <a:xfrm>
            <a:off x="2843407" y="261287"/>
            <a:ext cx="7189853" cy="492443"/>
          </a:xfrm>
          <a:prstGeom prst="rect">
            <a:avLst/>
          </a:prstGeom>
        </p:spPr>
        <p:txBody>
          <a:bodyPr wrap="none">
            <a:spAutoFit/>
          </a:bodyPr>
          <a:lstStyle/>
          <a:p>
            <a:pPr algn="just"/>
            <a:r>
              <a:rPr lang="vi-VN" sz="2600" b="1" dirty="0">
                <a:solidFill>
                  <a:srgbClr val="002060"/>
                </a:solidFill>
                <a:latin typeface="Cambria" panose="02040503050406030204" pitchFamily="18" charset="0"/>
                <a:ea typeface="Cambria" panose="02040503050406030204" pitchFamily="18" charset="0"/>
              </a:rPr>
              <a:t>Tìm tiếp các danh từ chỉ người cho mỗi nhóm.</a:t>
            </a:r>
          </a:p>
        </p:txBody>
      </p:sp>
      <p:sp>
        <p:nvSpPr>
          <p:cNvPr id="25" name="Rounded Rectangle 24"/>
          <p:cNvSpPr/>
          <p:nvPr/>
        </p:nvSpPr>
        <p:spPr>
          <a:xfrm>
            <a:off x="568060" y="1094850"/>
            <a:ext cx="10913770" cy="55098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t="9051" b="13294"/>
          <a:stretch/>
        </p:blipFill>
        <p:spPr>
          <a:xfrm>
            <a:off x="7985379" y="1052736"/>
            <a:ext cx="3168352" cy="2460396"/>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t="3385"/>
          <a:stretch/>
        </p:blipFill>
        <p:spPr>
          <a:xfrm>
            <a:off x="665939" y="1019948"/>
            <a:ext cx="3284984" cy="317376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0356" y="1046490"/>
            <a:ext cx="3783699" cy="2522466"/>
          </a:xfrm>
          <a:prstGeom prst="rect">
            <a:avLst/>
          </a:prstGeom>
        </p:spPr>
      </p:pic>
      <p:sp>
        <p:nvSpPr>
          <p:cNvPr id="29" name="Rectangle 28"/>
          <p:cNvSpPr/>
          <p:nvPr/>
        </p:nvSpPr>
        <p:spPr>
          <a:xfrm>
            <a:off x="1257172" y="4017011"/>
            <a:ext cx="2046860" cy="707886"/>
          </a:xfrm>
          <a:prstGeom prst="rect">
            <a:avLst/>
          </a:prstGeom>
        </p:spPr>
        <p:txBody>
          <a:bodyPr wrap="square">
            <a:spAutoFit/>
          </a:bodyPr>
          <a:lstStyle/>
          <a:p>
            <a:pPr algn="ctr"/>
            <a:r>
              <a:rPr lang="vi-VN" sz="2000" b="1" dirty="0">
                <a:solidFill>
                  <a:srgbClr val="002060"/>
                </a:solidFill>
                <a:latin typeface="Cambria" panose="02040503050406030204" pitchFamily="18" charset="0"/>
                <a:ea typeface="Cambria" panose="02040503050406030204" pitchFamily="18" charset="0"/>
              </a:rPr>
              <a:t>Trong gia đình</a:t>
            </a:r>
          </a:p>
          <a:p>
            <a:pPr algn="ctr"/>
            <a:r>
              <a:rPr lang="en-US" sz="2000" b="1" dirty="0">
                <a:solidFill>
                  <a:srgbClr val="002060"/>
                </a:solidFill>
                <a:latin typeface="Cambria" panose="02040503050406030204" pitchFamily="18" charset="0"/>
                <a:ea typeface="Cambria" panose="02040503050406030204" pitchFamily="18" charset="0"/>
              </a:rPr>
              <a:t>(</a:t>
            </a:r>
            <a:r>
              <a:rPr lang="vi-VN" sz="2000" b="1" dirty="0">
                <a:solidFill>
                  <a:srgbClr val="002060"/>
                </a:solidFill>
                <a:latin typeface="Cambria" panose="02040503050406030204" pitchFamily="18" charset="0"/>
                <a:ea typeface="Cambria" panose="02040503050406030204" pitchFamily="18" charset="0"/>
              </a:rPr>
              <a:t>mẹ,...)</a:t>
            </a:r>
            <a:endParaRPr lang="en-US" sz="2000" b="1" dirty="0">
              <a:solidFill>
                <a:srgbClr val="002060"/>
              </a:solidFill>
              <a:latin typeface="Cambria" panose="02040503050406030204" pitchFamily="18" charset="0"/>
              <a:ea typeface="Cambria" panose="02040503050406030204" pitchFamily="18" charset="0"/>
            </a:endParaRPr>
          </a:p>
        </p:txBody>
      </p:sp>
      <p:sp>
        <p:nvSpPr>
          <p:cNvPr id="30" name="Rectangle 29"/>
          <p:cNvSpPr/>
          <p:nvPr/>
        </p:nvSpPr>
        <p:spPr>
          <a:xfrm>
            <a:off x="4760131" y="3935909"/>
            <a:ext cx="2271135" cy="707886"/>
          </a:xfrm>
          <a:prstGeom prst="rect">
            <a:avLst/>
          </a:prstGeom>
        </p:spPr>
        <p:txBody>
          <a:bodyPr wrap="none">
            <a:spAutoFit/>
          </a:bodyPr>
          <a:lstStyle/>
          <a:p>
            <a:pPr algn="ctr"/>
            <a:r>
              <a:rPr lang="vi-VN" sz="2000" b="1" dirty="0">
                <a:solidFill>
                  <a:srgbClr val="002060"/>
                </a:solidFill>
                <a:latin typeface="Cambria" panose="02040503050406030204" pitchFamily="18" charset="0"/>
                <a:ea typeface="Cambria" panose="02040503050406030204" pitchFamily="18" charset="0"/>
              </a:rPr>
              <a:t>Trong trường học</a:t>
            </a:r>
          </a:p>
          <a:p>
            <a:pPr algn="ctr"/>
            <a:r>
              <a:rPr lang="vi-VN" sz="2000" b="1" dirty="0">
                <a:solidFill>
                  <a:srgbClr val="002060"/>
                </a:solidFill>
                <a:latin typeface="Cambria" panose="02040503050406030204" pitchFamily="18" charset="0"/>
                <a:ea typeface="Cambria" panose="02040503050406030204" pitchFamily="18" charset="0"/>
              </a:rPr>
              <a:t>(thầy giáo,...)</a:t>
            </a:r>
            <a:endParaRPr lang="en-US" sz="2000" b="1" dirty="0">
              <a:solidFill>
                <a:srgbClr val="002060"/>
              </a:solidFill>
              <a:latin typeface="Cambria" panose="02040503050406030204" pitchFamily="18" charset="0"/>
              <a:ea typeface="Cambria" panose="02040503050406030204" pitchFamily="18" charset="0"/>
            </a:endParaRPr>
          </a:p>
        </p:txBody>
      </p:sp>
      <p:sp>
        <p:nvSpPr>
          <p:cNvPr id="31" name="Rectangle 30"/>
          <p:cNvSpPr/>
          <p:nvPr/>
        </p:nvSpPr>
        <p:spPr>
          <a:xfrm>
            <a:off x="8091544" y="3975904"/>
            <a:ext cx="2436116" cy="707886"/>
          </a:xfrm>
          <a:prstGeom prst="rect">
            <a:avLst/>
          </a:prstGeom>
        </p:spPr>
        <p:txBody>
          <a:bodyPr wrap="none">
            <a:spAutoFit/>
          </a:bodyPr>
          <a:lstStyle/>
          <a:p>
            <a:pPr algn="ctr"/>
            <a:r>
              <a:rPr lang="vi-VN" sz="2000" b="1" dirty="0">
                <a:solidFill>
                  <a:srgbClr val="002060"/>
                </a:solidFill>
                <a:latin typeface="Cambria" panose="02040503050406030204" pitchFamily="18" charset="0"/>
                <a:ea typeface="Cambria" panose="02040503050406030204" pitchFamily="18" charset="0"/>
              </a:rPr>
              <a:t>Trong trận bóng đá</a:t>
            </a:r>
          </a:p>
          <a:p>
            <a:pPr algn="ctr"/>
            <a:r>
              <a:rPr lang="vi-VN" sz="2000" b="1" dirty="0">
                <a:solidFill>
                  <a:srgbClr val="002060"/>
                </a:solidFill>
                <a:latin typeface="Cambria" panose="02040503050406030204" pitchFamily="18" charset="0"/>
                <a:ea typeface="Cambria" panose="02040503050406030204" pitchFamily="18" charset="0"/>
              </a:rPr>
              <a:t>(cầu thủ...)</a:t>
            </a:r>
            <a:endParaRPr lang="en-US" sz="2000" b="1" dirty="0">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792854" y="4768065"/>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Bố,</a:t>
            </a:r>
            <a:endParaRPr lang="en-US" sz="2400" b="1" dirty="0">
              <a:latin typeface="Cambria" panose="02040503050406030204" pitchFamily="18" charset="0"/>
              <a:ea typeface="Cambria" panose="02040503050406030204" pitchFamily="18" charset="0"/>
            </a:endParaRPr>
          </a:p>
        </p:txBody>
      </p:sp>
      <p:cxnSp>
        <p:nvCxnSpPr>
          <p:cNvPr id="6" name="Straight Connector 5"/>
          <p:cNvCxnSpPr/>
          <p:nvPr/>
        </p:nvCxnSpPr>
        <p:spPr>
          <a:xfrm>
            <a:off x="4079776" y="5500532"/>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7907333" y="5420530"/>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p:cNvCxnSpPr/>
          <p:nvPr/>
        </p:nvCxnSpPr>
        <p:spPr>
          <a:xfrm>
            <a:off x="4079776" y="4768065"/>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p:cNvCxnSpPr/>
          <p:nvPr/>
        </p:nvCxnSpPr>
        <p:spPr>
          <a:xfrm>
            <a:off x="7896200" y="4683790"/>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p:cNvSpPr txBox="1"/>
          <p:nvPr/>
        </p:nvSpPr>
        <p:spPr>
          <a:xfrm>
            <a:off x="1716296" y="4754848"/>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ông,  </a:t>
            </a:r>
            <a:endParaRPr lang="en-US" sz="2400" b="1" dirty="0">
              <a:latin typeface="Cambria" panose="02040503050406030204" pitchFamily="18" charset="0"/>
              <a:ea typeface="Cambria" panose="02040503050406030204" pitchFamily="18" charset="0"/>
            </a:endParaRPr>
          </a:p>
        </p:txBody>
      </p:sp>
      <p:sp>
        <p:nvSpPr>
          <p:cNvPr id="24" name="TextBox 23"/>
          <p:cNvSpPr txBox="1"/>
          <p:nvPr/>
        </p:nvSpPr>
        <p:spPr>
          <a:xfrm>
            <a:off x="2812668" y="4787036"/>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bà,   </a:t>
            </a:r>
            <a:endParaRPr lang="en-US" sz="2400" b="1" dirty="0">
              <a:latin typeface="Cambria" panose="02040503050406030204" pitchFamily="18" charset="0"/>
              <a:ea typeface="Cambria" panose="02040503050406030204" pitchFamily="18" charset="0"/>
            </a:endParaRPr>
          </a:p>
        </p:txBody>
      </p:sp>
      <p:sp>
        <p:nvSpPr>
          <p:cNvPr id="32" name="TextBox 31"/>
          <p:cNvSpPr txBox="1"/>
          <p:nvPr/>
        </p:nvSpPr>
        <p:spPr>
          <a:xfrm>
            <a:off x="1687513" y="5179294"/>
            <a:ext cx="6192688" cy="461665"/>
          </a:xfrm>
          <a:prstGeom prst="rect">
            <a:avLst/>
          </a:prstGeom>
          <a:noFill/>
        </p:spPr>
        <p:txBody>
          <a:bodyPr wrap="square" rtlCol="0">
            <a:spAutoFit/>
          </a:bodyPr>
          <a:lstStyle/>
          <a:p>
            <a:r>
              <a:rPr lang="vi-VN" sz="2400" b="1" dirty="0">
                <a:solidFill>
                  <a:srgbClr val="000000"/>
                </a:solidFill>
                <a:latin typeface="Cambria" panose="02040503050406030204" pitchFamily="18" charset="0"/>
                <a:ea typeface="Cambria" panose="02040503050406030204" pitchFamily="18" charset="0"/>
              </a:rPr>
              <a:t>anh,    </a:t>
            </a:r>
            <a:endParaRPr lang="en-US" sz="2400" b="1" dirty="0">
              <a:latin typeface="Cambria" panose="02040503050406030204" pitchFamily="18" charset="0"/>
              <a:ea typeface="Cambria" panose="02040503050406030204" pitchFamily="18" charset="0"/>
            </a:endParaRPr>
          </a:p>
        </p:txBody>
      </p:sp>
      <p:sp>
        <p:nvSpPr>
          <p:cNvPr id="33" name="TextBox 32"/>
          <p:cNvSpPr txBox="1"/>
          <p:nvPr/>
        </p:nvSpPr>
        <p:spPr>
          <a:xfrm>
            <a:off x="839416" y="5199583"/>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chị,    </a:t>
            </a:r>
            <a:endParaRPr lang="en-US" sz="2400" b="1" dirty="0">
              <a:latin typeface="Cambria" panose="02040503050406030204" pitchFamily="18" charset="0"/>
              <a:ea typeface="Cambria" panose="02040503050406030204" pitchFamily="18" charset="0"/>
            </a:endParaRPr>
          </a:p>
        </p:txBody>
      </p:sp>
      <p:sp>
        <p:nvSpPr>
          <p:cNvPr id="34" name="TextBox 33"/>
          <p:cNvSpPr txBox="1"/>
          <p:nvPr/>
        </p:nvSpPr>
        <p:spPr>
          <a:xfrm>
            <a:off x="2681031" y="5199583"/>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em,  </a:t>
            </a:r>
            <a:endParaRPr lang="en-US" sz="2400" b="1" dirty="0">
              <a:latin typeface="Cambria" panose="02040503050406030204" pitchFamily="18" charset="0"/>
              <a:ea typeface="Cambria" panose="02040503050406030204" pitchFamily="18" charset="0"/>
            </a:endParaRPr>
          </a:p>
        </p:txBody>
      </p:sp>
      <p:sp>
        <p:nvSpPr>
          <p:cNvPr id="35" name="TextBox 34"/>
          <p:cNvSpPr txBox="1"/>
          <p:nvPr/>
        </p:nvSpPr>
        <p:spPr>
          <a:xfrm>
            <a:off x="1663787" y="5674451"/>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cháu   </a:t>
            </a:r>
            <a:endParaRPr lang="en-US" sz="2400" b="1" dirty="0">
              <a:latin typeface="Cambria" panose="02040503050406030204" pitchFamily="18" charset="0"/>
              <a:ea typeface="Cambria" panose="02040503050406030204" pitchFamily="18" charset="0"/>
            </a:endParaRPr>
          </a:p>
        </p:txBody>
      </p:sp>
      <p:sp>
        <p:nvSpPr>
          <p:cNvPr id="36" name="TextBox 35"/>
          <p:cNvSpPr txBox="1"/>
          <p:nvPr/>
        </p:nvSpPr>
        <p:spPr>
          <a:xfrm>
            <a:off x="2866933" y="4827962"/>
            <a:ext cx="6192688" cy="1200329"/>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Cô giáo, học sinh, </a:t>
            </a:r>
          </a:p>
          <a:p>
            <a:pPr algn="ctr"/>
            <a:r>
              <a:rPr lang="vi-VN" sz="2400" b="1" dirty="0">
                <a:latin typeface="Cambria" panose="02040503050406030204" pitchFamily="18" charset="0"/>
                <a:ea typeface="Cambria" panose="02040503050406030204" pitchFamily="18" charset="0"/>
              </a:rPr>
              <a:t>bác bảo vệ,  bạn bè, </a:t>
            </a:r>
          </a:p>
          <a:p>
            <a:pPr algn="ctr"/>
            <a:r>
              <a:rPr lang="vi-VN" sz="2400" b="1" dirty="0">
                <a:latin typeface="Cambria" panose="02040503050406030204" pitchFamily="18" charset="0"/>
                <a:ea typeface="Cambria" panose="02040503050406030204" pitchFamily="18" charset="0"/>
              </a:rPr>
              <a:t>sinh viên,... </a:t>
            </a:r>
            <a:endParaRPr lang="en-US" sz="2400" b="1" dirty="0">
              <a:latin typeface="Cambria" panose="02040503050406030204" pitchFamily="18" charset="0"/>
              <a:ea typeface="Cambria" panose="02040503050406030204" pitchFamily="18" charset="0"/>
            </a:endParaRPr>
          </a:p>
        </p:txBody>
      </p:sp>
      <p:sp>
        <p:nvSpPr>
          <p:cNvPr id="37" name="TextBox 36"/>
          <p:cNvSpPr txBox="1"/>
          <p:nvPr/>
        </p:nvSpPr>
        <p:spPr>
          <a:xfrm>
            <a:off x="6774929" y="4674133"/>
            <a:ext cx="6192688" cy="1569660"/>
          </a:xfrm>
          <a:prstGeom prst="rect">
            <a:avLst/>
          </a:prstGeom>
          <a:noFill/>
        </p:spPr>
        <p:txBody>
          <a:bodyPr wrap="square" rtlCol="0">
            <a:spAutoFit/>
          </a:bodyPr>
          <a:lstStyle/>
          <a:p>
            <a:pPr algn="ctr"/>
            <a:r>
              <a:rPr lang="vi-VN" sz="2400" b="1" dirty="0">
                <a:solidFill>
                  <a:srgbClr val="000000"/>
                </a:solidFill>
                <a:latin typeface="Cambria" panose="02040503050406030204" pitchFamily="18" charset="0"/>
                <a:ea typeface="Cambria" panose="02040503050406030204" pitchFamily="18" charset="0"/>
              </a:rPr>
              <a:t>Cầu thủ, tiền vệ,</a:t>
            </a:r>
          </a:p>
          <a:p>
            <a:pPr algn="ctr"/>
            <a:r>
              <a:rPr lang="vi-VN" sz="2400" b="1" dirty="0">
                <a:solidFill>
                  <a:srgbClr val="000000"/>
                </a:solidFill>
                <a:latin typeface="Cambria" panose="02040503050406030204" pitchFamily="18" charset="0"/>
                <a:ea typeface="Cambria" panose="02040503050406030204" pitchFamily="18" charset="0"/>
              </a:rPr>
              <a:t> thủ môn, hậu vệ, </a:t>
            </a:r>
          </a:p>
          <a:p>
            <a:pPr algn="ctr"/>
            <a:r>
              <a:rPr lang="vi-VN" sz="2400" b="1" dirty="0">
                <a:solidFill>
                  <a:srgbClr val="000000"/>
                </a:solidFill>
                <a:latin typeface="Cambria" panose="02040503050406030204" pitchFamily="18" charset="0"/>
                <a:ea typeface="Cambria" panose="02040503050406030204" pitchFamily="18" charset="0"/>
              </a:rPr>
              <a:t>tiền đạo,...</a:t>
            </a:r>
          </a:p>
          <a:p>
            <a:pPr algn="ct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6384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0"/>
                                        <p:tgtEl>
                                          <p:spTgt spid="34"/>
                                        </p:tgtEl>
                                      </p:cBhvr>
                                    </p:animEffect>
                                    <p:anim calcmode="lin" valueType="num">
                                      <p:cBhvr>
                                        <p:cTn id="49" dur="1000" fill="hold"/>
                                        <p:tgtEl>
                                          <p:spTgt spid="34"/>
                                        </p:tgtEl>
                                        <p:attrNameLst>
                                          <p:attrName>ppt_x</p:attrName>
                                        </p:attrNameLst>
                                      </p:cBhvr>
                                      <p:tavLst>
                                        <p:tav tm="0">
                                          <p:val>
                                            <p:strVal val="#ppt_x"/>
                                          </p:val>
                                        </p:tav>
                                        <p:tav tm="100000">
                                          <p:val>
                                            <p:strVal val="#ppt_x"/>
                                          </p:val>
                                        </p:tav>
                                      </p:tavLst>
                                    </p:anim>
                                    <p:anim calcmode="lin" valueType="num">
                                      <p:cBhvr>
                                        <p:cTn id="5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barn(inVertical)">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32" grpId="0"/>
      <p:bldP spid="33" grpId="0"/>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sp>
        <p:nvSpPr>
          <p:cNvPr id="4" name="文本框 3">
            <a:extLst>
              <a:ext uri="{FF2B5EF4-FFF2-40B4-BE49-F238E27FC236}">
                <a16:creationId xmlns:a16="http://schemas.microsoft.com/office/drawing/2014/main" xmlns="" id="{511660CD-82D0-44AB-BA7A-450904CB0983}"/>
              </a:ext>
            </a:extLst>
          </p:cNvPr>
          <p:cNvSpPr txBox="1"/>
          <p:nvPr/>
        </p:nvSpPr>
        <p:spPr>
          <a:xfrm>
            <a:off x="11613467" y="939447"/>
            <a:ext cx="461665" cy="4536504"/>
          </a:xfrm>
          <a:prstGeom prst="rect">
            <a:avLst/>
          </a:prstGeom>
          <a:noFill/>
        </p:spPr>
        <p:txBody>
          <a:bodyPr vert="eaVert"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包图简圆体" panose="02010601030101010101" pitchFamily="2" charset="-122"/>
                <a:ea typeface="包图简圆体" panose="02010601030101010101" pitchFamily="2" charset="-122"/>
                <a:cs typeface="+mn-cs"/>
              </a:rPr>
              <a:t>有序返校开学</a:t>
            </a:r>
          </a:p>
        </p:txBody>
      </p:sp>
      <p:pic>
        <p:nvPicPr>
          <p:cNvPr id="9" name="Picture 8" descr="Text&#10;&#10;Description automatically generated">
            <a:extLst>
              <a:ext uri="{FF2B5EF4-FFF2-40B4-BE49-F238E27FC236}">
                <a16:creationId xmlns:a16="http://schemas.microsoft.com/office/drawing/2014/main" xmlns=""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695400" y="188640"/>
            <a:ext cx="12529392" cy="7118533"/>
          </a:xfrm>
          <a:prstGeom prst="rect">
            <a:avLst/>
          </a:prstGeom>
        </p:spPr>
      </p:pic>
      <p:sp>
        <p:nvSpPr>
          <p:cNvPr id="10" name="Text Box 2">
            <a:extLst>
              <a:ext uri="{FF2B5EF4-FFF2-40B4-BE49-F238E27FC236}">
                <a16:creationId xmlns:a16="http://schemas.microsoft.com/office/drawing/2014/main" xmlns=""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accent5">
              <a:lumMod val="20000"/>
              <a:lumOff val="80000"/>
            </a:schemeClr>
          </a:solidFill>
          <a:ln w="28575">
            <a:solidFill>
              <a:schemeClr val="tx2">
                <a:lumMod val="60000"/>
                <a:lumOff val="40000"/>
              </a:schemeClr>
            </a:solidFill>
            <a:extLst>
              <a:ext uri="{C807C97D-BFC1-408E-A445-0C87EB9F89A2}">
                <ask:lineSketchStyleProps xmlns="" xmlns:ask="http://schemas.microsoft.com/office/drawing/2018/sketchyshape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1231262" y="43774"/>
            <a:ext cx="8597576" cy="1554272"/>
          </a:xfrm>
          <a:prstGeom prst="rect">
            <a:avLst/>
          </a:prstGeom>
          <a:noFill/>
        </p:spPr>
        <p:txBody>
          <a:bodyPr wrap="square" rtlCol="0">
            <a:spAutoFit/>
          </a:bodyPr>
          <a:lstStyle/>
          <a:p>
            <a:pPr algn="ctr">
              <a:spcBef>
                <a:spcPct val="50000"/>
              </a:spcBef>
            </a:pPr>
            <a:r>
              <a:rPr lang="vi-VN" sz="2800" b="1" dirty="0">
                <a:solidFill>
                  <a:srgbClr val="7030A0"/>
                </a:solidFill>
                <a:latin typeface="Cambria" panose="02040503050406030204" pitchFamily="18" charset="0"/>
                <a:ea typeface="Cambria" panose="02040503050406030204" pitchFamily="18" charset="0"/>
              </a:rPr>
              <a:t>3. Danh từ chỉ hiện tượng tự nhiên nào có thể thay cho mỗi bông hoa dưới đây?</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071664" y="2405057"/>
            <a:ext cx="8208912" cy="3754874"/>
          </a:xfrm>
          <a:prstGeom prst="rect">
            <a:avLst/>
          </a:prstGeom>
        </p:spPr>
        <p:txBody>
          <a:bodyPr wrap="square">
            <a:spAutoFit/>
          </a:bodyPr>
          <a:lstStyle/>
          <a:p>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3400" dirty="0">
                <a:solidFill>
                  <a:srgbClr val="000000"/>
                </a:solidFill>
                <a:latin typeface="Cambria" panose="02040503050406030204" pitchFamily="18" charset="0"/>
                <a:ea typeface="Cambria" panose="02040503050406030204" pitchFamily="18" charset="0"/>
              </a:rPr>
              <a:t>Buổi sáng, mặt trời toả                  gay gắt, chói chang. Bỗng từ đâu           đen kéo tới, che kín bầu trời,         cuồn cuộn thổi,         loé lên từng hồi sáng rực,         nổ đì đùng. Rồi         ầm ầm trút xuống. Không gian đẫm nước.</a:t>
            </a:r>
          </a:p>
          <a:p>
            <a:r>
              <a:rPr lang="vi-VN" sz="3400" dirty="0">
                <a:solidFill>
                  <a:srgbClr val="000000"/>
                </a:solidFill>
                <a:latin typeface="Cambria" panose="02040503050406030204" pitchFamily="18" charset="0"/>
                <a:ea typeface="Cambria" panose="02040503050406030204" pitchFamily="18" charset="0"/>
              </a:rPr>
              <a:t>       			(Theo Phạm Khải)</a:t>
            </a:r>
            <a:endPar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509164" y="2040074"/>
            <a:ext cx="899593" cy="1082999"/>
          </a:xfrm>
          <a:prstGeom prst="rect">
            <a:avLst/>
          </a:prstGeom>
        </p:spPr>
      </p:pic>
      <p:sp>
        <p:nvSpPr>
          <p:cNvPr id="5" name="Rectangle 4"/>
          <p:cNvSpPr/>
          <p:nvPr/>
        </p:nvSpPr>
        <p:spPr>
          <a:xfrm>
            <a:off x="7674935" y="2449281"/>
            <a:ext cx="992579" cy="553998"/>
          </a:xfrm>
          <a:prstGeom prst="rect">
            <a:avLst/>
          </a:prstGeom>
        </p:spPr>
        <p:txBody>
          <a:bodyPr wrap="none">
            <a:spAutoFit/>
          </a:bodyPr>
          <a:lstStyle/>
          <a:p>
            <a:r>
              <a:rPr lang="vi-VN" sz="3000" dirty="0" smtClean="0">
                <a:solidFill>
                  <a:srgbClr val="FF0000"/>
                </a:solidFill>
                <a:latin typeface="Cambria" panose="02040503050406030204" pitchFamily="18" charset="0"/>
                <a:ea typeface="Cambria" panose="02040503050406030204" pitchFamily="18" charset="0"/>
              </a:rPr>
              <a:t>nắng</a:t>
            </a:r>
            <a:endParaRPr lang="en-US" sz="3000" dirty="0">
              <a:solidFill>
                <a:srgbClr val="FF000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529569" y="2581573"/>
            <a:ext cx="899593" cy="1082999"/>
          </a:xfrm>
          <a:prstGeom prst="rect">
            <a:avLst/>
          </a:prstGeom>
        </p:spPr>
      </p:pic>
      <p:sp>
        <p:nvSpPr>
          <p:cNvPr id="15" name="Rectangle 14"/>
          <p:cNvSpPr/>
          <p:nvPr/>
        </p:nvSpPr>
        <p:spPr>
          <a:xfrm>
            <a:off x="7664992" y="2947010"/>
            <a:ext cx="879280"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mây</a:t>
            </a:r>
            <a:endParaRPr lang="en-US" sz="3000" dirty="0">
              <a:solidFill>
                <a:srgbClr val="FF0000"/>
              </a:solidFill>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5923670" y="3071839"/>
            <a:ext cx="899593" cy="1082999"/>
          </a:xfrm>
          <a:prstGeom prst="rect">
            <a:avLst/>
          </a:prstGeom>
        </p:spPr>
      </p:pic>
      <p:sp>
        <p:nvSpPr>
          <p:cNvPr id="17" name="Rectangle 16"/>
          <p:cNvSpPr/>
          <p:nvPr/>
        </p:nvSpPr>
        <p:spPr>
          <a:xfrm>
            <a:off x="6214508" y="3501008"/>
            <a:ext cx="879280"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gió</a:t>
            </a:r>
            <a:endParaRPr lang="en-US" sz="3000" dirty="0">
              <a:solidFill>
                <a:srgbClr val="FF000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9732911" y="3034395"/>
            <a:ext cx="899593" cy="1082999"/>
          </a:xfrm>
          <a:prstGeom prst="rect">
            <a:avLst/>
          </a:prstGeom>
        </p:spPr>
      </p:pic>
      <p:sp>
        <p:nvSpPr>
          <p:cNvPr id="20" name="Rectangle 19"/>
          <p:cNvSpPr/>
          <p:nvPr/>
        </p:nvSpPr>
        <p:spPr>
          <a:xfrm>
            <a:off x="9886064" y="3501008"/>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chớp</a:t>
            </a:r>
            <a:endParaRPr lang="en-US" sz="3000" dirty="0">
              <a:solidFill>
                <a:srgbClr val="FF000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483905" y="3578555"/>
            <a:ext cx="899593" cy="1082999"/>
          </a:xfrm>
          <a:prstGeom prst="rect">
            <a:avLst/>
          </a:prstGeom>
        </p:spPr>
      </p:pic>
      <p:sp>
        <p:nvSpPr>
          <p:cNvPr id="22" name="Rectangle 21"/>
          <p:cNvSpPr/>
          <p:nvPr/>
        </p:nvSpPr>
        <p:spPr>
          <a:xfrm>
            <a:off x="7755023" y="4036916"/>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sấm</a:t>
            </a:r>
            <a:endParaRPr lang="en-US" sz="3000" dirty="0">
              <a:solidFill>
                <a:srgbClr val="FF0000"/>
              </a:solidFill>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3553832" y="4033629"/>
            <a:ext cx="899593" cy="1082999"/>
          </a:xfrm>
          <a:prstGeom prst="rect">
            <a:avLst/>
          </a:prstGeom>
        </p:spPr>
      </p:pic>
      <p:sp>
        <p:nvSpPr>
          <p:cNvPr id="24" name="Rectangle 23"/>
          <p:cNvSpPr/>
          <p:nvPr/>
        </p:nvSpPr>
        <p:spPr>
          <a:xfrm>
            <a:off x="3706119" y="4531186"/>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mưa</a:t>
            </a:r>
            <a:endParaRPr lang="en-US" sz="3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1953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6"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nodeType="click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6"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in)">
                                      <p:cBhvr>
                                        <p:cTn id="39" dur="2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6"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nodeType="clickEffect">
                                  <p:stCondLst>
                                    <p:cond delay="0"/>
                                  </p:stCondLst>
                                  <p:childTnLst>
                                    <p:animEffect transition="out" filter="wipe(down)">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6" presetClass="entr" presetSubtype="1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ircle(in)">
                                      <p:cBhvr>
                                        <p:cTn id="5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17" grpId="0"/>
      <p:bldP spid="20"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xmlns=""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sp>
        <p:nvSpPr>
          <p:cNvPr id="2" name="Rectangle 1"/>
          <p:cNvSpPr/>
          <p:nvPr/>
        </p:nvSpPr>
        <p:spPr>
          <a:xfrm>
            <a:off x="2989922" y="1328723"/>
            <a:ext cx="7272808" cy="4524315"/>
          </a:xfrm>
          <a:prstGeom prst="rect">
            <a:avLst/>
          </a:prstGeom>
        </p:spPr>
        <p:txBody>
          <a:bodyPr wrap="square">
            <a:spAutoFit/>
          </a:bodyPr>
          <a:lstStyle/>
          <a:p>
            <a:pPr marL="514350" indent="-514350" algn="just">
              <a:buAutoNum type="alphaLcPeriod"/>
            </a:pP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buổi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ngày</a:t>
            </a:r>
            <a:r>
              <a:rPr lang="en-US" sz="3000" b="1" dirty="0">
                <a:solidFill>
                  <a:srgbClr val="000000"/>
                </a:solidFill>
                <a:latin typeface="Cambria" panose="02040503050406030204" pitchFamily="18" charset="0"/>
                <a:ea typeface="Cambria" panose="02040503050406030204" pitchFamily="18" charset="0"/>
              </a:rPr>
              <a:t>. </a:t>
            </a:r>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en-US" sz="3000" b="1" dirty="0">
              <a:solidFill>
                <a:srgbClr val="000000"/>
              </a:solidFill>
              <a:latin typeface="Cambria" panose="02040503050406030204" pitchFamily="18" charset="0"/>
              <a:ea typeface="Cambria" panose="02040503050406030204" pitchFamily="18" charset="0"/>
            </a:endParaRPr>
          </a:p>
          <a:p>
            <a:pPr algn="just"/>
            <a:r>
              <a:rPr lang="en-US" sz="3000" b="1" dirty="0">
                <a:solidFill>
                  <a:srgbClr val="000000"/>
                </a:solidFill>
                <a:latin typeface="Cambria" panose="02040503050406030204" pitchFamily="18" charset="0"/>
                <a:ea typeface="Cambria" panose="02040503050406030204" pitchFamily="18" charset="0"/>
              </a:rPr>
              <a:t>b. </a:t>
            </a: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ngày</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tuần</a:t>
            </a:r>
            <a:r>
              <a:rPr lang="en-US" sz="3000" b="1" dirty="0">
                <a:solidFill>
                  <a:srgbClr val="000000"/>
                </a:solidFill>
                <a:latin typeface="Cambria" panose="02040503050406030204" pitchFamily="18" charset="0"/>
                <a:ea typeface="Cambria" panose="02040503050406030204" pitchFamily="18" charset="0"/>
              </a:rPr>
              <a:t>.</a:t>
            </a:r>
            <a:endParaRPr lang="vi-VN" sz="3000" b="1" dirty="0">
              <a:solidFill>
                <a:srgbClr val="000000"/>
              </a:solidFill>
              <a:latin typeface="Cambria" panose="02040503050406030204" pitchFamily="18" charset="0"/>
              <a:ea typeface="Cambria" panose="02040503050406030204" pitchFamily="18" charset="0"/>
            </a:endParaRPr>
          </a:p>
          <a:p>
            <a:pPr algn="just"/>
            <a:endParaRPr lang="en-US"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r>
              <a:rPr lang="en-US" sz="3000" b="1" dirty="0">
                <a:solidFill>
                  <a:srgbClr val="000000"/>
                </a:solidFill>
                <a:latin typeface="Cambria" panose="02040503050406030204" pitchFamily="18" charset="0"/>
                <a:ea typeface="Cambria" panose="02040503050406030204" pitchFamily="18" charset="0"/>
              </a:rPr>
              <a:t>c. </a:t>
            </a: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mùa</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năm</a:t>
            </a:r>
            <a:r>
              <a:rPr lang="en-US" sz="3000" b="1" dirty="0">
                <a:solidFill>
                  <a:srgbClr val="000000"/>
                </a:solidFill>
                <a:latin typeface="Cambria" panose="02040503050406030204" pitchFamily="18" charset="0"/>
                <a:ea typeface="Cambria" panose="02040503050406030204" pitchFamily="18" charset="0"/>
              </a:rPr>
              <a:t>.</a:t>
            </a:r>
            <a:endParaRPr lang="vi-VN" sz="3000" b="1" dirty="0">
              <a:solidFill>
                <a:srgbClr val="000000"/>
              </a:solidFill>
              <a:latin typeface="Cambria" panose="02040503050406030204" pitchFamily="18" charset="0"/>
              <a:ea typeface="Cambria" panose="02040503050406030204" pitchFamily="18" charset="0"/>
            </a:endParaRPr>
          </a:p>
          <a:p>
            <a:r>
              <a:rPr lang="vi-VN" dirty="0"/>
              <a:t> </a:t>
            </a:r>
            <a:endParaRPr lang="en-US" b="0" i="0" dirty="0">
              <a:solidFill>
                <a:srgbClr val="000000"/>
              </a:solidFill>
              <a:effectLst/>
              <a:latin typeface="OpenSans"/>
            </a:endParaRPr>
          </a:p>
        </p:txBody>
      </p:sp>
      <p:sp>
        <p:nvSpPr>
          <p:cNvPr id="6" name="Text Box 2">
            <a:extLst>
              <a:ext uri="{FF2B5EF4-FFF2-40B4-BE49-F238E27FC236}">
                <a16:creationId xmlns:a16="http://schemas.microsoft.com/office/drawing/2014/main" xmlns=""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accent5">
              <a:lumMod val="20000"/>
              <a:lumOff val="80000"/>
            </a:schemeClr>
          </a:solidFill>
          <a:ln w="28575">
            <a:solidFill>
              <a:schemeClr val="tx2">
                <a:lumMod val="60000"/>
                <a:lumOff val="40000"/>
              </a:schemeClr>
            </a:solidFill>
            <a:extLst>
              <a:ext uri="{C807C97D-BFC1-408E-A445-0C87EB9F89A2}">
                <ask:lineSketchStyleProps xmlns="" xmlns:ask="http://schemas.microsoft.com/office/drawing/2018/sketchyshape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ctr">
              <a:spcBef>
                <a:spcPct val="50000"/>
              </a:spcBef>
            </a:pPr>
            <a:endParaRPr lang="en-US" altLang="en-US" sz="3200" b="1" dirty="0">
              <a:solidFill>
                <a:schemeClr val="tx1"/>
              </a:solidFill>
              <a:latin typeface="Cambria" panose="02040503050406030204" pitchFamily="18" charset="0"/>
              <a:ea typeface="Cambria" panose="02040503050406030204" pitchFamily="18" charset="0"/>
            </a:endParaRPr>
          </a:p>
        </p:txBody>
      </p:sp>
      <p:sp>
        <p:nvSpPr>
          <p:cNvPr id="7" name="TextBox 6"/>
          <p:cNvSpPr txBox="1"/>
          <p:nvPr/>
        </p:nvSpPr>
        <p:spPr>
          <a:xfrm>
            <a:off x="1415480" y="169989"/>
            <a:ext cx="8597576" cy="1231106"/>
          </a:xfrm>
          <a:prstGeom prst="rect">
            <a:avLst/>
          </a:prstGeom>
          <a:noFill/>
        </p:spPr>
        <p:txBody>
          <a:bodyPr wrap="square" rtlCol="0">
            <a:spAutoFit/>
          </a:bodyPr>
          <a:lstStyle/>
          <a:p>
            <a:pPr algn="ctr">
              <a:spcBef>
                <a:spcPct val="50000"/>
              </a:spcBef>
            </a:pPr>
            <a:r>
              <a:rPr lang="vi-VN" sz="3500" b="1" dirty="0">
                <a:solidFill>
                  <a:srgbClr val="002060"/>
                </a:solidFill>
                <a:latin typeface="Cambria" panose="02040503050406030204" pitchFamily="18" charset="0"/>
                <a:ea typeface="Cambria" panose="02040503050406030204" pitchFamily="18" charset="0"/>
              </a:rPr>
              <a:t>4. </a:t>
            </a:r>
            <a:r>
              <a:rPr lang="en-US" sz="3500" b="1" dirty="0" err="1">
                <a:solidFill>
                  <a:srgbClr val="002060"/>
                </a:solidFill>
                <a:latin typeface="Cambria" panose="02040503050406030204" pitchFamily="18" charset="0"/>
                <a:ea typeface="Cambria" panose="02040503050406030204" pitchFamily="18" charset="0"/>
              </a:rPr>
              <a:t>Đặt</a:t>
            </a:r>
            <a:r>
              <a:rPr lang="en-US" sz="3500" b="1" dirty="0">
                <a:solidFill>
                  <a:srgbClr val="002060"/>
                </a:solidFill>
                <a:latin typeface="Cambria" panose="02040503050406030204" pitchFamily="18" charset="0"/>
                <a:ea typeface="Cambria" panose="02040503050406030204" pitchFamily="18" charset="0"/>
              </a:rPr>
              <a:t> 3 </a:t>
            </a:r>
            <a:r>
              <a:rPr lang="en-US" sz="3500" b="1" dirty="0" err="1">
                <a:solidFill>
                  <a:srgbClr val="002060"/>
                </a:solidFill>
                <a:latin typeface="Cambria" panose="02040503050406030204" pitchFamily="18" charset="0"/>
                <a:ea typeface="Cambria" panose="02040503050406030204" pitchFamily="18" charset="0"/>
              </a:rPr>
              <a:t>câu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có</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chứa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danh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từ</a:t>
            </a:r>
            <a:r>
              <a:rPr lang="en-US" sz="3500" b="1" dirty="0">
                <a:solidFill>
                  <a:srgbClr val="002060"/>
                </a:solidFill>
                <a:latin typeface="Cambria" panose="02040503050406030204" pitchFamily="18" charset="0"/>
                <a:ea typeface="Cambria" panose="02040503050406030204" pitchFamily="18" charset="0"/>
              </a:rPr>
              <a:t>:</a:t>
            </a:r>
          </a:p>
          <a:p>
            <a:pPr algn="ctr">
              <a:spcBef>
                <a:spcPct val="50000"/>
              </a:spcBef>
            </a:pPr>
            <a:endParaRPr lang="en-US" altLang="en-US" sz="2600" b="1" dirty="0">
              <a:latin typeface="Cambria" panose="02040503050406030204" pitchFamily="18" charset="0"/>
              <a:ea typeface="Cambria" panose="02040503050406030204" pitchFamily="18" charset="0"/>
            </a:endParaRPr>
          </a:p>
        </p:txBody>
      </p:sp>
      <p:grpSp>
        <p:nvGrpSpPr>
          <p:cNvPr id="9" name="组合 18">
            <a:extLst>
              <a:ext uri="{FF2B5EF4-FFF2-40B4-BE49-F238E27FC236}">
                <a16:creationId xmlns:a16="http://schemas.microsoft.com/office/drawing/2014/main" xmlns="" id="{3D375297-BB84-4234-97B1-240EDDA19AD8}"/>
              </a:ext>
            </a:extLst>
          </p:cNvPr>
          <p:cNvGrpSpPr/>
          <p:nvPr/>
        </p:nvGrpSpPr>
        <p:grpSpPr>
          <a:xfrm>
            <a:off x="1114834" y="1988839"/>
            <a:ext cx="9705109" cy="981857"/>
            <a:chOff x="5988034" y="4653136"/>
            <a:chExt cx="6297889" cy="709896"/>
          </a:xfrm>
        </p:grpSpPr>
        <p:sp>
          <p:nvSpPr>
            <p:cNvPr id="10" name="文本框 13">
              <a:extLst>
                <a:ext uri="{FF2B5EF4-FFF2-40B4-BE49-F238E27FC236}">
                  <a16:creationId xmlns:a16="http://schemas.microsoft.com/office/drawing/2014/main" xmlns=""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1" name="圆角矩形 12">
              <a:extLst>
                <a:ext uri="{FF2B5EF4-FFF2-40B4-BE49-F238E27FC236}">
                  <a16:creationId xmlns:a16="http://schemas.microsoft.com/office/drawing/2014/main" xmlns=""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12" name="Rectangle 11"/>
          <p:cNvSpPr/>
          <p:nvPr/>
        </p:nvSpPr>
        <p:spPr>
          <a:xfrm>
            <a:off x="2463067" y="2205030"/>
            <a:ext cx="8410444" cy="553998"/>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Chiều nay, em và các bạn sẽ cùng chơi đá bóng. </a:t>
            </a:r>
          </a:p>
        </p:txBody>
      </p:sp>
      <p:grpSp>
        <p:nvGrpSpPr>
          <p:cNvPr id="13" name="组合 18">
            <a:extLst>
              <a:ext uri="{FF2B5EF4-FFF2-40B4-BE49-F238E27FC236}">
                <a16:creationId xmlns:a16="http://schemas.microsoft.com/office/drawing/2014/main" xmlns="" id="{3D375297-BB84-4234-97B1-240EDDA19AD8}"/>
              </a:ext>
            </a:extLst>
          </p:cNvPr>
          <p:cNvGrpSpPr/>
          <p:nvPr/>
        </p:nvGrpSpPr>
        <p:grpSpPr>
          <a:xfrm>
            <a:off x="1669800" y="3833901"/>
            <a:ext cx="8999984" cy="1011026"/>
            <a:chOff x="5988034" y="4653136"/>
            <a:chExt cx="6297889" cy="709896"/>
          </a:xfrm>
        </p:grpSpPr>
        <p:sp>
          <p:nvSpPr>
            <p:cNvPr id="14" name="文本框 13">
              <a:extLst>
                <a:ext uri="{FF2B5EF4-FFF2-40B4-BE49-F238E27FC236}">
                  <a16:creationId xmlns:a16="http://schemas.microsoft.com/office/drawing/2014/main" xmlns=""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5" name="圆角矩形 12">
              <a:extLst>
                <a:ext uri="{FF2B5EF4-FFF2-40B4-BE49-F238E27FC236}">
                  <a16:creationId xmlns:a16="http://schemas.microsoft.com/office/drawing/2014/main" xmlns=""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16" name="Rectangle 15"/>
          <p:cNvSpPr/>
          <p:nvPr/>
        </p:nvSpPr>
        <p:spPr>
          <a:xfrm>
            <a:off x="2892402" y="3996833"/>
            <a:ext cx="7820602" cy="553998"/>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Vào chủ nhật, cả gia đình em sẽ về quê chơi.</a:t>
            </a:r>
          </a:p>
        </p:txBody>
      </p:sp>
      <p:grpSp>
        <p:nvGrpSpPr>
          <p:cNvPr id="17" name="组合 18">
            <a:extLst>
              <a:ext uri="{FF2B5EF4-FFF2-40B4-BE49-F238E27FC236}">
                <a16:creationId xmlns:a16="http://schemas.microsoft.com/office/drawing/2014/main" xmlns="" id="{3D375297-BB84-4234-97B1-240EDDA19AD8}"/>
              </a:ext>
            </a:extLst>
          </p:cNvPr>
          <p:cNvGrpSpPr/>
          <p:nvPr/>
        </p:nvGrpSpPr>
        <p:grpSpPr>
          <a:xfrm>
            <a:off x="2126334" y="5643689"/>
            <a:ext cx="8999984" cy="1008111"/>
            <a:chOff x="5988034" y="4653136"/>
            <a:chExt cx="6297889" cy="709896"/>
          </a:xfrm>
        </p:grpSpPr>
        <p:sp>
          <p:nvSpPr>
            <p:cNvPr id="18" name="文本框 13">
              <a:extLst>
                <a:ext uri="{FF2B5EF4-FFF2-40B4-BE49-F238E27FC236}">
                  <a16:creationId xmlns:a16="http://schemas.microsoft.com/office/drawing/2014/main" xmlns=""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9" name="圆角矩形 12">
              <a:extLst>
                <a:ext uri="{FF2B5EF4-FFF2-40B4-BE49-F238E27FC236}">
                  <a16:creationId xmlns:a16="http://schemas.microsoft.com/office/drawing/2014/main" xmlns=""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21" name="Rectangle 20"/>
          <p:cNvSpPr/>
          <p:nvPr/>
        </p:nvSpPr>
        <p:spPr>
          <a:xfrm>
            <a:off x="3596808" y="5883390"/>
            <a:ext cx="7010702" cy="1015663"/>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Mùa hè là mùa chúng em được nghỉ hè.</a:t>
            </a:r>
          </a:p>
          <a:p>
            <a:pPr algn="just"/>
            <a:endParaRPr lang="vi-VN" sz="3000" b="1" dirty="0">
              <a:solidFill>
                <a:srgbClr val="7030A0"/>
              </a:solidFill>
              <a:latin typeface="Cambria" panose="02040503050406030204" pitchFamily="18" charset="0"/>
              <a:ea typeface="Cambria" panose="02040503050406030204" pitchFamily="18" charset="0"/>
            </a:endParaRPr>
          </a:p>
        </p:txBody>
      </p:sp>
      <p:pic>
        <p:nvPicPr>
          <p:cNvPr id="22" name="图片 3">
            <a:extLst>
              <a:ext uri="{FF2B5EF4-FFF2-40B4-BE49-F238E27FC236}">
                <a16:creationId xmlns:a16="http://schemas.microsoft.com/office/drawing/2014/main" xmlns="" id="{F884638A-48F5-4903-A78C-9D18CB625F8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1674" y="2438486"/>
            <a:ext cx="3127470" cy="4419514"/>
          </a:xfrm>
          <a:prstGeom prst="rect">
            <a:avLst/>
          </a:prstGeom>
        </p:spPr>
      </p:pic>
    </p:spTree>
    <p:extLst>
      <p:ext uri="{BB962C8B-B14F-4D97-AF65-F5344CB8AC3E}">
        <p14:creationId xmlns:p14="http://schemas.microsoft.com/office/powerpoint/2010/main" val="874199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xmlns=""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9182" y="-80650"/>
            <a:ext cx="12192001" cy="6858000"/>
          </a:xfrm>
          <a:prstGeom prst="rect">
            <a:avLst/>
          </a:prstGeom>
        </p:spPr>
      </p:pic>
      <p:sp>
        <p:nvSpPr>
          <p:cNvPr id="2" name="TextBox 1">
            <a:extLst>
              <a:ext uri="{FF2B5EF4-FFF2-40B4-BE49-F238E27FC236}">
                <a16:creationId xmlns:a16="http://schemas.microsoft.com/office/drawing/2014/main" xmlns="" id="{4A07C072-8AD4-499E-A6F4-A4666BFD419E}"/>
              </a:ext>
            </a:extLst>
          </p:cNvPr>
          <p:cNvSpPr txBox="1"/>
          <p:nvPr/>
        </p:nvSpPr>
        <p:spPr>
          <a:xfrm>
            <a:off x="-793949" y="195066"/>
            <a:ext cx="928903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0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KẾT LUẬN </a:t>
            </a:r>
            <a:endParaRPr kumimoji="0" lang="vi-VN" sz="9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 name="思想气泡: 云 6">
            <a:extLst>
              <a:ext uri="{FF2B5EF4-FFF2-40B4-BE49-F238E27FC236}">
                <a16:creationId xmlns:a16="http://schemas.microsoft.com/office/drawing/2014/main" xmlns="" id="{263FF764-D1BB-4C45-9984-D50041EA2644}"/>
              </a:ext>
            </a:extLst>
          </p:cNvPr>
          <p:cNvSpPr/>
          <p:nvPr/>
        </p:nvSpPr>
        <p:spPr>
          <a:xfrm>
            <a:off x="7088668" y="-49646"/>
            <a:ext cx="5094151" cy="3004750"/>
          </a:xfrm>
          <a:prstGeom prst="cloudCallout">
            <a:avLst>
              <a:gd name="adj1" fmla="val -82523"/>
              <a:gd name="adj2" fmla="val 18755"/>
            </a:avLst>
          </a:prstGeom>
          <a:solidFill>
            <a:schemeClr val="accent1">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3">
            <a:extLst>
              <a:ext uri="{FF2B5EF4-FFF2-40B4-BE49-F238E27FC236}">
                <a16:creationId xmlns:a16="http://schemas.microsoft.com/office/drawing/2014/main" xmlns="" id="{F884638A-48F5-4903-A78C-9D18CB625F8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1674" y="2438486"/>
            <a:ext cx="3127470" cy="4419514"/>
          </a:xfrm>
          <a:prstGeom prst="rect">
            <a:avLst/>
          </a:prstGeom>
        </p:spPr>
      </p:pic>
      <p:sp>
        <p:nvSpPr>
          <p:cNvPr id="7" name="TextBox 6"/>
          <p:cNvSpPr txBox="1"/>
          <p:nvPr/>
        </p:nvSpPr>
        <p:spPr>
          <a:xfrm>
            <a:off x="7774036" y="681177"/>
            <a:ext cx="3816424" cy="1477328"/>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Ở tiết học này, chúng ta biết thêm những danh từ nào?</a:t>
            </a:r>
            <a:endParaRPr lang="en-US" sz="3000" b="1" dirty="0">
              <a:solidFill>
                <a:srgbClr val="002060"/>
              </a:solidFill>
              <a:latin typeface="Cambria" panose="02040503050406030204" pitchFamily="18" charset="0"/>
              <a:ea typeface="Cambria" panose="02040503050406030204" pitchFamily="18" charset="0"/>
            </a:endParaRPr>
          </a:p>
        </p:txBody>
      </p:sp>
      <p:grpSp>
        <p:nvGrpSpPr>
          <p:cNvPr id="9" name="组合 15">
            <a:extLst>
              <a:ext uri="{FF2B5EF4-FFF2-40B4-BE49-F238E27FC236}">
                <a16:creationId xmlns:a16="http://schemas.microsoft.com/office/drawing/2014/main" xmlns="" id="{2F4DA870-C1E3-4C0B-9CD8-B1BE7E61D72A}"/>
              </a:ext>
            </a:extLst>
          </p:cNvPr>
          <p:cNvGrpSpPr/>
          <p:nvPr/>
        </p:nvGrpSpPr>
        <p:grpSpPr>
          <a:xfrm>
            <a:off x="2473749" y="1588064"/>
            <a:ext cx="5638474" cy="917705"/>
            <a:chOff x="5865061" y="1819067"/>
            <a:chExt cx="5294562" cy="652914"/>
          </a:xfrm>
        </p:grpSpPr>
        <p:sp>
          <p:nvSpPr>
            <p:cNvPr id="10" name="文本框 7">
              <a:extLst>
                <a:ext uri="{FF2B5EF4-FFF2-40B4-BE49-F238E27FC236}">
                  <a16:creationId xmlns:a16="http://schemas.microsoft.com/office/drawing/2014/main" xmlns="" id="{9FE95D1D-FDC6-40FD-8A2E-E0D3161233E8}"/>
                </a:ext>
              </a:extLst>
            </p:cNvPr>
            <p:cNvSpPr txBox="1"/>
            <p:nvPr/>
          </p:nvSpPr>
          <p:spPr>
            <a:xfrm>
              <a:off x="5865061" y="1819067"/>
              <a:ext cx="757431" cy="547429"/>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01</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1" name="圆角矩形 6">
              <a:extLst>
                <a:ext uri="{FF2B5EF4-FFF2-40B4-BE49-F238E27FC236}">
                  <a16:creationId xmlns:a16="http://schemas.microsoft.com/office/drawing/2014/main" xmlns="" id="{6625E3B0-5206-4029-AC31-EA70C7619546}"/>
                </a:ext>
              </a:extLst>
            </p:cNvPr>
            <p:cNvSpPr/>
            <p:nvPr/>
          </p:nvSpPr>
          <p:spPr>
            <a:xfrm>
              <a:off x="6690389" y="1877663"/>
              <a:ext cx="4469234" cy="594318"/>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thời gian: mùa, tháng, năm ngày, giờ,...</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grpSp>
      <p:sp>
        <p:nvSpPr>
          <p:cNvPr id="13" name="文本框 9">
            <a:extLst>
              <a:ext uri="{FF2B5EF4-FFF2-40B4-BE49-F238E27FC236}">
                <a16:creationId xmlns:a16="http://schemas.microsoft.com/office/drawing/2014/main" xmlns="" id="{7F838169-CB61-4CD3-99F4-097C7BBC16F9}"/>
              </a:ext>
            </a:extLst>
          </p:cNvPr>
          <p:cNvSpPr txBox="1"/>
          <p:nvPr/>
        </p:nvSpPr>
        <p:spPr>
          <a:xfrm>
            <a:off x="2633531" y="2519467"/>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02</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6" name="文本框 11">
            <a:extLst>
              <a:ext uri="{FF2B5EF4-FFF2-40B4-BE49-F238E27FC236}">
                <a16:creationId xmlns:a16="http://schemas.microsoft.com/office/drawing/2014/main" xmlns="" id="{888530A3-3061-466A-A753-BEBFF076C588}"/>
              </a:ext>
            </a:extLst>
          </p:cNvPr>
          <p:cNvSpPr txBox="1"/>
          <p:nvPr/>
        </p:nvSpPr>
        <p:spPr>
          <a:xfrm>
            <a:off x="2810926" y="3647592"/>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03</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9" name="文本框 13">
            <a:extLst>
              <a:ext uri="{FF2B5EF4-FFF2-40B4-BE49-F238E27FC236}">
                <a16:creationId xmlns:a16="http://schemas.microsoft.com/office/drawing/2014/main" xmlns="" id="{923890D5-7877-45E0-8A9B-8B9A35D15736}"/>
              </a:ext>
            </a:extLst>
          </p:cNvPr>
          <p:cNvSpPr txBox="1"/>
          <p:nvPr/>
        </p:nvSpPr>
        <p:spPr>
          <a:xfrm>
            <a:off x="2865287" y="4827750"/>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04</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22" name="圆角矩形 6">
            <a:extLst>
              <a:ext uri="{FF2B5EF4-FFF2-40B4-BE49-F238E27FC236}">
                <a16:creationId xmlns:a16="http://schemas.microsoft.com/office/drawing/2014/main" xmlns="" id="{6625E3B0-5206-4029-AC31-EA70C7619546}"/>
              </a:ext>
            </a:extLst>
          </p:cNvPr>
          <p:cNvSpPr/>
          <p:nvPr/>
        </p:nvSpPr>
        <p:spPr>
          <a:xfrm>
            <a:off x="3461408" y="2671896"/>
            <a:ext cx="4938848" cy="823120"/>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con vật: lợn, gà trống, chào mào,...</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
        <p:nvSpPr>
          <p:cNvPr id="23" name="圆角矩形 6">
            <a:extLst>
              <a:ext uri="{FF2B5EF4-FFF2-40B4-BE49-F238E27FC236}">
                <a16:creationId xmlns:a16="http://schemas.microsoft.com/office/drawing/2014/main" xmlns="" id="{6625E3B0-5206-4029-AC31-EA70C7619546}"/>
              </a:ext>
            </a:extLst>
          </p:cNvPr>
          <p:cNvSpPr/>
          <p:nvPr/>
        </p:nvSpPr>
        <p:spPr>
          <a:xfrm>
            <a:off x="3666053" y="3685927"/>
            <a:ext cx="4662195" cy="895200"/>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cây cối: xoài, </a:t>
            </a:r>
          </a:p>
          <a:p>
            <a:pPr algn="ctr"/>
            <a:r>
              <a:rPr kumimoji="1" lang="vi-VN" altLang="zh-CN" sz="2800" dirty="0">
                <a:solidFill>
                  <a:schemeClr val="tx1"/>
                </a:solidFill>
                <a:latin typeface="Cambria" panose="02040503050406030204" pitchFamily="18" charset="0"/>
                <a:ea typeface="Cambria" panose="02040503050406030204" pitchFamily="18" charset="0"/>
              </a:rPr>
              <a:t>bằng lăng, ...</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
        <p:nvSpPr>
          <p:cNvPr id="24" name="圆角矩形 6">
            <a:extLst>
              <a:ext uri="{FF2B5EF4-FFF2-40B4-BE49-F238E27FC236}">
                <a16:creationId xmlns:a16="http://schemas.microsoft.com/office/drawing/2014/main" xmlns="" id="{6625E3B0-5206-4029-AC31-EA70C7619546}"/>
              </a:ext>
            </a:extLst>
          </p:cNvPr>
          <p:cNvSpPr/>
          <p:nvPr/>
        </p:nvSpPr>
        <p:spPr>
          <a:xfrm>
            <a:off x="3755391" y="4827750"/>
            <a:ext cx="4662853" cy="8640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hiện tượng: mưa, bão, lũ, hạn hán,...</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Tree>
    <p:extLst>
      <p:ext uri="{BB962C8B-B14F-4D97-AF65-F5344CB8AC3E}">
        <p14:creationId xmlns:p14="http://schemas.microsoft.com/office/powerpoint/2010/main" val="161314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9" grpId="0"/>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A07C072-8AD4-499E-A6F4-A4666BFD419E}"/>
              </a:ext>
            </a:extLst>
          </p:cNvPr>
          <p:cNvSpPr txBox="1"/>
          <p:nvPr/>
        </p:nvSpPr>
        <p:spPr>
          <a:xfrm>
            <a:off x="2711624" y="620688"/>
            <a:ext cx="820891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VẬN DỤNG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p:cNvSpPr txBox="1"/>
          <p:nvPr/>
        </p:nvSpPr>
        <p:spPr>
          <a:xfrm>
            <a:off x="4295800" y="3140968"/>
            <a:ext cx="7128792" cy="1569660"/>
          </a:xfrm>
          <a:prstGeom prst="rect">
            <a:avLst/>
          </a:prstGeom>
          <a:noFill/>
        </p:spPr>
        <p:txBody>
          <a:bodyPr wrap="square" rtlCol="0">
            <a:spAutoFit/>
          </a:bodyPr>
          <a:lstStyle/>
          <a:p>
            <a:pPr algn="ctr"/>
            <a:r>
              <a:rPr lang="vi-VN" sz="3200" b="1" dirty="0">
                <a:solidFill>
                  <a:srgbClr val="7030A0"/>
                </a:solidFill>
                <a:latin typeface="Cambria" panose="02040503050406030204" pitchFamily="18" charset="0"/>
                <a:ea typeface="Cambria" panose="02040503050406030204" pitchFamily="18" charset="0"/>
              </a:rPr>
              <a:t>Tìm thêm một số danh từ chỉ </a:t>
            </a:r>
            <a:r>
              <a:rPr kumimoji="1" lang="vi-VN" altLang="zh-CN" sz="3200" b="1" dirty="0">
                <a:solidFill>
                  <a:srgbClr val="7030A0"/>
                </a:solidFill>
                <a:latin typeface="Cambria" panose="02040503050406030204" pitchFamily="18" charset="0"/>
                <a:ea typeface="Cambria" panose="02040503050406030204" pitchFamily="18" charset="0"/>
              </a:rPr>
              <a:t>thời gian, con vật, cây cối hoặc hiện tượng </a:t>
            </a:r>
          </a:p>
          <a:p>
            <a:pPr algn="ctr"/>
            <a:r>
              <a:rPr kumimoji="1" lang="vi-VN" altLang="zh-CN" sz="3200" b="1" dirty="0">
                <a:solidFill>
                  <a:srgbClr val="7030A0"/>
                </a:solidFill>
                <a:latin typeface="Cambria" panose="02040503050406030204" pitchFamily="18" charset="0"/>
                <a:ea typeface="Cambria" panose="02040503050406030204" pitchFamily="18" charset="0"/>
              </a:rPr>
              <a:t>mà em </a:t>
            </a:r>
            <a:r>
              <a:rPr kumimoji="1" lang="vi-VN" altLang="zh-CN" sz="3200" b="1" dirty="0" smtClean="0">
                <a:solidFill>
                  <a:srgbClr val="7030A0"/>
                </a:solidFill>
                <a:latin typeface="Cambria" panose="02040503050406030204" pitchFamily="18" charset="0"/>
                <a:ea typeface="Cambria" panose="02040503050406030204" pitchFamily="18" charset="0"/>
              </a:rPr>
              <a:t>biết</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và</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đặt</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câu</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với</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danh</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từ</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đó</a:t>
            </a:r>
            <a:r>
              <a:rPr kumimoji="1" lang="en-US" altLang="zh-CN" sz="3200" b="1" dirty="0" smtClean="0">
                <a:solidFill>
                  <a:srgbClr val="7030A0"/>
                </a:solidFill>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pic>
        <p:nvPicPr>
          <p:cNvPr id="7" name="图片 3">
            <a:extLst>
              <a:ext uri="{FF2B5EF4-FFF2-40B4-BE49-F238E27FC236}">
                <a16:creationId xmlns:a16="http://schemas.microsoft.com/office/drawing/2014/main" xmlns="" id="{E2A8EB0B-0825-46E0-81A6-EF88097EC3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70" t="2576" r="18861" b="3401"/>
          <a:stretch/>
        </p:blipFill>
        <p:spPr>
          <a:xfrm>
            <a:off x="407368" y="2492896"/>
            <a:ext cx="3766599" cy="3903569"/>
          </a:xfrm>
          <a:prstGeom prst="rect">
            <a:avLst/>
          </a:prstGeom>
        </p:spPr>
      </p:pic>
    </p:spTree>
    <p:extLst>
      <p:ext uri="{BB962C8B-B14F-4D97-AF65-F5344CB8AC3E}">
        <p14:creationId xmlns:p14="http://schemas.microsoft.com/office/powerpoint/2010/main" val="38252204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731</TotalTime>
  <Words>421</Words>
  <Application>Microsoft Office PowerPoint</Application>
  <PresentationFormat>Widescreen</PresentationFormat>
  <Paragraphs>64</Paragraphs>
  <Slides>10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等线</vt:lpstr>
      <vt:lpstr>UTM Kabel KT</vt:lpstr>
      <vt:lpstr>Cambria</vt:lpstr>
      <vt:lpstr>Arial</vt:lpstr>
      <vt:lpstr>包图简圆体</vt:lpstr>
      <vt:lpstr>Calibri</vt:lpstr>
      <vt:lpstr>等线 Light</vt:lpstr>
      <vt:lpstr>OpenSans</vt:lpstr>
      <vt:lpstr>字魂58号-创中黑</vt:lpstr>
      <vt:lpstr>#9Slide07 HoneyCream</vt:lpstr>
      <vt:lpstr>SVN-Lobster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Tư Bùi</dc:creator>
  <cp:keywords>MĂNG NON TEAM</cp:keywords>
  <cp:lastModifiedBy>Admin</cp:lastModifiedBy>
  <cp:revision>43</cp:revision>
  <dcterms:created xsi:type="dcterms:W3CDTF">2022-02-08T08:05:10Z</dcterms:created>
  <dcterms:modified xsi:type="dcterms:W3CDTF">2023-09-23T14:50:06Z</dcterms:modified>
</cp:coreProperties>
</file>