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8" r:id="rId2"/>
    <p:sldId id="257" r:id="rId3"/>
    <p:sldId id="273" r:id="rId4"/>
    <p:sldId id="275" r:id="rId5"/>
    <p:sldId id="280" r:id="rId6"/>
    <p:sldId id="281" r:id="rId7"/>
    <p:sldId id="297" r:id="rId8"/>
    <p:sldId id="298" r:id="rId9"/>
    <p:sldId id="283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138</Words>
  <Application>Microsoft Office PowerPoint</Application>
  <PresentationFormat>Widescreen</PresentationFormat>
  <Paragraphs>28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#9Slide03 AmpleSoft Bold</vt:lpstr>
      <vt:lpstr>#9Slide07 SVNZiclets</vt:lpstr>
      <vt:lpstr>Arial</vt:lpstr>
      <vt:lpstr>Calibri</vt:lpstr>
      <vt:lpstr>Times New Roman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</cp:lastModifiedBy>
  <cp:revision>25</cp:revision>
  <dcterms:created xsi:type="dcterms:W3CDTF">2023-08-09T23:21:00Z</dcterms:created>
  <dcterms:modified xsi:type="dcterms:W3CDTF">2023-12-22T06:37:09Z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