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58" r:id="rId3"/>
    <p:sldId id="260" r:id="rId4"/>
    <p:sldId id="262" r:id="rId5"/>
    <p:sldId id="264" r:id="rId6"/>
    <p:sldId id="266" r:id="rId7"/>
    <p:sldId id="281" r:id="rId8"/>
    <p:sldId id="269" r:id="rId9"/>
    <p:sldId id="282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C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1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2FB2C-28B9-4D50-9689-806B3FF422B2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190F9-D7A6-4430-BEE5-C81B9B5C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6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73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50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96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5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91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24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43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27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2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4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5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4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3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33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5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1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6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9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66DD5BF-B34F-FC97-276C-1088D2DD9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4953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0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03400-3F08-E73B-044B-2DB9B275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E9BDD-2AAF-8BBC-4214-D4146F952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A5EB3-0B0A-267D-BB53-5DE1A9A29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BCED6-A648-48CD-9FF6-3FFC0627EED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DBDAC-91EA-332D-2FBA-2D7AF9A58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E7BCE-5E1F-A568-540D-405EE038F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9A983-6B83-0135-8F4B-00F69F81C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63" y="1641976"/>
            <a:ext cx="663302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04469" y="2232054"/>
            <a:ext cx="71480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Chuẩn</a:t>
            </a:r>
            <a:r>
              <a:rPr kumimoji="0" lang="en-US" sz="13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13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bị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EA465-B143-559E-F62B-98A0C53A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907" y="1179880"/>
            <a:ext cx="459068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8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963E0-5AFC-614F-8088-4F16668D12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179" l="9994" r="89974">
                        <a14:foregroundMark x1="57471" y1="54204" x2="55789" y2="63177"/>
                        <a14:foregroundMark x1="55789" y1="63177" x2="55498" y2="58084"/>
                        <a14:foregroundMark x1="47251" y1="88440" x2="50582" y2="70978"/>
                        <a14:foregroundMark x1="33021" y1="93775" x2="37743" y2="94179"/>
                        <a14:backgroundMark x1="30951" y1="21504" x2="49321" y2="20776"/>
                        <a14:backgroundMark x1="49321" y1="20776" x2="49644" y2="20776"/>
                        <a14:backgroundMark x1="52070" y1="15764" x2="80207" y2="58771"/>
                        <a14:backgroundMark x1="80207" y1="58771" x2="80401" y2="58771"/>
                        <a14:backgroundMark x1="74774" y1="76112" x2="70763" y2="99353"/>
                        <a14:backgroundMark x1="70860" y1="57357" x2="75097" y2="67057"/>
                        <a14:backgroundMark x1="75097" y1="67057" x2="78202" y2="7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6315" y="2939845"/>
            <a:ext cx="5435395" cy="434831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611FF-559D-9322-D2AC-E297A66F634D}"/>
              </a:ext>
            </a:extLst>
          </p:cNvPr>
          <p:cNvSpPr/>
          <p:nvPr/>
        </p:nvSpPr>
        <p:spPr>
          <a:xfrm>
            <a:off x="828675" y="1638300"/>
            <a:ext cx="9315450" cy="1427339"/>
          </a:xfrm>
          <a:custGeom>
            <a:avLst/>
            <a:gdLst>
              <a:gd name="connsiteX0" fmla="*/ 0 w 9315450"/>
              <a:gd name="connsiteY0" fmla="*/ 237895 h 1427339"/>
              <a:gd name="connsiteX1" fmla="*/ 237895 w 9315450"/>
              <a:gd name="connsiteY1" fmla="*/ 0 h 1427339"/>
              <a:gd name="connsiteX2" fmla="*/ 9077555 w 9315450"/>
              <a:gd name="connsiteY2" fmla="*/ 0 h 1427339"/>
              <a:gd name="connsiteX3" fmla="*/ 9315450 w 9315450"/>
              <a:gd name="connsiteY3" fmla="*/ 237895 h 1427339"/>
              <a:gd name="connsiteX4" fmla="*/ 9315450 w 9315450"/>
              <a:gd name="connsiteY4" fmla="*/ 1189444 h 1427339"/>
              <a:gd name="connsiteX5" fmla="*/ 9077555 w 9315450"/>
              <a:gd name="connsiteY5" fmla="*/ 1427339 h 1427339"/>
              <a:gd name="connsiteX6" fmla="*/ 237895 w 9315450"/>
              <a:gd name="connsiteY6" fmla="*/ 1427339 h 1427339"/>
              <a:gd name="connsiteX7" fmla="*/ 0 w 9315450"/>
              <a:gd name="connsiteY7" fmla="*/ 1189444 h 1427339"/>
              <a:gd name="connsiteX8" fmla="*/ 0 w 9315450"/>
              <a:gd name="connsiteY8" fmla="*/ 237895 h 1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15450" h="1427339" fill="none" extrusionOk="0">
                <a:moveTo>
                  <a:pt x="0" y="237895"/>
                </a:moveTo>
                <a:cubicBezTo>
                  <a:pt x="-8618" y="126334"/>
                  <a:pt x="105861" y="13012"/>
                  <a:pt x="237895" y="0"/>
                </a:cubicBezTo>
                <a:cubicBezTo>
                  <a:pt x="2692591" y="53328"/>
                  <a:pt x="7904057" y="17429"/>
                  <a:pt x="9077555" y="0"/>
                </a:cubicBezTo>
                <a:cubicBezTo>
                  <a:pt x="9204884" y="-2842"/>
                  <a:pt x="9320640" y="92526"/>
                  <a:pt x="9315450" y="237895"/>
                </a:cubicBezTo>
                <a:cubicBezTo>
                  <a:pt x="9324521" y="457329"/>
                  <a:pt x="9232126" y="966457"/>
                  <a:pt x="9315450" y="1189444"/>
                </a:cubicBezTo>
                <a:cubicBezTo>
                  <a:pt x="9307225" y="1333859"/>
                  <a:pt x="9212981" y="1431280"/>
                  <a:pt x="9077555" y="1427339"/>
                </a:cubicBezTo>
                <a:cubicBezTo>
                  <a:pt x="6554707" y="1354080"/>
                  <a:pt x="1771415" y="1440337"/>
                  <a:pt x="237895" y="1427339"/>
                </a:cubicBezTo>
                <a:cubicBezTo>
                  <a:pt x="83463" y="1427171"/>
                  <a:pt x="12348" y="1311565"/>
                  <a:pt x="0" y="1189444"/>
                </a:cubicBezTo>
                <a:cubicBezTo>
                  <a:pt x="62272" y="736243"/>
                  <a:pt x="-28165" y="385095"/>
                  <a:pt x="0" y="237895"/>
                </a:cubicBezTo>
                <a:close/>
              </a:path>
              <a:path w="9315450" h="1427339" stroke="0" extrusionOk="0">
                <a:moveTo>
                  <a:pt x="0" y="237895"/>
                </a:moveTo>
                <a:cubicBezTo>
                  <a:pt x="-11731" y="96097"/>
                  <a:pt x="110626" y="11336"/>
                  <a:pt x="237895" y="0"/>
                </a:cubicBezTo>
                <a:cubicBezTo>
                  <a:pt x="2184539" y="-106828"/>
                  <a:pt x="7195779" y="-116700"/>
                  <a:pt x="9077555" y="0"/>
                </a:cubicBezTo>
                <a:cubicBezTo>
                  <a:pt x="9214790" y="21226"/>
                  <a:pt x="9314859" y="108854"/>
                  <a:pt x="9315450" y="237895"/>
                </a:cubicBezTo>
                <a:cubicBezTo>
                  <a:pt x="9399999" y="385149"/>
                  <a:pt x="9342472" y="1071051"/>
                  <a:pt x="9315450" y="1189444"/>
                </a:cubicBezTo>
                <a:cubicBezTo>
                  <a:pt x="9334018" y="1319282"/>
                  <a:pt x="9206505" y="1416289"/>
                  <a:pt x="9077555" y="1427339"/>
                </a:cubicBezTo>
                <a:cubicBezTo>
                  <a:pt x="6384609" y="1326836"/>
                  <a:pt x="1134077" y="1365064"/>
                  <a:pt x="237895" y="1427339"/>
                </a:cubicBezTo>
                <a:cubicBezTo>
                  <a:pt x="98828" y="1428544"/>
                  <a:pt x="-19960" y="1316135"/>
                  <a:pt x="0" y="1189444"/>
                </a:cubicBezTo>
                <a:cubicBezTo>
                  <a:pt x="60928" y="1015645"/>
                  <a:pt x="64948" y="708097"/>
                  <a:pt x="0" y="2378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 muốn kể lại câu chuyện nào? Em đã đọc hay được nghe kể câu chuyện đó?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37AF62-5F36-3527-5B1E-46F5F43B9EF5}"/>
              </a:ext>
            </a:extLst>
          </p:cNvPr>
          <p:cNvSpPr/>
          <p:nvPr/>
        </p:nvSpPr>
        <p:spPr>
          <a:xfrm>
            <a:off x="561975" y="3629025"/>
            <a:ext cx="8763000" cy="1427339"/>
          </a:xfrm>
          <a:custGeom>
            <a:avLst/>
            <a:gdLst>
              <a:gd name="connsiteX0" fmla="*/ 0 w 8763000"/>
              <a:gd name="connsiteY0" fmla="*/ 237895 h 1427339"/>
              <a:gd name="connsiteX1" fmla="*/ 237895 w 8763000"/>
              <a:gd name="connsiteY1" fmla="*/ 0 h 1427339"/>
              <a:gd name="connsiteX2" fmla="*/ 8525105 w 8763000"/>
              <a:gd name="connsiteY2" fmla="*/ 0 h 1427339"/>
              <a:gd name="connsiteX3" fmla="*/ 8763000 w 8763000"/>
              <a:gd name="connsiteY3" fmla="*/ 237895 h 1427339"/>
              <a:gd name="connsiteX4" fmla="*/ 8763000 w 8763000"/>
              <a:gd name="connsiteY4" fmla="*/ 1189444 h 1427339"/>
              <a:gd name="connsiteX5" fmla="*/ 8525105 w 8763000"/>
              <a:gd name="connsiteY5" fmla="*/ 1427339 h 1427339"/>
              <a:gd name="connsiteX6" fmla="*/ 237895 w 8763000"/>
              <a:gd name="connsiteY6" fmla="*/ 1427339 h 1427339"/>
              <a:gd name="connsiteX7" fmla="*/ 0 w 8763000"/>
              <a:gd name="connsiteY7" fmla="*/ 1189444 h 1427339"/>
              <a:gd name="connsiteX8" fmla="*/ 0 w 8763000"/>
              <a:gd name="connsiteY8" fmla="*/ 237895 h 142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63000" h="1427339" fill="none" extrusionOk="0">
                <a:moveTo>
                  <a:pt x="0" y="237895"/>
                </a:moveTo>
                <a:cubicBezTo>
                  <a:pt x="-8618" y="126334"/>
                  <a:pt x="105861" y="13012"/>
                  <a:pt x="237895" y="0"/>
                </a:cubicBezTo>
                <a:cubicBezTo>
                  <a:pt x="2188911" y="53328"/>
                  <a:pt x="7397972" y="17429"/>
                  <a:pt x="8525105" y="0"/>
                </a:cubicBezTo>
                <a:cubicBezTo>
                  <a:pt x="8652434" y="-2842"/>
                  <a:pt x="8768190" y="92526"/>
                  <a:pt x="8763000" y="237895"/>
                </a:cubicBezTo>
                <a:cubicBezTo>
                  <a:pt x="8772071" y="457329"/>
                  <a:pt x="8679676" y="966457"/>
                  <a:pt x="8763000" y="1189444"/>
                </a:cubicBezTo>
                <a:cubicBezTo>
                  <a:pt x="8754775" y="1333859"/>
                  <a:pt x="8660531" y="1431280"/>
                  <a:pt x="8525105" y="1427339"/>
                </a:cubicBezTo>
                <a:cubicBezTo>
                  <a:pt x="5407882" y="1354080"/>
                  <a:pt x="2379480" y="1440337"/>
                  <a:pt x="237895" y="1427339"/>
                </a:cubicBezTo>
                <a:cubicBezTo>
                  <a:pt x="83463" y="1427171"/>
                  <a:pt x="12348" y="1311565"/>
                  <a:pt x="0" y="1189444"/>
                </a:cubicBezTo>
                <a:cubicBezTo>
                  <a:pt x="62272" y="736243"/>
                  <a:pt x="-28165" y="385095"/>
                  <a:pt x="0" y="237895"/>
                </a:cubicBezTo>
                <a:close/>
              </a:path>
              <a:path w="8763000" h="1427339" stroke="0" extrusionOk="0">
                <a:moveTo>
                  <a:pt x="0" y="237895"/>
                </a:moveTo>
                <a:cubicBezTo>
                  <a:pt x="-11731" y="96097"/>
                  <a:pt x="110626" y="11336"/>
                  <a:pt x="237895" y="0"/>
                </a:cubicBezTo>
                <a:cubicBezTo>
                  <a:pt x="3008774" y="-106828"/>
                  <a:pt x="7134799" y="-116700"/>
                  <a:pt x="8525105" y="0"/>
                </a:cubicBezTo>
                <a:cubicBezTo>
                  <a:pt x="8662340" y="21226"/>
                  <a:pt x="8762409" y="108854"/>
                  <a:pt x="8763000" y="237895"/>
                </a:cubicBezTo>
                <a:cubicBezTo>
                  <a:pt x="8847549" y="385149"/>
                  <a:pt x="8790022" y="1071051"/>
                  <a:pt x="8763000" y="1189444"/>
                </a:cubicBezTo>
                <a:cubicBezTo>
                  <a:pt x="8781568" y="1319282"/>
                  <a:pt x="8654055" y="1416289"/>
                  <a:pt x="8525105" y="1427339"/>
                </a:cubicBezTo>
                <a:cubicBezTo>
                  <a:pt x="5902204" y="1326836"/>
                  <a:pt x="3070242" y="1365064"/>
                  <a:pt x="237895" y="1427339"/>
                </a:cubicBezTo>
                <a:cubicBezTo>
                  <a:pt x="98828" y="1428544"/>
                  <a:pt x="-19960" y="1316135"/>
                  <a:pt x="0" y="1189444"/>
                </a:cubicBezTo>
                <a:cubicBezTo>
                  <a:pt x="60928" y="1015645"/>
                  <a:pt x="64948" y="708097"/>
                  <a:pt x="0" y="2378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Trong câu chuyện có những sự việc nào? Trình tự của các sự việc đó ra sao?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3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22C04D-F9AA-4217-22B7-68D41D54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35" y="465085"/>
            <a:ext cx="916917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7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737794" y="2155854"/>
            <a:ext cx="71480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Lập</a:t>
            </a:r>
            <a:r>
              <a:rPr kumimoji="0" lang="en-US" sz="13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13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dàn</a:t>
            </a:r>
            <a:r>
              <a:rPr kumimoji="0" lang="en-US" sz="13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ý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8C1D0C5D-5729-0BF3-7FBB-D575DB7DB2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4" b="89976" l="8987" r="91085">
                        <a14:foregroundMark x1="62621" y1="6144" x2="65199" y2="10428"/>
                        <a14:foregroundMark x1="57429" y1="84802" x2="60186" y2="85206"/>
                        <a14:foregroundMark x1="62621" y1="82094" x2="62800" y2="84236"/>
                        <a14:foregroundMark x1="80881" y1="84802" x2="85714" y2="83266"/>
                        <a14:foregroundMark x1="77086" y1="29911" x2="82277" y2="30275"/>
                        <a14:foregroundMark x1="61404" y1="35327" x2="63480" y2="41188"/>
                        <a14:foregroundMark x1="91085" y1="80315" x2="90548" y2="81285"/>
                        <a14:foregroundMark x1="85392" y1="84802" x2="90727" y2="81487"/>
                        <a14:foregroundMark x1="59506" y1="85004" x2="72431" y2="87146"/>
                        <a14:foregroundMark x1="16899" y1="11964" x2="23272" y2="79790"/>
                        <a14:foregroundMark x1="23272" y1="79790" x2="25886" y2="83266"/>
                        <a14:foregroundMark x1="8987" y1="36904" x2="19334" y2="48181"/>
                        <a14:foregroundMark x1="22413" y1="10792" x2="31472" y2="31851"/>
                        <a14:foregroundMark x1="31472" y1="31851" x2="32080" y2="34559"/>
                        <a14:foregroundMark x1="29323" y1="30679" x2="32259" y2="41188"/>
                        <a14:foregroundMark x1="31579" y1="88723" x2="25349" y2="6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4651635" cy="4119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8E26B0-D4EB-C6EA-0B0E-4B105DF99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997" y="970330"/>
            <a:ext cx="47309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8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23519" y="2546379"/>
            <a:ext cx="7148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Góp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ý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dàn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ý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1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8C1D0C5D-5729-0BF3-7FBB-D575DB7DB2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44" b="89976" l="8987" r="91085">
                        <a14:foregroundMark x1="62621" y1="6144" x2="65199" y2="10428"/>
                        <a14:foregroundMark x1="57429" y1="84802" x2="60186" y2="85206"/>
                        <a14:foregroundMark x1="62621" y1="82094" x2="62800" y2="84236"/>
                        <a14:foregroundMark x1="80881" y1="84802" x2="85714" y2="83266"/>
                        <a14:foregroundMark x1="77086" y1="29911" x2="82277" y2="30275"/>
                        <a14:foregroundMark x1="61404" y1="35327" x2="63480" y2="41188"/>
                        <a14:foregroundMark x1="91085" y1="80315" x2="90548" y2="81285"/>
                        <a14:foregroundMark x1="85392" y1="84802" x2="90727" y2="81487"/>
                        <a14:foregroundMark x1="59506" y1="85004" x2="72431" y2="87146"/>
                        <a14:foregroundMark x1="16899" y1="11964" x2="23272" y2="79790"/>
                        <a14:foregroundMark x1="23272" y1="79790" x2="25886" y2="83266"/>
                        <a14:foregroundMark x1="8987" y1="36904" x2="19334" y2="48181"/>
                        <a14:foregroundMark x1="22413" y1="10792" x2="31472" y2="31851"/>
                        <a14:foregroundMark x1="31472" y1="31851" x2="32080" y2="34559"/>
                        <a14:foregroundMark x1="29323" y1="30679" x2="32259" y2="41188"/>
                        <a14:foregroundMark x1="31579" y1="88723" x2="25349" y2="6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736"/>
            <a:ext cx="5362151" cy="4748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78316-B0F6-B005-8E00-56F88F5F3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290" y="1170355"/>
            <a:ext cx="470652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49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D37E2D2F-621D-1167-6C8E-AB4C952A86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69858" y="983226"/>
            <a:ext cx="5889521" cy="2809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D1F8E5-5C1B-22F8-58A9-621553C89DD7}"/>
              </a:ext>
            </a:extLst>
          </p:cNvPr>
          <p:cNvSpPr txBox="1"/>
          <p:nvPr/>
        </p:nvSpPr>
        <p:spPr>
          <a:xfrm>
            <a:off x="5982928" y="1148282"/>
            <a:ext cx="53143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ổi vở cho bạn cùng bàn, đọc dàn ý và đóng góp ý kiến cho nhau.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" y="106999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004" y="3191452"/>
            <a:ext cx="557027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D09BD1-F038-8139-28FC-DB7A467FE779}"/>
              </a:ext>
            </a:extLst>
          </p:cNvPr>
          <p:cNvSpPr txBox="1"/>
          <p:nvPr/>
        </p:nvSpPr>
        <p:spPr>
          <a:xfrm>
            <a:off x="666181" y="832439"/>
            <a:ext cx="3143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E48FA0-E538-39D2-A730-D2A9E08E580F}"/>
              </a:ext>
            </a:extLst>
          </p:cNvPr>
          <p:cNvSpPr txBox="1"/>
          <p:nvPr/>
        </p:nvSpPr>
        <p:spPr>
          <a:xfrm>
            <a:off x="852744" y="3891613"/>
            <a:ext cx="4090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sự việc trong câu chuyện được sắp xếp theo trình tự hợp lí.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837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722A78-CE70-8886-5B7A-B1447EA02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03" y="-656107"/>
            <a:ext cx="7692887" cy="34473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4A91D0-09DF-2F38-0E23-085ECB963D53}"/>
              </a:ext>
            </a:extLst>
          </p:cNvPr>
          <p:cNvGrpSpPr/>
          <p:nvPr/>
        </p:nvGrpSpPr>
        <p:grpSpPr>
          <a:xfrm>
            <a:off x="1184280" y="2723624"/>
            <a:ext cx="3850755" cy="1700806"/>
            <a:chOff x="2132467" y="2501311"/>
            <a:chExt cx="3850754" cy="17008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5BD4FB-EB2C-FC2D-03F4-08CC13D25165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BC30E82-8526-6ECE-9DD6-0CC8D901410C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41EDC5-01B3-1FAD-83BD-EB936582B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6BA73C3B-840D-C26C-CBA3-E68393927F0C}"/>
                </a:ext>
              </a:extLst>
            </p:cNvPr>
            <p:cNvSpPr txBox="1"/>
            <p:nvPr/>
          </p:nvSpPr>
          <p:spPr>
            <a:xfrm>
              <a:off x="2494060" y="3146916"/>
              <a:ext cx="3489161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dirty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GV ĐIỀN VÀO ĐÂY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CD0B3B-93AF-862D-6EAE-39AD78D95F19}"/>
              </a:ext>
            </a:extLst>
          </p:cNvPr>
          <p:cNvGrpSpPr/>
          <p:nvPr/>
        </p:nvGrpSpPr>
        <p:grpSpPr>
          <a:xfrm>
            <a:off x="1161089" y="4457606"/>
            <a:ext cx="3850755" cy="1700806"/>
            <a:chOff x="2132467" y="2501311"/>
            <a:chExt cx="3850754" cy="170080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EE078D-C83D-57F3-0D32-EE19C134D415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6F886BB-4368-61B4-64B3-C13C70B19915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990ECFB-A356-1B70-5D17-57B21DCA9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2" name="TextBox 34">
              <a:extLst>
                <a:ext uri="{FF2B5EF4-FFF2-40B4-BE49-F238E27FC236}">
                  <a16:creationId xmlns:a16="http://schemas.microsoft.com/office/drawing/2014/main" id="{EFBE8A28-D5B1-C222-B8FB-8EA38E579FCD}"/>
                </a:ext>
              </a:extLst>
            </p:cNvPr>
            <p:cNvSpPr txBox="1"/>
            <p:nvPr/>
          </p:nvSpPr>
          <p:spPr>
            <a:xfrm>
              <a:off x="2494060" y="3146916"/>
              <a:ext cx="3489161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dirty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GV ĐIỀN VÀO ĐÂY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0BB24E-9DA1-E2C5-78B5-890D92E99E80}"/>
              </a:ext>
            </a:extLst>
          </p:cNvPr>
          <p:cNvGrpSpPr/>
          <p:nvPr/>
        </p:nvGrpSpPr>
        <p:grpSpPr>
          <a:xfrm>
            <a:off x="7303992" y="2835809"/>
            <a:ext cx="3850755" cy="1700806"/>
            <a:chOff x="2132467" y="2501311"/>
            <a:chExt cx="3850754" cy="17008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A591B20-E0AA-4F3A-7917-267982729F14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3C24E70-8187-223D-AD2C-495F564567A2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0E88469-BA4F-AB45-BEAF-F1994E7D0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17" name="TextBox 34">
              <a:extLst>
                <a:ext uri="{FF2B5EF4-FFF2-40B4-BE49-F238E27FC236}">
                  <a16:creationId xmlns:a16="http://schemas.microsoft.com/office/drawing/2014/main" id="{29ED17C2-87E3-BC5C-B788-0BDB5BF0D1E8}"/>
                </a:ext>
              </a:extLst>
            </p:cNvPr>
            <p:cNvSpPr txBox="1"/>
            <p:nvPr/>
          </p:nvSpPr>
          <p:spPr>
            <a:xfrm>
              <a:off x="2494060" y="3146916"/>
              <a:ext cx="3489161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dirty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GV ĐIỀN VÀO ĐÂY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6EFB50-B7F8-A4A7-B961-72F69071A683}"/>
              </a:ext>
            </a:extLst>
          </p:cNvPr>
          <p:cNvGrpSpPr/>
          <p:nvPr/>
        </p:nvGrpSpPr>
        <p:grpSpPr>
          <a:xfrm>
            <a:off x="7303992" y="4662405"/>
            <a:ext cx="3850755" cy="1700806"/>
            <a:chOff x="2132467" y="2501311"/>
            <a:chExt cx="3850754" cy="17008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EFEFE12-49A7-FBF1-B68D-46AE13CA2228}"/>
                </a:ext>
              </a:extLst>
            </p:cNvPr>
            <p:cNvGrpSpPr/>
            <p:nvPr/>
          </p:nvGrpSpPr>
          <p:grpSpPr>
            <a:xfrm>
              <a:off x="2132467" y="2501311"/>
              <a:ext cx="3726918" cy="1700807"/>
              <a:chOff x="277034" y="1489257"/>
              <a:chExt cx="3726918" cy="170080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00DB2ED-243D-10BC-2EF4-FD55D300A5D1}"/>
                  </a:ext>
                </a:extLst>
              </p:cNvPr>
              <p:cNvSpPr/>
              <p:nvPr/>
            </p:nvSpPr>
            <p:spPr>
              <a:xfrm>
                <a:off x="419090" y="1969192"/>
                <a:ext cx="3584862" cy="1220872"/>
              </a:xfrm>
              <a:custGeom>
                <a:avLst/>
                <a:gdLst>
                  <a:gd name="connsiteX0" fmla="*/ 0 w 3584862"/>
                  <a:gd name="connsiteY0" fmla="*/ 203483 h 1220872"/>
                  <a:gd name="connsiteX1" fmla="*/ 203483 w 3584862"/>
                  <a:gd name="connsiteY1" fmla="*/ 0 h 1220872"/>
                  <a:gd name="connsiteX2" fmla="*/ 764911 w 3584862"/>
                  <a:gd name="connsiteY2" fmla="*/ 0 h 1220872"/>
                  <a:gd name="connsiteX3" fmla="*/ 1231003 w 3584862"/>
                  <a:gd name="connsiteY3" fmla="*/ 0 h 1220872"/>
                  <a:gd name="connsiteX4" fmla="*/ 1792431 w 3584862"/>
                  <a:gd name="connsiteY4" fmla="*/ 0 h 1220872"/>
                  <a:gd name="connsiteX5" fmla="*/ 2290301 w 3584862"/>
                  <a:gd name="connsiteY5" fmla="*/ 0 h 1220872"/>
                  <a:gd name="connsiteX6" fmla="*/ 2883509 w 3584862"/>
                  <a:gd name="connsiteY6" fmla="*/ 0 h 1220872"/>
                  <a:gd name="connsiteX7" fmla="*/ 3381379 w 3584862"/>
                  <a:gd name="connsiteY7" fmla="*/ 0 h 1220872"/>
                  <a:gd name="connsiteX8" fmla="*/ 3584862 w 3584862"/>
                  <a:gd name="connsiteY8" fmla="*/ 203483 h 1220872"/>
                  <a:gd name="connsiteX9" fmla="*/ 3584862 w 3584862"/>
                  <a:gd name="connsiteY9" fmla="*/ 618575 h 1220872"/>
                  <a:gd name="connsiteX10" fmla="*/ 3584862 w 3584862"/>
                  <a:gd name="connsiteY10" fmla="*/ 1017389 h 1220872"/>
                  <a:gd name="connsiteX11" fmla="*/ 3381379 w 3584862"/>
                  <a:gd name="connsiteY11" fmla="*/ 1220872 h 1220872"/>
                  <a:gd name="connsiteX12" fmla="*/ 2819951 w 3584862"/>
                  <a:gd name="connsiteY12" fmla="*/ 1220872 h 1220872"/>
                  <a:gd name="connsiteX13" fmla="*/ 2353859 w 3584862"/>
                  <a:gd name="connsiteY13" fmla="*/ 1220872 h 1220872"/>
                  <a:gd name="connsiteX14" fmla="*/ 1792431 w 3584862"/>
                  <a:gd name="connsiteY14" fmla="*/ 1220872 h 1220872"/>
                  <a:gd name="connsiteX15" fmla="*/ 1326340 w 3584862"/>
                  <a:gd name="connsiteY15" fmla="*/ 1220872 h 1220872"/>
                  <a:gd name="connsiteX16" fmla="*/ 828469 w 3584862"/>
                  <a:gd name="connsiteY16" fmla="*/ 1220872 h 1220872"/>
                  <a:gd name="connsiteX17" fmla="*/ 203483 w 3584862"/>
                  <a:gd name="connsiteY17" fmla="*/ 1220872 h 1220872"/>
                  <a:gd name="connsiteX18" fmla="*/ 0 w 3584862"/>
                  <a:gd name="connsiteY18" fmla="*/ 1017389 h 1220872"/>
                  <a:gd name="connsiteX19" fmla="*/ 0 w 3584862"/>
                  <a:gd name="connsiteY19" fmla="*/ 602297 h 1220872"/>
                  <a:gd name="connsiteX20" fmla="*/ 0 w 3584862"/>
                  <a:gd name="connsiteY20" fmla="*/ 203483 h 122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84862" h="1220872" fill="none" extrusionOk="0">
                    <a:moveTo>
                      <a:pt x="0" y="203483"/>
                    </a:moveTo>
                    <a:cubicBezTo>
                      <a:pt x="26333" y="76473"/>
                      <a:pt x="105754" y="-4579"/>
                      <a:pt x="203483" y="0"/>
                    </a:cubicBezTo>
                    <a:cubicBezTo>
                      <a:pt x="409810" y="-24765"/>
                      <a:pt x="603646" y="26782"/>
                      <a:pt x="764911" y="0"/>
                    </a:cubicBezTo>
                    <a:cubicBezTo>
                      <a:pt x="926176" y="-26782"/>
                      <a:pt x="1108776" y="11201"/>
                      <a:pt x="1231003" y="0"/>
                    </a:cubicBezTo>
                    <a:cubicBezTo>
                      <a:pt x="1353230" y="-11201"/>
                      <a:pt x="1661501" y="57179"/>
                      <a:pt x="1792431" y="0"/>
                    </a:cubicBezTo>
                    <a:cubicBezTo>
                      <a:pt x="1923361" y="-57179"/>
                      <a:pt x="2101008" y="19989"/>
                      <a:pt x="2290301" y="0"/>
                    </a:cubicBezTo>
                    <a:cubicBezTo>
                      <a:pt x="2479594" y="-19989"/>
                      <a:pt x="2756789" y="48596"/>
                      <a:pt x="2883509" y="0"/>
                    </a:cubicBezTo>
                    <a:cubicBezTo>
                      <a:pt x="3010229" y="-48596"/>
                      <a:pt x="3154738" y="53127"/>
                      <a:pt x="3381379" y="0"/>
                    </a:cubicBezTo>
                    <a:cubicBezTo>
                      <a:pt x="3488600" y="-27187"/>
                      <a:pt x="3569700" y="75874"/>
                      <a:pt x="3584862" y="203483"/>
                    </a:cubicBezTo>
                    <a:cubicBezTo>
                      <a:pt x="3595920" y="360450"/>
                      <a:pt x="3557493" y="450001"/>
                      <a:pt x="3584862" y="618575"/>
                    </a:cubicBezTo>
                    <a:cubicBezTo>
                      <a:pt x="3612231" y="787149"/>
                      <a:pt x="3562369" y="891879"/>
                      <a:pt x="3584862" y="1017389"/>
                    </a:cubicBezTo>
                    <a:cubicBezTo>
                      <a:pt x="3582534" y="1130284"/>
                      <a:pt x="3514240" y="1234030"/>
                      <a:pt x="3381379" y="1220872"/>
                    </a:cubicBezTo>
                    <a:cubicBezTo>
                      <a:pt x="3123814" y="1243961"/>
                      <a:pt x="2957217" y="1154763"/>
                      <a:pt x="2819951" y="1220872"/>
                    </a:cubicBezTo>
                    <a:cubicBezTo>
                      <a:pt x="2682685" y="1286981"/>
                      <a:pt x="2537822" y="1174902"/>
                      <a:pt x="2353859" y="1220872"/>
                    </a:cubicBezTo>
                    <a:cubicBezTo>
                      <a:pt x="2169896" y="1266842"/>
                      <a:pt x="1920757" y="1212486"/>
                      <a:pt x="1792431" y="1220872"/>
                    </a:cubicBezTo>
                    <a:cubicBezTo>
                      <a:pt x="1664105" y="1229258"/>
                      <a:pt x="1421304" y="1173635"/>
                      <a:pt x="1326340" y="1220872"/>
                    </a:cubicBezTo>
                    <a:cubicBezTo>
                      <a:pt x="1231376" y="1268109"/>
                      <a:pt x="970399" y="1215279"/>
                      <a:pt x="828469" y="1220872"/>
                    </a:cubicBezTo>
                    <a:cubicBezTo>
                      <a:pt x="686539" y="1226465"/>
                      <a:pt x="465243" y="1160860"/>
                      <a:pt x="203483" y="1220872"/>
                    </a:cubicBezTo>
                    <a:cubicBezTo>
                      <a:pt x="87470" y="1234401"/>
                      <a:pt x="27850" y="1137001"/>
                      <a:pt x="0" y="1017389"/>
                    </a:cubicBezTo>
                    <a:cubicBezTo>
                      <a:pt x="-1351" y="925069"/>
                      <a:pt x="48587" y="783856"/>
                      <a:pt x="0" y="602297"/>
                    </a:cubicBezTo>
                    <a:cubicBezTo>
                      <a:pt x="-48587" y="420738"/>
                      <a:pt x="16368" y="377581"/>
                      <a:pt x="0" y="203483"/>
                    </a:cubicBezTo>
                    <a:close/>
                  </a:path>
                  <a:path w="3584862" h="1220872" stroke="0" extrusionOk="0">
                    <a:moveTo>
                      <a:pt x="0" y="203483"/>
                    </a:moveTo>
                    <a:cubicBezTo>
                      <a:pt x="11429" y="68293"/>
                      <a:pt x="95472" y="11844"/>
                      <a:pt x="203483" y="0"/>
                    </a:cubicBezTo>
                    <a:cubicBezTo>
                      <a:pt x="373832" y="-24415"/>
                      <a:pt x="670020" y="17911"/>
                      <a:pt x="796690" y="0"/>
                    </a:cubicBezTo>
                    <a:cubicBezTo>
                      <a:pt x="923360" y="-17911"/>
                      <a:pt x="1113276" y="23803"/>
                      <a:pt x="1294561" y="0"/>
                    </a:cubicBezTo>
                    <a:cubicBezTo>
                      <a:pt x="1475846" y="-23803"/>
                      <a:pt x="1674631" y="39185"/>
                      <a:pt x="1855989" y="0"/>
                    </a:cubicBezTo>
                    <a:cubicBezTo>
                      <a:pt x="2037347" y="-39185"/>
                      <a:pt x="2165874" y="45006"/>
                      <a:pt x="2417417" y="0"/>
                    </a:cubicBezTo>
                    <a:cubicBezTo>
                      <a:pt x="2668960" y="-45006"/>
                      <a:pt x="3007654" y="70823"/>
                      <a:pt x="3381379" y="0"/>
                    </a:cubicBezTo>
                    <a:cubicBezTo>
                      <a:pt x="3491822" y="1690"/>
                      <a:pt x="3613706" y="78395"/>
                      <a:pt x="3584862" y="203483"/>
                    </a:cubicBezTo>
                    <a:cubicBezTo>
                      <a:pt x="3588212" y="293807"/>
                      <a:pt x="3547759" y="506698"/>
                      <a:pt x="3584862" y="586019"/>
                    </a:cubicBezTo>
                    <a:cubicBezTo>
                      <a:pt x="3621965" y="665340"/>
                      <a:pt x="3546592" y="830753"/>
                      <a:pt x="3584862" y="1017389"/>
                    </a:cubicBezTo>
                    <a:cubicBezTo>
                      <a:pt x="3572195" y="1123384"/>
                      <a:pt x="3495691" y="1244410"/>
                      <a:pt x="3381379" y="1220872"/>
                    </a:cubicBezTo>
                    <a:cubicBezTo>
                      <a:pt x="3276284" y="1242701"/>
                      <a:pt x="3125487" y="1200098"/>
                      <a:pt x="2915288" y="1220872"/>
                    </a:cubicBezTo>
                    <a:cubicBezTo>
                      <a:pt x="2705089" y="1241646"/>
                      <a:pt x="2544793" y="1172405"/>
                      <a:pt x="2417417" y="1220872"/>
                    </a:cubicBezTo>
                    <a:cubicBezTo>
                      <a:pt x="2290041" y="1269339"/>
                      <a:pt x="2130944" y="1186807"/>
                      <a:pt x="1919547" y="1220872"/>
                    </a:cubicBezTo>
                    <a:cubicBezTo>
                      <a:pt x="1708150" y="1254937"/>
                      <a:pt x="1629908" y="1182623"/>
                      <a:pt x="1358119" y="1220872"/>
                    </a:cubicBezTo>
                    <a:cubicBezTo>
                      <a:pt x="1086330" y="1259121"/>
                      <a:pt x="1029985" y="1196730"/>
                      <a:pt x="923806" y="1220872"/>
                    </a:cubicBezTo>
                    <a:cubicBezTo>
                      <a:pt x="817627" y="1245014"/>
                      <a:pt x="474197" y="1149132"/>
                      <a:pt x="203483" y="1220872"/>
                    </a:cubicBezTo>
                    <a:cubicBezTo>
                      <a:pt x="94781" y="1209838"/>
                      <a:pt x="2010" y="1160372"/>
                      <a:pt x="0" y="1017389"/>
                    </a:cubicBezTo>
                    <a:cubicBezTo>
                      <a:pt x="-13515" y="861893"/>
                      <a:pt x="30803" y="734701"/>
                      <a:pt x="0" y="610436"/>
                    </a:cubicBezTo>
                    <a:cubicBezTo>
                      <a:pt x="-30803" y="486171"/>
                      <a:pt x="46896" y="341330"/>
                      <a:pt x="0" y="203483"/>
                    </a:cubicBezTo>
                    <a:close/>
                  </a:path>
                </a:pathLst>
              </a:custGeom>
              <a:solidFill>
                <a:schemeClr val="lt1">
                  <a:alpha val="93000"/>
                </a:schemeClr>
              </a:solidFill>
              <a:ln w="19050" cmpd="thinThick">
                <a:solidFill>
                  <a:srgbClr val="FF3F6E"/>
                </a:solidFill>
                <a:extLst>
                  <a:ext uri="{C807C97D-BFC1-408E-A445-0C87EB9F89A2}">
                    <ask:lineSketchStyleProps xmlns:ask="http://schemas.microsoft.com/office/drawing/2018/sketchyshapes" sd="3816812094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400" kern="0" dirty="0">
                  <a:solidFill>
                    <a:srgbClr val="17253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sym typeface="Arial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EDF07A0-F003-4EBA-187A-59D2CEB2B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37208" flipH="1">
                <a:off x="277034" y="1489257"/>
                <a:ext cx="919996" cy="919996"/>
              </a:xfrm>
              <a:prstGeom prst="rect">
                <a:avLst/>
              </a:prstGeom>
            </p:spPr>
          </p:pic>
        </p:grpSp>
        <p:sp>
          <p:nvSpPr>
            <p:cNvPr id="22" name="TextBox 34">
              <a:extLst>
                <a:ext uri="{FF2B5EF4-FFF2-40B4-BE49-F238E27FC236}">
                  <a16:creationId xmlns:a16="http://schemas.microsoft.com/office/drawing/2014/main" id="{87FC34CB-7B47-0FE0-039B-4E08EB5F1817}"/>
                </a:ext>
              </a:extLst>
            </p:cNvPr>
            <p:cNvSpPr txBox="1"/>
            <p:nvPr/>
          </p:nvSpPr>
          <p:spPr>
            <a:xfrm>
              <a:off x="2494060" y="3146916"/>
              <a:ext cx="3489161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200" dirty="0">
                  <a:solidFill>
                    <a:srgbClr val="17253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GV ĐIỀN VÀO ĐÂY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44CB7C6-F464-5192-232D-E1D9C4F27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406" y="568762"/>
            <a:ext cx="6498899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0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3CAFB3-D99D-2E51-E190-E54EE685F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27" y="1783711"/>
            <a:ext cx="606604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111</Words>
  <Application>Microsoft Office PowerPoint</Application>
  <PresentationFormat>Widescreen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</cp:lastModifiedBy>
  <cp:revision>19</cp:revision>
  <dcterms:created xsi:type="dcterms:W3CDTF">2023-08-06T13:31:04Z</dcterms:created>
  <dcterms:modified xsi:type="dcterms:W3CDTF">2023-12-22T06:40:16Z</dcterms:modified>
</cp:coreProperties>
</file>