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5" r:id="rId2"/>
  </p:sldMasterIdLst>
  <p:notesMasterIdLst>
    <p:notesMasterId r:id="rId11"/>
  </p:notesMasterIdLst>
  <p:sldIdLst>
    <p:sldId id="257" r:id="rId3"/>
    <p:sldId id="284" r:id="rId4"/>
    <p:sldId id="281" r:id="rId5"/>
    <p:sldId id="285" r:id="rId6"/>
    <p:sldId id="287" r:id="rId7"/>
    <p:sldId id="286" r:id="rId8"/>
    <p:sldId id="291" r:id="rId9"/>
    <p:sldId id="277" r:id="rId10"/>
  </p:sldIdLst>
  <p:sldSz cx="12192000" cy="6858000"/>
  <p:notesSz cx="6858000" cy="9144000"/>
  <p:embeddedFontLst>
    <p:embeddedFont>
      <p:font typeface="等线" panose="02010600030101010101" pitchFamily="2" charset="-122"/>
      <p:regular r:id="rId12"/>
    </p:embeddedFont>
    <p:embeddedFont>
      <p:font typeface="等线 Light" panose="02010600030101010101" pitchFamily="2" charset="-122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C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21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D5285-C506-47A3-92AF-C8EE3743C090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76210-EAF1-4CD5-B395-B95BB51A6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28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1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197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87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64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894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8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50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896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5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60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91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03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8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74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64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50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96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34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783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08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52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49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11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215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9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82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22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40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379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826" y="-69669"/>
            <a:ext cx="5169856" cy="3109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31" y="1798663"/>
            <a:ext cx="10260457" cy="2145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969" y="4701199"/>
            <a:ext cx="789926" cy="8144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" y="-145863"/>
            <a:ext cx="2481063" cy="24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54926" y="-584391"/>
            <a:ext cx="8516983" cy="4866964"/>
            <a:chOff x="1854926" y="-584391"/>
            <a:chExt cx="8516983" cy="486696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4" t="17189" r="9289" b="32865"/>
            <a:stretch/>
          </p:blipFill>
          <p:spPr>
            <a:xfrm>
              <a:off x="1854926" y="-584391"/>
              <a:ext cx="8516983" cy="47462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0368" y="1203826"/>
              <a:ext cx="7553599" cy="3078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198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5">
            <a:extLst>
              <a:ext uri="{FF2B5EF4-FFF2-40B4-BE49-F238E27FC236}">
                <a16:creationId xmlns:a16="http://schemas.microsoft.com/office/drawing/2014/main" id="{21D80048-4B4A-4452-9AFE-737EF8661CBA}"/>
              </a:ext>
            </a:extLst>
          </p:cNvPr>
          <p:cNvSpPr/>
          <p:nvPr/>
        </p:nvSpPr>
        <p:spPr>
          <a:xfrm>
            <a:off x="566058" y="828817"/>
            <a:ext cx="11146973" cy="11321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Lựa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chọn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việc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ích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đã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từng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bạn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bè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hoặc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thân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8971" y="2059395"/>
            <a:ext cx="3561807" cy="2619278"/>
            <a:chOff x="478970" y="2072642"/>
            <a:chExt cx="3561807" cy="2619278"/>
          </a:xfrm>
        </p:grpSpPr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50235" y="1601377"/>
              <a:ext cx="2619278" cy="356180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8547" y="2270023"/>
              <a:ext cx="31426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quyên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,…)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315097" y="2067880"/>
            <a:ext cx="3561807" cy="2619278"/>
            <a:chOff x="4332514" y="2072643"/>
            <a:chExt cx="3561807" cy="2619278"/>
          </a:xfrm>
        </p:grpSpPr>
        <p:pic>
          <p:nvPicPr>
            <p:cNvPr id="7" name="图片 8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03779" y="1601378"/>
              <a:ext cx="2619278" cy="356180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42092" y="2681301"/>
              <a:ext cx="31426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,…)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51224" y="2067880"/>
            <a:ext cx="3561807" cy="2619276"/>
            <a:chOff x="8186058" y="2072643"/>
            <a:chExt cx="3561807" cy="2619276"/>
          </a:xfrm>
        </p:grpSpPr>
        <p:pic>
          <p:nvPicPr>
            <p:cNvPr id="8" name="图片 8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657324" y="1601377"/>
              <a:ext cx="2619276" cy="356180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395636" y="2681300"/>
              <a:ext cx="31426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,…)</a:t>
              </a:r>
            </a:p>
          </p:txBody>
        </p:sp>
      </p:grpSp>
      <p:sp>
        <p:nvSpPr>
          <p:cNvPr id="15" name="矩形: 圆角 5">
            <a:extLst>
              <a:ext uri="{FF2B5EF4-FFF2-40B4-BE49-F238E27FC236}">
                <a16:creationId xmlns:a16="http://schemas.microsoft.com/office/drawing/2014/main" id="{21D80048-4B4A-4452-9AFE-737EF8661CBA}"/>
              </a:ext>
            </a:extLst>
          </p:cNvPr>
          <p:cNvSpPr/>
          <p:nvPr/>
        </p:nvSpPr>
        <p:spPr>
          <a:xfrm>
            <a:off x="566058" y="4944124"/>
            <a:ext cx="10572206" cy="11321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đã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việc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ở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đâu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?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Khi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?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Với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ai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?</a:t>
            </a:r>
          </a:p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b="1" baseline="0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Em</a:t>
            </a:r>
            <a:r>
              <a:rPr lang="en-US" altLang="zh-CN" sz="3200" b="1" baseline="0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baseline="0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đã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tham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gia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làm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những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việc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gì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?</a:t>
            </a:r>
          </a:p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Việc</a:t>
            </a:r>
            <a:r>
              <a:rPr kumimoji="0" lang="en-US" altLang="zh-CN" sz="3200" b="1" i="0" u="none" strike="noStrike" kern="1200" cap="none" spc="0" normalizeH="0" baseline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ích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như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thế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solidFill>
                <a:srgbClr val="98C553"/>
              </a:solidFill>
              <a:effectLst/>
              <a:uLnTx/>
              <a:uFillTx/>
              <a:latin typeface="Calibri" panose="020F0502020204030204" pitchFamily="34" charset="0"/>
              <a:ea typeface="等线" panose="020B0604020202020204" charset="-122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76" y="76979"/>
            <a:ext cx="995474" cy="99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2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54926" y="-584391"/>
            <a:ext cx="8516983" cy="4746228"/>
            <a:chOff x="1854926" y="-584391"/>
            <a:chExt cx="8516983" cy="474622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4" t="17189" r="9289" b="32865"/>
            <a:stretch/>
          </p:blipFill>
          <p:spPr>
            <a:xfrm>
              <a:off x="1854926" y="-584391"/>
              <a:ext cx="8516983" cy="474622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73973" y="1083090"/>
              <a:ext cx="6718374" cy="3078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447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21D80048-4B4A-4452-9AFE-737EF8661CBA}"/>
              </a:ext>
            </a:extLst>
          </p:cNvPr>
          <p:cNvSpPr/>
          <p:nvPr/>
        </p:nvSpPr>
        <p:spPr>
          <a:xfrm>
            <a:off x="313509" y="1185868"/>
            <a:ext cx="11582402" cy="11321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Chia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sẻ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với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bạn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việc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có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ích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em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đã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làm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cùng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bạn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bè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hoặc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người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thân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Kể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lại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công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việc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đã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tham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gia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trình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tự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và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cảm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xúc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Nêu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lợi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ích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của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công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việc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đó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.</a:t>
            </a:r>
            <a:endParaRPr kumimoji="0" lang="en-US" altLang="zh-CN" sz="3200" b="1" i="0" u="none" strike="noStrike" kern="1200" cap="none" spc="0" normalizeH="0" noProof="0" dirty="0">
              <a:solidFill>
                <a:srgbClr val="98C553"/>
              </a:solidFill>
              <a:effectLst/>
              <a:uLnTx/>
              <a:uFillTx/>
              <a:latin typeface="Calibri" panose="020F0502020204030204" pitchFamily="34" charset="0"/>
              <a:ea typeface="等线" panose="020B0604020202020204" charset="-122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88861" y="3608765"/>
            <a:ext cx="4033829" cy="3094657"/>
            <a:chOff x="2358265" y="2940382"/>
            <a:chExt cx="4033829" cy="3094657"/>
          </a:xfrm>
        </p:grpSpPr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827851" y="2470796"/>
              <a:ext cx="3094657" cy="403382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637819" y="3148882"/>
              <a:ext cx="347472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rõ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ràng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rành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mạch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biểu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lộ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hỗ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74553" y="3581483"/>
            <a:ext cx="4033830" cy="3094657"/>
            <a:chOff x="6555803" y="3462896"/>
            <a:chExt cx="4033830" cy="3094657"/>
          </a:xfrm>
        </p:grpSpPr>
        <p:pic>
          <p:nvPicPr>
            <p:cNvPr id="7" name="图片 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025389" y="2993310"/>
              <a:ext cx="3094657" cy="403383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764807" y="3632941"/>
              <a:ext cx="354527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lắng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gật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,…)</a:t>
              </a:r>
            </a:p>
            <a:p>
              <a:pPr algn="just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sẻ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95313" l="5527" r="55959">
                        <a14:backgroundMark x1="50086" y1="15451" x2="50604" y2="25347"/>
                        <a14:backgroundMark x1="51123" y1="34201" x2="49396" y2="34375"/>
                        <a14:backgroundMark x1="50950" y1="65972" x2="50950" y2="70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18886" r="44435" b="138"/>
          <a:stretch/>
        </p:blipFill>
        <p:spPr>
          <a:xfrm>
            <a:off x="-64541" y="3805647"/>
            <a:ext cx="3076045" cy="3230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1" b="97049" l="48187" r="98446">
                        <a14:foregroundMark x1="84456" y1="56771" x2="84456" y2="56771"/>
                        <a14:foregroundMark x1="83074" y1="53299" x2="79620" y2="58854"/>
                        <a14:foregroundMark x1="78756" y1="50694" x2="76339" y2="54514"/>
                        <a14:foregroundMark x1="78066" y1="29167" x2="76684" y2="37674"/>
                        <a14:backgroundMark x1="50086" y1="15451" x2="50604" y2="25347"/>
                        <a14:backgroundMark x1="51123" y1="34201" x2="49396" y2="34375"/>
                        <a14:backgroundMark x1="50950" y1="65972" x2="50950" y2="70486"/>
                        <a14:backgroundMark x1="73057" y1="17708" x2="63385" y2="27083"/>
                        <a14:backgroundMark x1="65630" y1="7986" x2="77547" y2="8854"/>
                        <a14:backgroundMark x1="70639" y1="14236" x2="73575" y2="10417"/>
                        <a14:backgroundMark x1="66149" y1="15278" x2="70812" y2="7986"/>
                        <a14:backgroundMark x1="59240" y1="84028" x2="59413" y2="92708"/>
                        <a14:backgroundMark x1="70121" y1="87847" x2="70121" y2="87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-606" r="-352" b="744"/>
          <a:stretch/>
        </p:blipFill>
        <p:spPr>
          <a:xfrm>
            <a:off x="8790224" y="3462897"/>
            <a:ext cx="3236318" cy="3386394"/>
          </a:xfrm>
          <a:prstGeom prst="rect">
            <a:avLst/>
          </a:prstGeom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82D2231-8C79-4B44-B307-99B9F6BCFDFA}"/>
              </a:ext>
            </a:extLst>
          </p:cNvPr>
          <p:cNvGrpSpPr/>
          <p:nvPr/>
        </p:nvGrpSpPr>
        <p:grpSpPr>
          <a:xfrm>
            <a:off x="7044586" y="3106825"/>
            <a:ext cx="2931569" cy="668404"/>
            <a:chOff x="304800" y="673100"/>
            <a:chExt cx="4000500" cy="4000500"/>
          </a:xfrm>
          <a:solidFill>
            <a:schemeClr val="bg1"/>
          </a:solidFill>
          <a:effectLst/>
        </p:grpSpPr>
        <p:sp>
          <p:nvSpPr>
            <p:cNvPr id="13" name="同心圆 14">
              <a:extLst>
                <a:ext uri="{FF2B5EF4-FFF2-40B4-BE49-F238E27FC236}">
                  <a16:creationId xmlns:a16="http://schemas.microsoft.com/office/drawing/2014/main" id="{E58F1BB0-911E-4888-ACF9-1352ECE67A2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noFill/>
            <a:ln>
              <a:solidFill>
                <a:srgbClr val="98C5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4" name="椭圆 14">
              <a:extLst>
                <a:ext uri="{FF2B5EF4-FFF2-40B4-BE49-F238E27FC236}">
                  <a16:creationId xmlns:a16="http://schemas.microsoft.com/office/drawing/2014/main" id="{E2D167AA-463E-483A-8D97-84BABE305FE2}"/>
                </a:ext>
              </a:extLst>
            </p:cNvPr>
            <p:cNvSpPr/>
            <p:nvPr/>
          </p:nvSpPr>
          <p:spPr>
            <a:xfrm>
              <a:off x="392112" y="760411"/>
              <a:ext cx="3825874" cy="3825875"/>
            </a:xfrm>
            <a:prstGeom prst="ellipse">
              <a:avLst/>
            </a:prstGeom>
            <a:solidFill>
              <a:srgbClr val="98C5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Người</a:t>
              </a:r>
              <a:r>
                <a:rPr kumimoji="0" lang="en-US" altLang="zh-CN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nghe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组合 12">
            <a:extLst>
              <a:ext uri="{FF2B5EF4-FFF2-40B4-BE49-F238E27FC236}">
                <a16:creationId xmlns:a16="http://schemas.microsoft.com/office/drawing/2014/main" id="{782D2231-8C79-4B44-B307-99B9F6BCFDFA}"/>
              </a:ext>
            </a:extLst>
          </p:cNvPr>
          <p:cNvGrpSpPr/>
          <p:nvPr/>
        </p:nvGrpSpPr>
        <p:grpSpPr>
          <a:xfrm>
            <a:off x="3029878" y="3218105"/>
            <a:ext cx="2559560" cy="668404"/>
            <a:chOff x="304800" y="673100"/>
            <a:chExt cx="4000500" cy="4000500"/>
          </a:xfrm>
          <a:solidFill>
            <a:schemeClr val="bg1"/>
          </a:solidFill>
          <a:effectLst/>
        </p:grpSpPr>
        <p:sp>
          <p:nvSpPr>
            <p:cNvPr id="16" name="同心圆 14">
              <a:extLst>
                <a:ext uri="{FF2B5EF4-FFF2-40B4-BE49-F238E27FC236}">
                  <a16:creationId xmlns:a16="http://schemas.microsoft.com/office/drawing/2014/main" id="{E58F1BB0-911E-4888-ACF9-1352ECE67A2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noFill/>
            <a:ln>
              <a:solidFill>
                <a:srgbClr val="98C5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椭圆 14">
              <a:extLst>
                <a:ext uri="{FF2B5EF4-FFF2-40B4-BE49-F238E27FC236}">
                  <a16:creationId xmlns:a16="http://schemas.microsoft.com/office/drawing/2014/main" id="{E2D167AA-463E-483A-8D97-84BABE305FE2}"/>
                </a:ext>
              </a:extLst>
            </p:cNvPr>
            <p:cNvSpPr/>
            <p:nvPr/>
          </p:nvSpPr>
          <p:spPr>
            <a:xfrm>
              <a:off x="392112" y="760411"/>
              <a:ext cx="3825874" cy="3825875"/>
            </a:xfrm>
            <a:prstGeom prst="ellipse">
              <a:avLst/>
            </a:prstGeom>
            <a:solidFill>
              <a:srgbClr val="98C5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Người</a:t>
              </a:r>
              <a:r>
                <a:rPr kumimoji="0" lang="en-US" altLang="zh-CN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nói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9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54926" y="-584391"/>
            <a:ext cx="8516983" cy="4746228"/>
            <a:chOff x="1854926" y="-584391"/>
            <a:chExt cx="8516983" cy="474622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4" t="17189" r="9289" b="32865"/>
            <a:stretch/>
          </p:blipFill>
          <p:spPr>
            <a:xfrm>
              <a:off x="1854926" y="-584391"/>
              <a:ext cx="8516983" cy="474622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3039" y="993514"/>
              <a:ext cx="7596274" cy="3078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2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8"/>
          <p:cNvPicPr>
            <a:picLocks noChangeAspect="1"/>
          </p:cNvPicPr>
          <p:nvPr/>
        </p:nvPicPr>
        <p:blipFill>
          <a:blip r:embed="rId4"/>
          <a:srcRect t="8316"/>
          <a:stretch>
            <a:fillRect/>
          </a:stretch>
        </p:blipFill>
        <p:spPr>
          <a:xfrm>
            <a:off x="7135495" y="11430"/>
            <a:ext cx="5056505" cy="6846570"/>
          </a:xfrm>
          <a:prstGeom prst="rect">
            <a:avLst/>
          </a:prstGeom>
        </p:spPr>
      </p:pic>
      <p:pic>
        <p:nvPicPr>
          <p:cNvPr id="27" name="图片 26" descr="父亲节横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035" y="11430"/>
            <a:ext cx="12141200" cy="6846570"/>
          </a:xfrm>
          <a:prstGeom prst="rect">
            <a:avLst/>
          </a:prstGeom>
        </p:spPr>
      </p:pic>
      <p:pic>
        <p:nvPicPr>
          <p:cNvPr id="15" name="图片 14" descr="7"/>
          <p:cNvPicPr>
            <a:picLocks noChangeAspect="1"/>
          </p:cNvPicPr>
          <p:nvPr/>
        </p:nvPicPr>
        <p:blipFill>
          <a:blip r:embed="rId6"/>
          <a:srcRect l="11101" t="64178" b="808"/>
          <a:stretch>
            <a:fillRect/>
          </a:stretch>
        </p:blipFill>
        <p:spPr>
          <a:xfrm>
            <a:off x="0" y="0"/>
            <a:ext cx="11010900" cy="6503035"/>
          </a:xfrm>
          <a:prstGeom prst="rect">
            <a:avLst/>
          </a:prstGeom>
        </p:spPr>
      </p:pic>
      <p:pic>
        <p:nvPicPr>
          <p:cNvPr id="21" name="图片 20" descr="2 (5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035" y="1394460"/>
            <a:ext cx="12217400" cy="5463540"/>
          </a:xfrm>
          <a:prstGeom prst="rect">
            <a:avLst/>
          </a:prstGeom>
        </p:spPr>
      </p:pic>
      <p:pic>
        <p:nvPicPr>
          <p:cNvPr id="13" name="图片 12" descr="E:\ppt创作\新建文件夹\33.png33"/>
          <p:cNvPicPr>
            <a:picLocks noChangeAspect="1"/>
          </p:cNvPicPr>
          <p:nvPr/>
        </p:nvPicPr>
        <p:blipFill>
          <a:blip r:embed="rId8"/>
          <a:srcRect l="4069" t="17637" r="70556" b="18696"/>
          <a:stretch>
            <a:fillRect/>
          </a:stretch>
        </p:blipFill>
        <p:spPr>
          <a:xfrm flipH="1">
            <a:off x="8982075" y="2293620"/>
            <a:ext cx="3246755" cy="4582160"/>
          </a:xfrm>
          <a:prstGeom prst="rect">
            <a:avLst/>
          </a:prstGeom>
        </p:spPr>
      </p:pic>
      <p:pic>
        <p:nvPicPr>
          <p:cNvPr id="17" name="图片 16" descr="7"/>
          <p:cNvPicPr>
            <a:picLocks noChangeAspect="1"/>
          </p:cNvPicPr>
          <p:nvPr/>
        </p:nvPicPr>
        <p:blipFill>
          <a:blip r:embed="rId6"/>
          <a:srcRect l="59796" t="14947" b="58258"/>
          <a:stretch>
            <a:fillRect/>
          </a:stretch>
        </p:blipFill>
        <p:spPr>
          <a:xfrm>
            <a:off x="5908040" y="1203960"/>
            <a:ext cx="3361690" cy="3360420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 rot="20940000">
            <a:off x="348932" y="1718231"/>
            <a:ext cx="10010801" cy="14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vi-VN" altLang="zh-CN" sz="8800" b="1" spc="300" dirty="0">
              <a:ln w="1397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体 Heavy" panose="02020900000000000000" charset="-122"/>
              <a:ea typeface="思源宋体 Heavy" panose="02020900000000000000" charset="-122"/>
              <a:cs typeface="思源黑体 CN Bold" panose="020B0800000000000000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865" y="919116"/>
            <a:ext cx="9845893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800" y="1167265"/>
            <a:ext cx="4413887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1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211</Words>
  <Application>Microsoft Office PowerPoint</Application>
  <PresentationFormat>Widescreen</PresentationFormat>
  <Paragraphs>21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思源宋体 Heavy</vt:lpstr>
      <vt:lpstr>字魂105号-简雅黑</vt:lpstr>
      <vt:lpstr>思源黑体 CN Bold</vt:lpstr>
      <vt:lpstr>等线 Light</vt:lpstr>
      <vt:lpstr>Calibri</vt:lpstr>
      <vt:lpstr>Arial</vt:lpstr>
      <vt:lpstr>等线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Thu Trang</cp:lastModifiedBy>
  <cp:revision>22</cp:revision>
  <dcterms:created xsi:type="dcterms:W3CDTF">2023-09-09T09:30:36Z</dcterms:created>
  <dcterms:modified xsi:type="dcterms:W3CDTF">2023-12-22T06:41:47Z</dcterms:modified>
</cp:coreProperties>
</file>