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2.xml" ContentType="application/vnd.openxmlformats-officedocument.theme+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notesSlides/notesSlide1.xml" ContentType="application/vnd.openxmlformats-officedocument.presentationml.notesSlide+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tags/tag676.xml" ContentType="application/vnd.openxmlformats-officedocument.presentationml.tags+xml"/>
  <Override PartName="/ppt/tags/tag677.xml" ContentType="application/vnd.openxmlformats-officedocument.presentationml.tags+xml"/>
  <Override PartName="/ppt/tags/tag678.xml" ContentType="application/vnd.openxmlformats-officedocument.presentationml.tags+xml"/>
  <Override PartName="/ppt/tags/tag679.xml" ContentType="application/vnd.openxmlformats-officedocument.presentationml.tags+xml"/>
  <Override PartName="/ppt/tags/tag680.xml" ContentType="application/vnd.openxmlformats-officedocument.presentationml.tags+xml"/>
  <Override PartName="/ppt/tags/tag681.xml" ContentType="application/vnd.openxmlformats-officedocument.presentationml.tags+xml"/>
  <Override PartName="/ppt/tags/tag682.xml" ContentType="application/vnd.openxmlformats-officedocument.presentationml.tags+xml"/>
  <Override PartName="/ppt/tags/tag683.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684.xml" ContentType="application/vnd.openxmlformats-officedocument.presentationml.tags+xml"/>
  <Override PartName="/ppt/tags/tag685.xml" ContentType="application/vnd.openxmlformats-officedocument.presentationml.tags+xml"/>
  <Override PartName="/ppt/tags/tag686.xml" ContentType="application/vnd.openxmlformats-officedocument.presentationml.tags+xml"/>
  <Override PartName="/ppt/tags/tag687.xml" ContentType="application/vnd.openxmlformats-officedocument.presentationml.tags+xml"/>
  <Override PartName="/ppt/tags/tag688.xml" ContentType="application/vnd.openxmlformats-officedocument.presentationml.tags+xml"/>
  <Override PartName="/ppt/tags/tag689.xml" ContentType="application/vnd.openxmlformats-officedocument.presentationml.tags+xml"/>
  <Override PartName="/ppt/tags/tag690.xml" ContentType="application/vnd.openxmlformats-officedocument.presentationml.tags+xml"/>
  <Override PartName="/ppt/tags/tag691.xml" ContentType="application/vnd.openxmlformats-officedocument.presentationml.tags+xml"/>
  <Override PartName="/ppt/tags/tag692.xml" ContentType="application/vnd.openxmlformats-officedocument.presentationml.tags+xml"/>
  <Override PartName="/ppt/tags/tag693.xml" ContentType="application/vnd.openxmlformats-officedocument.presentationml.tags+xml"/>
  <Override PartName="/ppt/tags/tag694.xml" ContentType="application/vnd.openxmlformats-officedocument.presentationml.tags+xml"/>
  <Override PartName="/ppt/tags/tag695.xml" ContentType="application/vnd.openxmlformats-officedocument.presentationml.tags+xml"/>
  <Override PartName="/ppt/tags/tag696.xml" ContentType="application/vnd.openxmlformats-officedocument.presentationml.tags+xml"/>
  <Override PartName="/ppt/tags/tag697.xml" ContentType="application/vnd.openxmlformats-officedocument.presentationml.tags+xml"/>
  <Override PartName="/ppt/tags/tag698.xml" ContentType="application/vnd.openxmlformats-officedocument.presentationml.tags+xml"/>
  <Override PartName="/ppt/tags/tag699.xml" ContentType="application/vnd.openxmlformats-officedocument.presentationml.tags+xml"/>
  <Override PartName="/ppt/tags/tag700.xml" ContentType="application/vnd.openxmlformats-officedocument.presentationml.tags+xml"/>
  <Override PartName="/ppt/tags/tag701.xml" ContentType="application/vnd.openxmlformats-officedocument.presentationml.tags+xml"/>
  <Override PartName="/ppt/tags/tag702.xml" ContentType="application/vnd.openxmlformats-officedocument.presentationml.tags+xml"/>
  <Override PartName="/ppt/tags/tag703.xml" ContentType="application/vnd.openxmlformats-officedocument.presentationml.tags+xml"/>
  <Override PartName="/ppt/tags/tag704.xml" ContentType="application/vnd.openxmlformats-officedocument.presentationml.tags+xml"/>
  <Override PartName="/ppt/tags/tag705.xml" ContentType="application/vnd.openxmlformats-officedocument.presentationml.tags+xml"/>
  <Override PartName="/ppt/tags/tag706.xml" ContentType="application/vnd.openxmlformats-officedocument.presentationml.tags+xml"/>
  <Override PartName="/ppt/tags/tag707.xml" ContentType="application/vnd.openxmlformats-officedocument.presentationml.tags+xml"/>
  <Override PartName="/ppt/tags/tag708.xml" ContentType="application/vnd.openxmlformats-officedocument.presentationml.tags+xml"/>
  <Override PartName="/ppt/tags/tag709.xml" ContentType="application/vnd.openxmlformats-officedocument.presentationml.tags+xml"/>
  <Override PartName="/ppt/tags/tag710.xml" ContentType="application/vnd.openxmlformats-officedocument.presentationml.tags+xml"/>
  <Override PartName="/ppt/tags/tag711.xml" ContentType="application/vnd.openxmlformats-officedocument.presentationml.tags+xml"/>
  <Override PartName="/ppt/tags/tag712.xml" ContentType="application/vnd.openxmlformats-officedocument.presentationml.tags+xml"/>
  <Override PartName="/ppt/tags/tag713.xml" ContentType="application/vnd.openxmlformats-officedocument.presentationml.tags+xml"/>
  <Override PartName="/ppt/tags/tag714.xml" ContentType="application/vnd.openxmlformats-officedocument.presentationml.tags+xml"/>
  <Override PartName="/ppt/tags/tag715.xml" ContentType="application/vnd.openxmlformats-officedocument.presentationml.tags+xml"/>
  <Override PartName="/ppt/tags/tag716.xml" ContentType="application/vnd.openxmlformats-officedocument.presentationml.tags+xml"/>
  <Override PartName="/ppt/tags/tag717.xml" ContentType="application/vnd.openxmlformats-officedocument.presentationml.tags+xml"/>
  <Override PartName="/ppt/tags/tag718.xml" ContentType="application/vnd.openxmlformats-officedocument.presentationml.tags+xml"/>
  <Override PartName="/ppt/tags/tag719.xml" ContentType="application/vnd.openxmlformats-officedocument.presentationml.tags+xml"/>
  <Override PartName="/ppt/tags/tag720.xml" ContentType="application/vnd.openxmlformats-officedocument.presentationml.tags+xml"/>
  <Override PartName="/ppt/tags/tag721.xml" ContentType="application/vnd.openxmlformats-officedocument.presentationml.tags+xml"/>
  <Override PartName="/ppt/tags/tag722.xml" ContentType="application/vnd.openxmlformats-officedocument.presentationml.tags+xml"/>
  <Override PartName="/ppt/tags/tag723.xml" ContentType="application/vnd.openxmlformats-officedocument.presentationml.tags+xml"/>
  <Override PartName="/ppt/tags/tag724.xml" ContentType="application/vnd.openxmlformats-officedocument.presentationml.tags+xml"/>
  <Override PartName="/ppt/tags/tag725.xml" ContentType="application/vnd.openxmlformats-officedocument.presentationml.tags+xml"/>
  <Override PartName="/ppt/tags/tag726.xml" ContentType="application/vnd.openxmlformats-officedocument.presentationml.tags+xml"/>
  <Override PartName="/ppt/tags/tag727.xml" ContentType="application/vnd.openxmlformats-officedocument.presentationml.tags+xml"/>
  <Override PartName="/ppt/tags/tag728.xml" ContentType="application/vnd.openxmlformats-officedocument.presentationml.tags+xml"/>
  <Override PartName="/ppt/tags/tag729.xml" ContentType="application/vnd.openxmlformats-officedocument.presentationml.tags+xml"/>
  <Override PartName="/ppt/tags/tag730.xml" ContentType="application/vnd.openxmlformats-officedocument.presentationml.tags+xml"/>
  <Override PartName="/ppt/tags/tag731.xml" ContentType="application/vnd.openxmlformats-officedocument.presentationml.tags+xml"/>
  <Override PartName="/ppt/tags/tag732.xml" ContentType="application/vnd.openxmlformats-officedocument.presentationml.tags+xml"/>
  <Override PartName="/ppt/tags/tag733.xml" ContentType="application/vnd.openxmlformats-officedocument.presentationml.tags+xml"/>
  <Override PartName="/ppt/tags/tag734.xml" ContentType="application/vnd.openxmlformats-officedocument.presentationml.tags+xml"/>
  <Override PartName="/ppt/tags/tag735.xml" ContentType="application/vnd.openxmlformats-officedocument.presentationml.tags+xml"/>
  <Override PartName="/ppt/tags/tag736.xml" ContentType="application/vnd.openxmlformats-officedocument.presentationml.tags+xml"/>
  <Override PartName="/ppt/tags/tag737.xml" ContentType="application/vnd.openxmlformats-officedocument.presentationml.tags+xml"/>
  <Override PartName="/ppt/tags/tag738.xml" ContentType="application/vnd.openxmlformats-officedocument.presentationml.tags+xml"/>
  <Override PartName="/ppt/tags/tag739.xml" ContentType="application/vnd.openxmlformats-officedocument.presentationml.tags+xml"/>
  <Override PartName="/ppt/tags/tag740.xml" ContentType="application/vnd.openxmlformats-officedocument.presentationml.tags+xml"/>
  <Override PartName="/ppt/tags/tag741.xml" ContentType="application/vnd.openxmlformats-officedocument.presentationml.tags+xml"/>
  <Override PartName="/ppt/tags/tag742.xml" ContentType="application/vnd.openxmlformats-officedocument.presentationml.tags+xml"/>
  <Override PartName="/ppt/tags/tag743.xml" ContentType="application/vnd.openxmlformats-officedocument.presentationml.tags+xml"/>
  <Override PartName="/ppt/tags/tag744.xml" ContentType="application/vnd.openxmlformats-officedocument.presentationml.tags+xml"/>
  <Override PartName="/ppt/tags/tag745.xml" ContentType="application/vnd.openxmlformats-officedocument.presentationml.tags+xml"/>
  <Override PartName="/ppt/tags/tag746.xml" ContentType="application/vnd.openxmlformats-officedocument.presentationml.tags+xml"/>
  <Override PartName="/ppt/tags/tag747.xml" ContentType="application/vnd.openxmlformats-officedocument.presentationml.tags+xml"/>
  <Override PartName="/ppt/tags/tag748.xml" ContentType="application/vnd.openxmlformats-officedocument.presentationml.tags+xml"/>
  <Override PartName="/ppt/tags/tag749.xml" ContentType="application/vnd.openxmlformats-officedocument.presentationml.tags+xml"/>
  <Override PartName="/ppt/tags/tag750.xml" ContentType="application/vnd.openxmlformats-officedocument.presentationml.tags+xml"/>
  <Override PartName="/ppt/tags/tag751.xml" ContentType="application/vnd.openxmlformats-officedocument.presentationml.tags+xml"/>
  <Override PartName="/ppt/tags/tag752.xml" ContentType="application/vnd.openxmlformats-officedocument.presentationml.tags+xml"/>
  <Override PartName="/ppt/tags/tag753.xml" ContentType="application/vnd.openxmlformats-officedocument.presentationml.tags+xml"/>
  <Override PartName="/ppt/tags/tag754.xml" ContentType="application/vnd.openxmlformats-officedocument.presentationml.tags+xml"/>
  <Override PartName="/ppt/tags/tag755.xml" ContentType="application/vnd.openxmlformats-officedocument.presentationml.tags+xml"/>
  <Override PartName="/ppt/tags/tag756.xml" ContentType="application/vnd.openxmlformats-officedocument.presentationml.tags+xml"/>
  <Override PartName="/ppt/tags/tag757.xml" ContentType="application/vnd.openxmlformats-officedocument.presentationml.tags+xml"/>
  <Override PartName="/ppt/tags/tag758.xml" ContentType="application/vnd.openxmlformats-officedocument.presentationml.tags+xml"/>
  <Override PartName="/ppt/tags/tag759.xml" ContentType="application/vnd.openxmlformats-officedocument.presentationml.tags+xml"/>
  <Override PartName="/ppt/tags/tag760.xml" ContentType="application/vnd.openxmlformats-officedocument.presentationml.tags+xml"/>
  <Override PartName="/ppt/tags/tag761.xml" ContentType="application/vnd.openxmlformats-officedocument.presentationml.tags+xml"/>
  <Override PartName="/ppt/tags/tag762.xml" ContentType="application/vnd.openxmlformats-officedocument.presentationml.tags+xml"/>
  <Override PartName="/ppt/tags/tag763.xml" ContentType="application/vnd.openxmlformats-officedocument.presentationml.tags+xml"/>
  <Override PartName="/ppt/tags/tag764.xml" ContentType="application/vnd.openxmlformats-officedocument.presentationml.tags+xml"/>
  <Override PartName="/ppt/tags/tag765.xml" ContentType="application/vnd.openxmlformats-officedocument.presentationml.tags+xml"/>
  <Override PartName="/ppt/tags/tag766.xml" ContentType="application/vnd.openxmlformats-officedocument.presentationml.tags+xml"/>
  <Override PartName="/ppt/tags/tag767.xml" ContentType="application/vnd.openxmlformats-officedocument.presentationml.tags+xml"/>
  <Override PartName="/ppt/tags/tag768.xml" ContentType="application/vnd.openxmlformats-officedocument.presentationml.tags+xml"/>
  <Override PartName="/ppt/tags/tag769.xml" ContentType="application/vnd.openxmlformats-officedocument.presentationml.tags+xml"/>
  <Override PartName="/ppt/tags/tag770.xml" ContentType="application/vnd.openxmlformats-officedocument.presentationml.tags+xml"/>
  <Override PartName="/ppt/tags/tag771.xml" ContentType="application/vnd.openxmlformats-officedocument.presentationml.tags+xml"/>
  <Override PartName="/ppt/tags/tag772.xml" ContentType="application/vnd.openxmlformats-officedocument.presentationml.tags+xml"/>
  <Override PartName="/ppt/tags/tag773.xml" ContentType="application/vnd.openxmlformats-officedocument.presentationml.tags+xml"/>
  <Override PartName="/ppt/tags/tag774.xml" ContentType="application/vnd.openxmlformats-officedocument.presentationml.tags+xml"/>
  <Override PartName="/ppt/tags/tag775.xml" ContentType="application/vnd.openxmlformats-officedocument.presentationml.tags+xml"/>
  <Override PartName="/ppt/tags/tag776.xml" ContentType="application/vnd.openxmlformats-officedocument.presentationml.tags+xml"/>
  <Override PartName="/ppt/tags/tag777.xml" ContentType="application/vnd.openxmlformats-officedocument.presentationml.tags+xml"/>
  <Override PartName="/ppt/tags/tag778.xml" ContentType="application/vnd.openxmlformats-officedocument.presentationml.tags+xml"/>
  <Override PartName="/ppt/tags/tag779.xml" ContentType="application/vnd.openxmlformats-officedocument.presentationml.tags+xml"/>
  <Override PartName="/ppt/tags/tag780.xml" ContentType="application/vnd.openxmlformats-officedocument.presentationml.tags+xml"/>
  <Override PartName="/ppt/tags/tag781.xml" ContentType="application/vnd.openxmlformats-officedocument.presentationml.tags+xml"/>
  <Override PartName="/ppt/tags/tag782.xml" ContentType="application/vnd.openxmlformats-officedocument.presentationml.tags+xml"/>
  <Override PartName="/ppt/tags/tag783.xml" ContentType="application/vnd.openxmlformats-officedocument.presentationml.tags+xml"/>
  <Override PartName="/ppt/tags/tag784.xml" ContentType="application/vnd.openxmlformats-officedocument.presentationml.tags+xml"/>
  <Override PartName="/ppt/tags/tag785.xml" ContentType="application/vnd.openxmlformats-officedocument.presentationml.tags+xml"/>
  <Override PartName="/ppt/tags/tag786.xml" ContentType="application/vnd.openxmlformats-officedocument.presentationml.tags+xml"/>
  <Override PartName="/ppt/tags/tag787.xml" ContentType="application/vnd.openxmlformats-officedocument.presentationml.tags+xml"/>
  <Override PartName="/ppt/tags/tag788.xml" ContentType="application/vnd.openxmlformats-officedocument.presentationml.tags+xml"/>
  <Override PartName="/ppt/tags/tag789.xml" ContentType="application/vnd.openxmlformats-officedocument.presentationml.tags+xml"/>
  <Override PartName="/ppt/tags/tag790.xml" ContentType="application/vnd.openxmlformats-officedocument.presentationml.tags+xml"/>
  <Override PartName="/ppt/tags/tag791.xml" ContentType="application/vnd.openxmlformats-officedocument.presentationml.tags+xml"/>
  <Override PartName="/ppt/tags/tag792.xml" ContentType="application/vnd.openxmlformats-officedocument.presentationml.tags+xml"/>
  <Override PartName="/ppt/tags/tag793.xml" ContentType="application/vnd.openxmlformats-officedocument.presentationml.tags+xml"/>
  <Override PartName="/ppt/tags/tag794.xml" ContentType="application/vnd.openxmlformats-officedocument.presentationml.tags+xml"/>
  <Override PartName="/ppt/tags/tag795.xml" ContentType="application/vnd.openxmlformats-officedocument.presentationml.tags+xml"/>
  <Override PartName="/ppt/tags/tag796.xml" ContentType="application/vnd.openxmlformats-officedocument.presentationml.tags+xml"/>
  <Override PartName="/ppt/tags/tag797.xml" ContentType="application/vnd.openxmlformats-officedocument.presentationml.tags+xml"/>
  <Override PartName="/ppt/tags/tag798.xml" ContentType="application/vnd.openxmlformats-officedocument.presentationml.tags+xml"/>
  <Override PartName="/ppt/tags/tag799.xml" ContentType="application/vnd.openxmlformats-officedocument.presentationml.tags+xml"/>
  <Override PartName="/ppt/tags/tag800.xml" ContentType="application/vnd.openxmlformats-officedocument.presentationml.tags+xml"/>
  <Override PartName="/ppt/tags/tag801.xml" ContentType="application/vnd.openxmlformats-officedocument.presentationml.tags+xml"/>
  <Override PartName="/ppt/tags/tag802.xml" ContentType="application/vnd.openxmlformats-officedocument.presentationml.tags+xml"/>
  <Override PartName="/ppt/tags/tag803.xml" ContentType="application/vnd.openxmlformats-officedocument.presentationml.tags+xml"/>
  <Override PartName="/ppt/tags/tag804.xml" ContentType="application/vnd.openxmlformats-officedocument.presentationml.tags+xml"/>
  <Override PartName="/ppt/tags/tag805.xml" ContentType="application/vnd.openxmlformats-officedocument.presentationml.tags+xml"/>
  <Override PartName="/ppt/tags/tag806.xml" ContentType="application/vnd.openxmlformats-officedocument.presentationml.tags+xml"/>
  <Override PartName="/ppt/tags/tag807.xml" ContentType="application/vnd.openxmlformats-officedocument.presentationml.tags+xml"/>
  <Override PartName="/ppt/tags/tag808.xml" ContentType="application/vnd.openxmlformats-officedocument.presentationml.tags+xml"/>
  <Override PartName="/ppt/tags/tag809.xml" ContentType="application/vnd.openxmlformats-officedocument.presentationml.tags+xml"/>
  <Override PartName="/ppt/tags/tag810.xml" ContentType="application/vnd.openxmlformats-officedocument.presentationml.tags+xml"/>
  <Override PartName="/ppt/tags/tag811.xml" ContentType="application/vnd.openxmlformats-officedocument.presentationml.tags+xml"/>
  <Override PartName="/ppt/tags/tag812.xml" ContentType="application/vnd.openxmlformats-officedocument.presentationml.tags+xml"/>
  <Override PartName="/ppt/tags/tag813.xml" ContentType="application/vnd.openxmlformats-officedocument.presentationml.tags+xml"/>
  <Override PartName="/ppt/tags/tag814.xml" ContentType="application/vnd.openxmlformats-officedocument.presentationml.tags+xml"/>
  <Override PartName="/ppt/tags/tag815.xml" ContentType="application/vnd.openxmlformats-officedocument.presentationml.tags+xml"/>
  <Override PartName="/ppt/tags/tag816.xml" ContentType="application/vnd.openxmlformats-officedocument.presentationml.tags+xml"/>
  <Override PartName="/ppt/tags/tag817.xml" ContentType="application/vnd.openxmlformats-officedocument.presentationml.tags+xml"/>
  <Override PartName="/ppt/tags/tag818.xml" ContentType="application/vnd.openxmlformats-officedocument.presentationml.tags+xml"/>
  <Override PartName="/ppt/tags/tag819.xml" ContentType="application/vnd.openxmlformats-officedocument.presentationml.tags+xml"/>
  <Override PartName="/ppt/tags/tag820.xml" ContentType="application/vnd.openxmlformats-officedocument.presentationml.tags+xml"/>
  <Override PartName="/ppt/tags/tag821.xml" ContentType="application/vnd.openxmlformats-officedocument.presentationml.tags+xml"/>
  <Override PartName="/ppt/tags/tag822.xml" ContentType="application/vnd.openxmlformats-officedocument.presentationml.tags+xml"/>
  <Override PartName="/ppt/tags/tag823.xml" ContentType="application/vnd.openxmlformats-officedocument.presentationml.tags+xml"/>
  <Override PartName="/ppt/tags/tag824.xml" ContentType="application/vnd.openxmlformats-officedocument.presentationml.tags+xml"/>
  <Override PartName="/ppt/tags/tag825.xml" ContentType="application/vnd.openxmlformats-officedocument.presentationml.tags+xml"/>
  <Override PartName="/ppt/tags/tag826.xml" ContentType="application/vnd.openxmlformats-officedocument.presentationml.tags+xml"/>
  <Override PartName="/ppt/tags/tag827.xml" ContentType="application/vnd.openxmlformats-officedocument.presentationml.tags+xml"/>
  <Override PartName="/ppt/tags/tag828.xml" ContentType="application/vnd.openxmlformats-officedocument.presentationml.tags+xml"/>
  <Override PartName="/ppt/tags/tag829.xml" ContentType="application/vnd.openxmlformats-officedocument.presentationml.tags+xml"/>
  <Override PartName="/ppt/tags/tag830.xml" ContentType="application/vnd.openxmlformats-officedocument.presentationml.tags+xml"/>
  <Override PartName="/ppt/tags/tag831.xml" ContentType="application/vnd.openxmlformats-officedocument.presentationml.tags+xml"/>
  <Override PartName="/ppt/tags/tag832.xml" ContentType="application/vnd.openxmlformats-officedocument.presentationml.tags+xml"/>
  <Override PartName="/ppt/tags/tag833.xml" ContentType="application/vnd.openxmlformats-officedocument.presentationml.tags+xml"/>
  <Override PartName="/ppt/tags/tag834.xml" ContentType="application/vnd.openxmlformats-officedocument.presentationml.tags+xml"/>
  <Override PartName="/ppt/tags/tag835.xml" ContentType="application/vnd.openxmlformats-officedocument.presentationml.tags+xml"/>
  <Override PartName="/ppt/tags/tag836.xml" ContentType="application/vnd.openxmlformats-officedocument.presentationml.tags+xml"/>
  <Override PartName="/ppt/tags/tag837.xml" ContentType="application/vnd.openxmlformats-officedocument.presentationml.tags+xml"/>
  <Override PartName="/ppt/tags/tag838.xml" ContentType="application/vnd.openxmlformats-officedocument.presentationml.tags+xml"/>
  <Override PartName="/ppt/tags/tag839.xml" ContentType="application/vnd.openxmlformats-officedocument.presentationml.tags+xml"/>
  <Override PartName="/ppt/tags/tag840.xml" ContentType="application/vnd.openxmlformats-officedocument.presentationml.tags+xml"/>
  <Override PartName="/ppt/tags/tag841.xml" ContentType="application/vnd.openxmlformats-officedocument.presentationml.tags+xml"/>
  <Override PartName="/ppt/tags/tag842.xml" ContentType="application/vnd.openxmlformats-officedocument.presentationml.tags+xml"/>
  <Override PartName="/ppt/tags/tag843.xml" ContentType="application/vnd.openxmlformats-officedocument.presentationml.tags+xml"/>
  <Override PartName="/ppt/tags/tag844.xml" ContentType="application/vnd.openxmlformats-officedocument.presentationml.tags+xml"/>
  <Override PartName="/ppt/tags/tag845.xml" ContentType="application/vnd.openxmlformats-officedocument.presentationml.tags+xml"/>
  <Override PartName="/ppt/tags/tag846.xml" ContentType="application/vnd.openxmlformats-officedocument.presentationml.tags+xml"/>
  <Override PartName="/ppt/tags/tag847.xml" ContentType="application/vnd.openxmlformats-officedocument.presentationml.tags+xml"/>
  <Override PartName="/ppt/tags/tag848.xml" ContentType="application/vnd.openxmlformats-officedocument.presentationml.tags+xml"/>
  <Override PartName="/ppt/tags/tag849.xml" ContentType="application/vnd.openxmlformats-officedocument.presentationml.tags+xml"/>
  <Override PartName="/ppt/tags/tag850.xml" ContentType="application/vnd.openxmlformats-officedocument.presentationml.tags+xml"/>
  <Override PartName="/ppt/tags/tag851.xml" ContentType="application/vnd.openxmlformats-officedocument.presentationml.tags+xml"/>
  <Override PartName="/ppt/tags/tag852.xml" ContentType="application/vnd.openxmlformats-officedocument.presentationml.tags+xml"/>
  <Override PartName="/ppt/tags/tag853.xml" ContentType="application/vnd.openxmlformats-officedocument.presentationml.tags+xml"/>
  <Override PartName="/ppt/tags/tag854.xml" ContentType="application/vnd.openxmlformats-officedocument.presentationml.tags+xml"/>
  <Override PartName="/ppt/tags/tag855.xml" ContentType="application/vnd.openxmlformats-officedocument.presentationml.tags+xml"/>
  <Override PartName="/ppt/tags/tag856.xml" ContentType="application/vnd.openxmlformats-officedocument.presentationml.tags+xml"/>
  <Override PartName="/ppt/tags/tag857.xml" ContentType="application/vnd.openxmlformats-officedocument.presentationml.tags+xml"/>
  <Override PartName="/ppt/tags/tag858.xml" ContentType="application/vnd.openxmlformats-officedocument.presentationml.tags+xml"/>
  <Override PartName="/ppt/tags/tag859.xml" ContentType="application/vnd.openxmlformats-officedocument.presentationml.tags+xml"/>
  <Override PartName="/ppt/tags/tag860.xml" ContentType="application/vnd.openxmlformats-officedocument.presentationml.tags+xml"/>
  <Override PartName="/ppt/tags/tag861.xml" ContentType="application/vnd.openxmlformats-officedocument.presentationml.tags+xml"/>
  <Override PartName="/ppt/tags/tag862.xml" ContentType="application/vnd.openxmlformats-officedocument.presentationml.tags+xml"/>
  <Override PartName="/ppt/tags/tag863.xml" ContentType="application/vnd.openxmlformats-officedocument.presentationml.tags+xml"/>
  <Override PartName="/ppt/tags/tag864.xml" ContentType="application/vnd.openxmlformats-officedocument.presentationml.tags+xml"/>
  <Override PartName="/ppt/tags/tag865.xml" ContentType="application/vnd.openxmlformats-officedocument.presentationml.tags+xml"/>
  <Override PartName="/ppt/tags/tag866.xml" ContentType="application/vnd.openxmlformats-officedocument.presentationml.tags+xml"/>
  <Override PartName="/ppt/tags/tag867.xml" ContentType="application/vnd.openxmlformats-officedocument.presentationml.tags+xml"/>
  <Override PartName="/ppt/tags/tag868.xml" ContentType="application/vnd.openxmlformats-officedocument.presentationml.tags+xml"/>
  <Override PartName="/ppt/tags/tag869.xml" ContentType="application/vnd.openxmlformats-officedocument.presentationml.tags+xml"/>
  <Override PartName="/ppt/tags/tag870.xml" ContentType="application/vnd.openxmlformats-officedocument.presentationml.tags+xml"/>
  <Override PartName="/ppt/tags/tag871.xml" ContentType="application/vnd.openxmlformats-officedocument.presentationml.tags+xml"/>
  <Override PartName="/ppt/tags/tag872.xml" ContentType="application/vnd.openxmlformats-officedocument.presentationml.tags+xml"/>
  <Override PartName="/ppt/tags/tag873.xml" ContentType="application/vnd.openxmlformats-officedocument.presentationml.tags+xml"/>
  <Override PartName="/ppt/tags/tag874.xml" ContentType="application/vnd.openxmlformats-officedocument.presentationml.tags+xml"/>
  <Override PartName="/ppt/tags/tag875.xml" ContentType="application/vnd.openxmlformats-officedocument.presentationml.tags+xml"/>
  <Override PartName="/ppt/tags/tag876.xml" ContentType="application/vnd.openxmlformats-officedocument.presentationml.tags+xml"/>
  <Override PartName="/ppt/tags/tag877.xml" ContentType="application/vnd.openxmlformats-officedocument.presentationml.tags+xml"/>
  <Override PartName="/ppt/tags/tag878.xml" ContentType="application/vnd.openxmlformats-officedocument.presentationml.tags+xml"/>
  <Override PartName="/ppt/tags/tag879.xml" ContentType="application/vnd.openxmlformats-officedocument.presentationml.tags+xml"/>
  <Override PartName="/ppt/tags/tag880.xml" ContentType="application/vnd.openxmlformats-officedocument.presentationml.tags+xml"/>
  <Override PartName="/ppt/tags/tag881.xml" ContentType="application/vnd.openxmlformats-officedocument.presentationml.tags+xml"/>
  <Override PartName="/ppt/tags/tag882.xml" ContentType="application/vnd.openxmlformats-officedocument.presentationml.tags+xml"/>
  <Override PartName="/ppt/tags/tag883.xml" ContentType="application/vnd.openxmlformats-officedocument.presentationml.tags+xml"/>
  <Override PartName="/ppt/tags/tag884.xml" ContentType="application/vnd.openxmlformats-officedocument.presentationml.tags+xml"/>
  <Override PartName="/ppt/tags/tag885.xml" ContentType="application/vnd.openxmlformats-officedocument.presentationml.tags+xml"/>
  <Override PartName="/ppt/tags/tag886.xml" ContentType="application/vnd.openxmlformats-officedocument.presentationml.tags+xml"/>
  <Override PartName="/ppt/tags/tag887.xml" ContentType="application/vnd.openxmlformats-officedocument.presentationml.tags+xml"/>
  <Override PartName="/ppt/tags/tag888.xml" ContentType="application/vnd.openxmlformats-officedocument.presentationml.tags+xml"/>
  <Override PartName="/ppt/tags/tag889.xml" ContentType="application/vnd.openxmlformats-officedocument.presentationml.tags+xml"/>
  <Override PartName="/ppt/tags/tag890.xml" ContentType="application/vnd.openxmlformats-officedocument.presentationml.tags+xml"/>
  <Override PartName="/ppt/tags/tag891.xml" ContentType="application/vnd.openxmlformats-officedocument.presentationml.tags+xml"/>
  <Override PartName="/ppt/tags/tag892.xml" ContentType="application/vnd.openxmlformats-officedocument.presentationml.tags+xml"/>
  <Override PartName="/ppt/tags/tag893.xml" ContentType="application/vnd.openxmlformats-officedocument.presentationml.tags+xml"/>
  <Override PartName="/ppt/tags/tag894.xml" ContentType="application/vnd.openxmlformats-officedocument.presentationml.tags+xml"/>
  <Override PartName="/ppt/tags/tag895.xml" ContentType="application/vnd.openxmlformats-officedocument.presentationml.tags+xml"/>
  <Override PartName="/ppt/tags/tag896.xml" ContentType="application/vnd.openxmlformats-officedocument.presentationml.tags+xml"/>
  <Override PartName="/ppt/tags/tag897.xml" ContentType="application/vnd.openxmlformats-officedocument.presentationml.tags+xml"/>
  <Override PartName="/ppt/tags/tag898.xml" ContentType="application/vnd.openxmlformats-officedocument.presentationml.tags+xml"/>
  <Override PartName="/ppt/tags/tag899.xml" ContentType="application/vnd.openxmlformats-officedocument.presentationml.tags+xml"/>
  <Override PartName="/ppt/tags/tag900.xml" ContentType="application/vnd.openxmlformats-officedocument.presentationml.tags+xml"/>
  <Override PartName="/ppt/tags/tag901.xml" ContentType="application/vnd.openxmlformats-officedocument.presentationml.tags+xml"/>
  <Override PartName="/ppt/tags/tag902.xml" ContentType="application/vnd.openxmlformats-officedocument.presentationml.tags+xml"/>
  <Override PartName="/ppt/tags/tag903.xml" ContentType="application/vnd.openxmlformats-officedocument.presentationml.tags+xml"/>
  <Override PartName="/ppt/tags/tag904.xml" ContentType="application/vnd.openxmlformats-officedocument.presentationml.tags+xml"/>
  <Override PartName="/ppt/tags/tag905.xml" ContentType="application/vnd.openxmlformats-officedocument.presentationml.tags+xml"/>
  <Override PartName="/ppt/tags/tag906.xml" ContentType="application/vnd.openxmlformats-officedocument.presentationml.tags+xml"/>
  <Override PartName="/ppt/tags/tag907.xml" ContentType="application/vnd.openxmlformats-officedocument.presentationml.tags+xml"/>
  <Override PartName="/ppt/tags/tag908.xml" ContentType="application/vnd.openxmlformats-officedocument.presentationml.tags+xml"/>
  <Override PartName="/ppt/tags/tag909.xml" ContentType="application/vnd.openxmlformats-officedocument.presentationml.tags+xml"/>
  <Override PartName="/ppt/tags/tag910.xml" ContentType="application/vnd.openxmlformats-officedocument.presentationml.tags+xml"/>
  <Override PartName="/ppt/tags/tag911.xml" ContentType="application/vnd.openxmlformats-officedocument.presentationml.tags+xml"/>
  <Override PartName="/ppt/tags/tag912.xml" ContentType="application/vnd.openxmlformats-officedocument.presentationml.tags+xml"/>
  <Override PartName="/ppt/tags/tag913.xml" ContentType="application/vnd.openxmlformats-officedocument.presentationml.tags+xml"/>
  <Override PartName="/ppt/tags/tag914.xml" ContentType="application/vnd.openxmlformats-officedocument.presentationml.tags+xml"/>
  <Override PartName="/ppt/tags/tag915.xml" ContentType="application/vnd.openxmlformats-officedocument.presentationml.tags+xml"/>
  <Override PartName="/ppt/tags/tag916.xml" ContentType="application/vnd.openxmlformats-officedocument.presentationml.tags+xml"/>
  <Override PartName="/ppt/tags/tag917.xml" ContentType="application/vnd.openxmlformats-officedocument.presentationml.tags+xml"/>
  <Override PartName="/ppt/tags/tag918.xml" ContentType="application/vnd.openxmlformats-officedocument.presentationml.tags+xml"/>
  <Override PartName="/ppt/tags/tag919.xml" ContentType="application/vnd.openxmlformats-officedocument.presentationml.tags+xml"/>
  <Override PartName="/ppt/tags/tag920.xml" ContentType="application/vnd.openxmlformats-officedocument.presentationml.tags+xml"/>
  <Override PartName="/ppt/tags/tag921.xml" ContentType="application/vnd.openxmlformats-officedocument.presentationml.tags+xml"/>
  <Override PartName="/ppt/tags/tag922.xml" ContentType="application/vnd.openxmlformats-officedocument.presentationml.tags+xml"/>
  <Override PartName="/ppt/tags/tag923.xml" ContentType="application/vnd.openxmlformats-officedocument.presentationml.tags+xml"/>
  <Override PartName="/ppt/tags/tag924.xml" ContentType="application/vnd.openxmlformats-officedocument.presentationml.tags+xml"/>
  <Override PartName="/ppt/tags/tag925.xml" ContentType="application/vnd.openxmlformats-officedocument.presentationml.tags+xml"/>
  <Override PartName="/ppt/tags/tag926.xml" ContentType="application/vnd.openxmlformats-officedocument.presentationml.tags+xml"/>
  <Override PartName="/ppt/tags/tag927.xml" ContentType="application/vnd.openxmlformats-officedocument.presentationml.tags+xml"/>
  <Override PartName="/ppt/tags/tag928.xml" ContentType="application/vnd.openxmlformats-officedocument.presentationml.tags+xml"/>
  <Override PartName="/ppt/tags/tag929.xml" ContentType="application/vnd.openxmlformats-officedocument.presentationml.tags+xml"/>
  <Override PartName="/ppt/tags/tag930.xml" ContentType="application/vnd.openxmlformats-officedocument.presentationml.tags+xml"/>
  <Override PartName="/ppt/tags/tag931.xml" ContentType="application/vnd.openxmlformats-officedocument.presentationml.tags+xml"/>
  <Override PartName="/ppt/tags/tag932.xml" ContentType="application/vnd.openxmlformats-officedocument.presentationml.tags+xml"/>
  <Override PartName="/ppt/tags/tag933.xml" ContentType="application/vnd.openxmlformats-officedocument.presentationml.tags+xml"/>
  <Override PartName="/ppt/tags/tag934.xml" ContentType="application/vnd.openxmlformats-officedocument.presentationml.tags+xml"/>
  <Override PartName="/ppt/tags/tag935.xml" ContentType="application/vnd.openxmlformats-officedocument.presentationml.tags+xml"/>
  <Override PartName="/ppt/tags/tag936.xml" ContentType="application/vnd.openxmlformats-officedocument.presentationml.tags+xml"/>
  <Override PartName="/ppt/tags/tag937.xml" ContentType="application/vnd.openxmlformats-officedocument.presentationml.tags+xml"/>
  <Override PartName="/ppt/tags/tag938.xml" ContentType="application/vnd.openxmlformats-officedocument.presentationml.tags+xml"/>
  <Override PartName="/ppt/tags/tag939.xml" ContentType="application/vnd.openxmlformats-officedocument.presentationml.tags+xml"/>
  <Override PartName="/ppt/tags/tag940.xml" ContentType="application/vnd.openxmlformats-officedocument.presentationml.tags+xml"/>
  <Override PartName="/ppt/tags/tag941.xml" ContentType="application/vnd.openxmlformats-officedocument.presentationml.tags+xml"/>
  <Override PartName="/ppt/tags/tag942.xml" ContentType="application/vnd.openxmlformats-officedocument.presentationml.tags+xml"/>
  <Override PartName="/ppt/tags/tag943.xml" ContentType="application/vnd.openxmlformats-officedocument.presentationml.tags+xml"/>
  <Override PartName="/ppt/tags/tag944.xml" ContentType="application/vnd.openxmlformats-officedocument.presentationml.tags+xml"/>
  <Override PartName="/ppt/tags/tag945.xml" ContentType="application/vnd.openxmlformats-officedocument.presentationml.tags+xml"/>
  <Override PartName="/ppt/tags/tag946.xml" ContentType="application/vnd.openxmlformats-officedocument.presentationml.tags+xml"/>
  <Override PartName="/ppt/tags/tag947.xml" ContentType="application/vnd.openxmlformats-officedocument.presentationml.tags+xml"/>
  <Override PartName="/ppt/tags/tag948.xml" ContentType="application/vnd.openxmlformats-officedocument.presentationml.tags+xml"/>
  <Override PartName="/ppt/tags/tag949.xml" ContentType="application/vnd.openxmlformats-officedocument.presentationml.tags+xml"/>
  <Override PartName="/ppt/tags/tag950.xml" ContentType="application/vnd.openxmlformats-officedocument.presentationml.tags+xml"/>
  <Override PartName="/ppt/tags/tag951.xml" ContentType="application/vnd.openxmlformats-officedocument.presentationml.tags+xml"/>
  <Override PartName="/ppt/tags/tag952.xml" ContentType="application/vnd.openxmlformats-officedocument.presentationml.tags+xml"/>
  <Override PartName="/ppt/tags/tag953.xml" ContentType="application/vnd.openxmlformats-officedocument.presentationml.tags+xml"/>
  <Override PartName="/ppt/tags/tag954.xml" ContentType="application/vnd.openxmlformats-officedocument.presentationml.tags+xml"/>
  <Override PartName="/ppt/tags/tag955.xml" ContentType="application/vnd.openxmlformats-officedocument.presentationml.tags+xml"/>
  <Override PartName="/ppt/tags/tag956.xml" ContentType="application/vnd.openxmlformats-officedocument.presentationml.tags+xml"/>
  <Override PartName="/ppt/tags/tag957.xml" ContentType="application/vnd.openxmlformats-officedocument.presentationml.tags+xml"/>
  <Override PartName="/ppt/tags/tag958.xml" ContentType="application/vnd.openxmlformats-officedocument.presentationml.tags+xml"/>
  <Override PartName="/ppt/tags/tag959.xml" ContentType="application/vnd.openxmlformats-officedocument.presentationml.tags+xml"/>
  <Override PartName="/ppt/tags/tag960.xml" ContentType="application/vnd.openxmlformats-officedocument.presentationml.tags+xml"/>
  <Override PartName="/ppt/tags/tag961.xml" ContentType="application/vnd.openxmlformats-officedocument.presentationml.tags+xml"/>
  <Override PartName="/ppt/tags/tag962.xml" ContentType="application/vnd.openxmlformats-officedocument.presentationml.tags+xml"/>
  <Override PartName="/ppt/tags/tag963.xml" ContentType="application/vnd.openxmlformats-officedocument.presentationml.tags+xml"/>
  <Override PartName="/ppt/tags/tag964.xml" ContentType="application/vnd.openxmlformats-officedocument.presentationml.tags+xml"/>
  <Override PartName="/ppt/tags/tag965.xml" ContentType="application/vnd.openxmlformats-officedocument.presentationml.tags+xml"/>
  <Override PartName="/ppt/tags/tag966.xml" ContentType="application/vnd.openxmlformats-officedocument.presentationml.tags+xml"/>
  <Override PartName="/ppt/tags/tag967.xml" ContentType="application/vnd.openxmlformats-officedocument.presentationml.tags+xml"/>
  <Override PartName="/ppt/tags/tag968.xml" ContentType="application/vnd.openxmlformats-officedocument.presentationml.tags+xml"/>
  <Override PartName="/ppt/tags/tag969.xml" ContentType="application/vnd.openxmlformats-officedocument.presentationml.tags+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autoCompressPictures="0">
  <p:sldMasterIdLst>
    <p:sldMasterId id="2147483648" r:id="rId1"/>
    <p:sldMasterId id="2147483682" r:id="rId2"/>
    <p:sldMasterId id="2147483708" r:id="rId3"/>
  </p:sldMasterIdLst>
  <p:notesMasterIdLst>
    <p:notesMasterId r:id="rId16"/>
  </p:notesMasterIdLst>
  <p:handoutMasterIdLst>
    <p:handoutMasterId r:id="rId17"/>
  </p:handoutMasterIdLst>
  <p:sldIdLst>
    <p:sldId id="517" r:id="rId4"/>
    <p:sldId id="520" r:id="rId5"/>
    <p:sldId id="495" r:id="rId6"/>
    <p:sldId id="11525" r:id="rId7"/>
    <p:sldId id="11526" r:id="rId8"/>
    <p:sldId id="501" r:id="rId9"/>
    <p:sldId id="502" r:id="rId10"/>
    <p:sldId id="404" r:id="rId11"/>
    <p:sldId id="504" r:id="rId12"/>
    <p:sldId id="398" r:id="rId13"/>
    <p:sldId id="2007577185" r:id="rId14"/>
    <p:sldId id="529" r:id="rId15"/>
  </p:sldIdLst>
  <p:sldSz cx="9144000" cy="5143500" type="screen16x9"/>
  <p:notesSz cx="6858000" cy="9144000"/>
  <p:custDataLst>
    <p:tags r:id="rId18"/>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BCB5"/>
    <a:srgbClr val="FFFF99"/>
    <a:srgbClr val="008000"/>
    <a:srgbClr val="FFFCE7"/>
    <a:srgbClr val="303383"/>
    <a:srgbClr val="75C0B1"/>
    <a:srgbClr val="E46B56"/>
    <a:srgbClr val="FFE8B0"/>
    <a:srgbClr val="92DDCE"/>
    <a:srgbClr val="AD7F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7E1467F-8424-49D2-B196-29FCAF228E4E}"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Style>
        <a:tcBdr/>
      </a:tcStyle>
    </a:band1H>
    <a:band2H>
      <a:tcStyle>
        <a:tcBdr/>
      </a:tcStyle>
    </a:band2H>
    <a:band1V>
      <a:tcStyle>
        <a:tcBdr/>
      </a:tcStyle>
    </a:band1V>
    <a:band2V>
      <a:tcStyle>
        <a:tcBdr/>
      </a:tcStyle>
    </a:band2V>
    <a:lastCol>
      <a:tcStyle>
        <a:tcBdr/>
      </a:tcStyle>
    </a:lastCol>
    <a:firstCol>
      <a:tcStyle>
        <a:tcBdr/>
      </a:tcStyle>
    </a:firstCol>
    <a:lastRow>
      <a:tcStyle>
        <a:tcBdr/>
      </a:tcStyle>
    </a:lastRow>
    <a:seCell>
      <a:tcStyle>
        <a:tcBdr/>
      </a:tcStyle>
    </a:seCell>
    <a:swCell>
      <a:tcStyle>
        <a:tcBdr/>
      </a:tcStyle>
    </a:swCell>
    <a:firstRow>
      <a:tcStyle>
        <a:tcBdr/>
      </a:tcStyle>
    </a:firstRow>
    <a:neCell>
      <a:tcStyle>
        <a:tcBdr/>
      </a:tcStyle>
    </a:neCell>
    <a:nwCell>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182" autoAdjust="0"/>
    <p:restoredTop sz="94660"/>
  </p:normalViewPr>
  <p:slideViewPr>
    <p:cSldViewPr snapToGrid="0">
      <p:cViewPr varScale="1">
        <p:scale>
          <a:sx n="114" d="100"/>
          <a:sy n="114" d="100"/>
        </p:scale>
        <p:origin x="293" y="86"/>
      </p:cViewPr>
      <p:guideLst/>
    </p:cSldViewPr>
  </p:slideViewPr>
  <p:notesTextViewPr>
    <p:cViewPr>
      <p:scale>
        <a:sx n="1" d="1"/>
        <a:sy n="1" d="1"/>
      </p:scale>
      <p:origin x="0" y="0"/>
    </p:cViewPr>
  </p:notesTextViewPr>
  <p:notesViewPr>
    <p:cSldViewPr snapToGrid="0">
      <p:cViewPr varScale="1">
        <p:scale>
          <a:sx n="53" d="100"/>
          <a:sy n="53" d="100"/>
        </p:scale>
        <p:origin x="2844"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ags" Target="tags/tag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2023/12/22</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3"/>
        <p:cNvGrpSpPr/>
        <p:nvPr/>
      </p:nvGrpSpPr>
      <p:grpSpPr>
        <a:xfrm>
          <a:off x="0" y="0"/>
          <a:ext cx="0" cy="0"/>
          <a:chOff x="0" y="0"/>
          <a:chExt cx="0" cy="0"/>
        </a:xfrm>
      </p:grpSpPr>
      <p:sp>
        <p:nvSpPr>
          <p:cNvPr id="1114" name="Google Shape;1114;g1876a9b1775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5" name="Google Shape;1115;g1876a9b1775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1"/>
        <p:cNvGrpSpPr/>
        <p:nvPr/>
      </p:nvGrpSpPr>
      <p:grpSpPr>
        <a:xfrm>
          <a:off x="0" y="0"/>
          <a:ext cx="0" cy="0"/>
          <a:chOff x="0" y="0"/>
          <a:chExt cx="0" cy="0"/>
        </a:xfrm>
      </p:grpSpPr>
      <p:sp>
        <p:nvSpPr>
          <p:cNvPr id="1182" name="Google Shape;1182;g18bb250ada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3" name="Google Shape;1183;g18bb250ada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3"/>
        <p:cNvGrpSpPr/>
        <p:nvPr/>
      </p:nvGrpSpPr>
      <p:grpSpPr>
        <a:xfrm>
          <a:off x="0" y="0"/>
          <a:ext cx="0" cy="0"/>
          <a:chOff x="0" y="0"/>
          <a:chExt cx="0" cy="0"/>
        </a:xfrm>
      </p:grpSpPr>
      <p:sp>
        <p:nvSpPr>
          <p:cNvPr id="1114" name="Google Shape;1114;g1876a9b1775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5" name="Google Shape;1115;g1876a9b1775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panose="020B0604020202020204"/>
              <a:buNone/>
              <a:tabLst/>
              <a:defRPr/>
            </a:pPr>
            <a:endParaRPr lang="vi-VN"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3"/>
        <p:cNvGrpSpPr/>
        <p:nvPr/>
      </p:nvGrpSpPr>
      <p:grpSpPr>
        <a:xfrm>
          <a:off x="0" y="0"/>
          <a:ext cx="0" cy="0"/>
          <a:chOff x="0" y="0"/>
          <a:chExt cx="0" cy="0"/>
        </a:xfrm>
      </p:grpSpPr>
      <p:sp>
        <p:nvSpPr>
          <p:cNvPr id="1114" name="Google Shape;1114;g1876a9b1775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5" name="Google Shape;1115;g1876a9b1775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panose="020B0604020202020204"/>
              <a:buNone/>
              <a:tabLst/>
              <a:defRPr/>
            </a:pPr>
            <a:r>
              <a:rPr lang="vi-VN" dirty="0"/>
              <a:t>Thiết kế: Hương Thảo – Zalo 0972.115.126. Các nick khác đều là giả mạo, ăn cắp chất xám</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3"/>
        <p:cNvGrpSpPr/>
        <p:nvPr/>
      </p:nvGrpSpPr>
      <p:grpSpPr>
        <a:xfrm>
          <a:off x="0" y="0"/>
          <a:ext cx="0" cy="0"/>
          <a:chOff x="0" y="0"/>
          <a:chExt cx="0" cy="0"/>
        </a:xfrm>
      </p:grpSpPr>
      <p:sp>
        <p:nvSpPr>
          <p:cNvPr id="1114" name="Google Shape;1114;g1876a9b1775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5" name="Google Shape;1115;g1876a9b1775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panose="020B0604020202020204"/>
              <a:buNone/>
              <a:tabLst/>
              <a:defRPr/>
            </a:pPr>
            <a:endParaRPr lang="vi-VN"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3"/>
        <p:cNvGrpSpPr/>
        <p:nvPr/>
      </p:nvGrpSpPr>
      <p:grpSpPr>
        <a:xfrm>
          <a:off x="0" y="0"/>
          <a:ext cx="0" cy="0"/>
          <a:chOff x="0" y="0"/>
          <a:chExt cx="0" cy="0"/>
        </a:xfrm>
      </p:grpSpPr>
      <p:sp>
        <p:nvSpPr>
          <p:cNvPr id="1114" name="Google Shape;1114;g1876a9b1775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5" name="Google Shape;1115;g1876a9b1775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3"/>
        <p:cNvGrpSpPr/>
        <p:nvPr/>
      </p:nvGrpSpPr>
      <p:grpSpPr>
        <a:xfrm>
          <a:off x="0" y="0"/>
          <a:ext cx="0" cy="0"/>
          <a:chOff x="0" y="0"/>
          <a:chExt cx="0" cy="0"/>
        </a:xfrm>
      </p:grpSpPr>
      <p:sp>
        <p:nvSpPr>
          <p:cNvPr id="1114" name="Google Shape;1114;g1876a9b1775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5" name="Google Shape;1115;g1876a9b1775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850757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3"/>
        <p:cNvGrpSpPr/>
        <p:nvPr/>
      </p:nvGrpSpPr>
      <p:grpSpPr>
        <a:xfrm>
          <a:off x="0" y="0"/>
          <a:ext cx="0" cy="0"/>
          <a:chOff x="0" y="0"/>
          <a:chExt cx="0" cy="0"/>
        </a:xfrm>
      </p:grpSpPr>
      <p:sp>
        <p:nvSpPr>
          <p:cNvPr id="1114" name="Google Shape;1114;g1876a9b1775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5" name="Google Shape;1115;g1876a9b1775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panose="020B0604020202020204"/>
              <a:buNone/>
              <a:tabLst/>
              <a:defRPr/>
            </a:pPr>
            <a:endParaRPr lang="vi-VN"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3"/>
        <p:cNvGrpSpPr/>
        <p:nvPr/>
      </p:nvGrpSpPr>
      <p:grpSpPr>
        <a:xfrm>
          <a:off x="0" y="0"/>
          <a:ext cx="0" cy="0"/>
          <a:chOff x="0" y="0"/>
          <a:chExt cx="0" cy="0"/>
        </a:xfrm>
      </p:grpSpPr>
      <p:sp>
        <p:nvSpPr>
          <p:cNvPr id="1114" name="Google Shape;1114;g1876a9b1775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5" name="Google Shape;1115;g1876a9b1775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21659701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3"/>
        <p:cNvGrpSpPr/>
        <p:nvPr/>
      </p:nvGrpSpPr>
      <p:grpSpPr>
        <a:xfrm>
          <a:off x="0" y="0"/>
          <a:ext cx="0" cy="0"/>
          <a:chOff x="0" y="0"/>
          <a:chExt cx="0" cy="0"/>
        </a:xfrm>
      </p:grpSpPr>
      <p:sp>
        <p:nvSpPr>
          <p:cNvPr id="1114" name="Google Shape;1114;g1876a9b1775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5" name="Google Shape;1115;g1876a9b1775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Tree>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360"/>
        <p:cNvGrpSpPr/>
        <p:nvPr/>
      </p:nvGrpSpPr>
      <p:grpSpPr>
        <a:xfrm>
          <a:off x="0" y="0"/>
          <a:ext cx="0" cy="0"/>
          <a:chOff x="0" y="0"/>
          <a:chExt cx="0" cy="0"/>
        </a:xfrm>
      </p:grpSpPr>
      <p:sp>
        <p:nvSpPr>
          <p:cNvPr id="361" name="Google Shape;361;p14"/>
          <p:cNvSpPr txBox="1">
            <a:spLocks noGrp="1"/>
          </p:cNvSpPr>
          <p:nvPr>
            <p:ph type="title"/>
          </p:nvPr>
        </p:nvSpPr>
        <p:spPr>
          <a:xfrm>
            <a:off x="1421250" y="3020325"/>
            <a:ext cx="6301500" cy="642600"/>
          </a:xfrm>
          <a:prstGeom prst="rect">
            <a:avLst/>
          </a:prstGeom>
          <a:solidFill>
            <a:schemeClr val="accent2"/>
          </a:solidFill>
        </p:spPr>
        <p:txBody>
          <a:bodyPr spcFirstLastPara="1" wrap="square" lIns="91425" tIns="91425" rIns="91425" bIns="91425" anchor="b" anchorCtr="0">
            <a:noAutofit/>
          </a:bodyPr>
          <a:lstStyle>
            <a:lvl1pPr lvl="0" rtl="0">
              <a:spcBef>
                <a:spcPts val="0"/>
              </a:spcBef>
              <a:spcAft>
                <a:spcPts val="0"/>
              </a:spcAft>
              <a:buSzPts val="2500"/>
              <a:buNone/>
              <a:defRPr sz="2500">
                <a:solidFill>
                  <a:schemeClr val="accent1"/>
                </a:solidFill>
                <a:latin typeface="TsangerYuMo W04" panose="02020400000000000000" charset="-122"/>
                <a:ea typeface="TsangerYuMo W04" panose="02020400000000000000" charset="-122"/>
                <a:cs typeface="TsangerYuMo W04" panose="02020400000000000000" charset="-122"/>
                <a:sym typeface="TsangerYuMo W04" panose="02020400000000000000" charset="-122"/>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362" name="Google Shape;362;p14"/>
          <p:cNvSpPr txBox="1">
            <a:spLocks noGrp="1"/>
          </p:cNvSpPr>
          <p:nvPr>
            <p:ph type="subTitle" idx="1"/>
          </p:nvPr>
        </p:nvSpPr>
        <p:spPr>
          <a:xfrm>
            <a:off x="1421250" y="1480575"/>
            <a:ext cx="6301500" cy="1304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500"/>
              <a:buNone/>
              <a:defRPr sz="2500">
                <a:latin typeface="思源黑体 CN Light" panose="020B0300000000000000" charset="-122"/>
                <a:ea typeface="思源黑体 CN Light" panose="020B0300000000000000" charset="-122"/>
                <a:cs typeface="思源黑体 CN Light" panose="020B0300000000000000" charset="-122"/>
                <a:sym typeface="思源黑体 CN Light" panose="020B0300000000000000" charset="-122"/>
              </a:defRPr>
            </a:lvl1pPr>
            <a:lvl2pPr lvl="1" algn="ctr" rtl="0">
              <a:lnSpc>
                <a:spcPct val="100000"/>
              </a:lnSpc>
              <a:spcBef>
                <a:spcPts val="0"/>
              </a:spcBef>
              <a:spcAft>
                <a:spcPts val="0"/>
              </a:spcAft>
              <a:buSzPts val="2500"/>
              <a:buNone/>
              <a:defRPr sz="2500"/>
            </a:lvl2pPr>
            <a:lvl3pPr lvl="2" algn="ctr" rtl="0">
              <a:lnSpc>
                <a:spcPct val="100000"/>
              </a:lnSpc>
              <a:spcBef>
                <a:spcPts val="1600"/>
              </a:spcBef>
              <a:spcAft>
                <a:spcPts val="0"/>
              </a:spcAft>
              <a:buSzPts val="2500"/>
              <a:buNone/>
              <a:defRPr sz="2500"/>
            </a:lvl3pPr>
            <a:lvl4pPr lvl="3" algn="ctr" rtl="0">
              <a:lnSpc>
                <a:spcPct val="100000"/>
              </a:lnSpc>
              <a:spcBef>
                <a:spcPts val="1600"/>
              </a:spcBef>
              <a:spcAft>
                <a:spcPts val="0"/>
              </a:spcAft>
              <a:buSzPts val="2500"/>
              <a:buNone/>
              <a:defRPr sz="2500"/>
            </a:lvl4pPr>
            <a:lvl5pPr lvl="4" algn="ctr" rtl="0">
              <a:lnSpc>
                <a:spcPct val="100000"/>
              </a:lnSpc>
              <a:spcBef>
                <a:spcPts val="1600"/>
              </a:spcBef>
              <a:spcAft>
                <a:spcPts val="0"/>
              </a:spcAft>
              <a:buSzPts val="2500"/>
              <a:buNone/>
              <a:defRPr sz="2500"/>
            </a:lvl5pPr>
            <a:lvl6pPr lvl="5" algn="ctr" rtl="0">
              <a:lnSpc>
                <a:spcPct val="100000"/>
              </a:lnSpc>
              <a:spcBef>
                <a:spcPts val="1600"/>
              </a:spcBef>
              <a:spcAft>
                <a:spcPts val="0"/>
              </a:spcAft>
              <a:buSzPts val="2500"/>
              <a:buNone/>
              <a:defRPr sz="2500"/>
            </a:lvl6pPr>
            <a:lvl7pPr lvl="6" algn="ctr" rtl="0">
              <a:lnSpc>
                <a:spcPct val="100000"/>
              </a:lnSpc>
              <a:spcBef>
                <a:spcPts val="1600"/>
              </a:spcBef>
              <a:spcAft>
                <a:spcPts val="0"/>
              </a:spcAft>
              <a:buSzPts val="2500"/>
              <a:buNone/>
              <a:defRPr sz="2500"/>
            </a:lvl7pPr>
            <a:lvl8pPr lvl="7" algn="ctr" rtl="0">
              <a:lnSpc>
                <a:spcPct val="100000"/>
              </a:lnSpc>
              <a:spcBef>
                <a:spcPts val="1600"/>
              </a:spcBef>
              <a:spcAft>
                <a:spcPts val="0"/>
              </a:spcAft>
              <a:buSzPts val="2500"/>
              <a:buNone/>
              <a:defRPr sz="2500"/>
            </a:lvl8pPr>
            <a:lvl9pPr lvl="8" algn="ctr" rtl="0">
              <a:lnSpc>
                <a:spcPct val="100000"/>
              </a:lnSpc>
              <a:spcBef>
                <a:spcPts val="1600"/>
              </a:spcBef>
              <a:spcAft>
                <a:spcPts val="1600"/>
              </a:spcAft>
              <a:buSzPts val="2500"/>
              <a:buNone/>
              <a:defRPr sz="2500"/>
            </a:lvl9pPr>
          </a:lstStyle>
          <a:p>
            <a:endParaRPr/>
          </a:p>
        </p:txBody>
      </p:sp>
    </p:spTree>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ext 1">
  <p:cSld name="CUSTOM">
    <p:spTree>
      <p:nvGrpSpPr>
        <p:cNvPr id="1" name="Shape 397"/>
        <p:cNvGrpSpPr/>
        <p:nvPr/>
      </p:nvGrpSpPr>
      <p:grpSpPr>
        <a:xfrm>
          <a:off x="0" y="0"/>
          <a:ext cx="0" cy="0"/>
          <a:chOff x="0" y="0"/>
          <a:chExt cx="0" cy="0"/>
        </a:xfrm>
      </p:grpSpPr>
      <p:sp>
        <p:nvSpPr>
          <p:cNvPr id="398" name="Google Shape;398;p15"/>
          <p:cNvSpPr txBox="1">
            <a:spLocks noGrp="1"/>
          </p:cNvSpPr>
          <p:nvPr>
            <p:ph type="title"/>
          </p:nvPr>
        </p:nvSpPr>
        <p:spPr>
          <a:xfrm>
            <a:off x="865500" y="1404788"/>
            <a:ext cx="3954300" cy="13293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atin typeface="TsangerYuMo W04" panose="02020400000000000000" charset="-122"/>
                <a:ea typeface="TsangerYuMo W04" panose="02020400000000000000" charset="-122"/>
                <a:cs typeface="TsangerYuMo W04" panose="02020400000000000000" charset="-122"/>
                <a:sym typeface="TsangerYuMo W04" panose="02020400000000000000" charset="-122"/>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99" name="Google Shape;399;p15"/>
          <p:cNvSpPr txBox="1">
            <a:spLocks noGrp="1"/>
          </p:cNvSpPr>
          <p:nvPr>
            <p:ph type="subTitle" idx="1"/>
          </p:nvPr>
        </p:nvSpPr>
        <p:spPr>
          <a:xfrm>
            <a:off x="865500" y="2734013"/>
            <a:ext cx="3954300" cy="1004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atin typeface="思源黑体 CN Light" panose="020B0300000000000000" charset="-122"/>
                <a:ea typeface="思源黑体 CN Light" panose="020B0300000000000000" charset="-122"/>
                <a:cs typeface="思源黑体 CN Light" panose="020B0300000000000000" charset="-122"/>
                <a:sym typeface="思源黑体 CN Light" panose="020B0300000000000000" charset="-122"/>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400" name="Google Shape;400;p15"/>
          <p:cNvSpPr>
            <a:spLocks noGrp="1"/>
          </p:cNvSpPr>
          <p:nvPr>
            <p:ph type="pic" idx="2"/>
          </p:nvPr>
        </p:nvSpPr>
        <p:spPr>
          <a:xfrm flipH="1">
            <a:off x="4939500" y="1142550"/>
            <a:ext cx="3339000" cy="2858400"/>
          </a:xfrm>
          <a:prstGeom prst="roundRect">
            <a:avLst>
              <a:gd name="adj" fmla="val 16667"/>
            </a:avLst>
          </a:prstGeom>
          <a:noFill/>
          <a:ln>
            <a:noFill/>
          </a:ln>
        </p:spPr>
      </p:sp>
    </p:spTree>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wo columns 1">
  <p:cSld name="CUSTOM_10">
    <p:spTree>
      <p:nvGrpSpPr>
        <p:cNvPr id="1" name="Shape 464"/>
        <p:cNvGrpSpPr/>
        <p:nvPr/>
      </p:nvGrpSpPr>
      <p:grpSpPr>
        <a:xfrm>
          <a:off x="0" y="0"/>
          <a:ext cx="0" cy="0"/>
          <a:chOff x="0" y="0"/>
          <a:chExt cx="0" cy="0"/>
        </a:xfrm>
      </p:grpSpPr>
      <p:sp>
        <p:nvSpPr>
          <p:cNvPr id="465" name="Google Shape;465;p17"/>
          <p:cNvSpPr>
            <a:spLocks noGrp="1"/>
          </p:cNvSpPr>
          <p:nvPr>
            <p:ph type="pic" idx="2"/>
          </p:nvPr>
        </p:nvSpPr>
        <p:spPr>
          <a:xfrm>
            <a:off x="2139483" y="1600000"/>
            <a:ext cx="1514700" cy="1619100"/>
          </a:xfrm>
          <a:prstGeom prst="roundRect">
            <a:avLst>
              <a:gd name="adj" fmla="val 16667"/>
            </a:avLst>
          </a:prstGeom>
          <a:noFill/>
          <a:ln>
            <a:noFill/>
          </a:ln>
        </p:spPr>
      </p:sp>
      <p:sp>
        <p:nvSpPr>
          <p:cNvPr id="466" name="Google Shape;466;p17"/>
          <p:cNvSpPr>
            <a:spLocks noGrp="1"/>
          </p:cNvSpPr>
          <p:nvPr>
            <p:ph type="pic" idx="3"/>
          </p:nvPr>
        </p:nvSpPr>
        <p:spPr>
          <a:xfrm>
            <a:off x="5305283" y="1600000"/>
            <a:ext cx="1677300" cy="1619100"/>
          </a:xfrm>
          <a:prstGeom prst="roundRect">
            <a:avLst>
              <a:gd name="adj" fmla="val 16667"/>
            </a:avLst>
          </a:prstGeom>
          <a:noFill/>
          <a:ln>
            <a:noFill/>
          </a:ln>
        </p:spPr>
      </p:sp>
      <p:sp>
        <p:nvSpPr>
          <p:cNvPr id="499" name="Google Shape;499;p17"/>
          <p:cNvSpPr txBox="1">
            <a:spLocks noGrp="1"/>
          </p:cNvSpPr>
          <p:nvPr>
            <p:ph type="title"/>
          </p:nvPr>
        </p:nvSpPr>
        <p:spPr>
          <a:xfrm>
            <a:off x="720000" y="538025"/>
            <a:ext cx="7704000" cy="536400"/>
          </a:xfrm>
          <a:prstGeom prst="rect">
            <a:avLst/>
          </a:prstGeom>
        </p:spPr>
        <p:txBody>
          <a:bodyPr spcFirstLastPara="1" wrap="square" lIns="91425" tIns="91425" rIns="91425" bIns="91425" anchor="b" anchorCtr="0">
            <a:noAutofit/>
          </a:bodyPr>
          <a:lstStyle>
            <a:lvl1pPr lvl="0" rtl="0">
              <a:spcBef>
                <a:spcPts val="0"/>
              </a:spcBef>
              <a:spcAft>
                <a:spcPts val="0"/>
              </a:spcAft>
              <a:buSzPts val="3500"/>
              <a:buNone/>
              <a:defRPr>
                <a:latin typeface="TsangerYuMo W04" panose="02020400000000000000" charset="-122"/>
                <a:ea typeface="TsangerYuMo W04" panose="02020400000000000000" charset="-122"/>
                <a:cs typeface="TsangerYuMo W04" panose="02020400000000000000" charset="-122"/>
                <a:sym typeface="TsangerYuMo W04" panose="02020400000000000000" charset="-122"/>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500" name="Google Shape;500;p17"/>
          <p:cNvSpPr txBox="1">
            <a:spLocks noGrp="1"/>
          </p:cNvSpPr>
          <p:nvPr>
            <p:ph type="title" idx="4"/>
          </p:nvPr>
        </p:nvSpPr>
        <p:spPr>
          <a:xfrm>
            <a:off x="1905967" y="3500150"/>
            <a:ext cx="2106900" cy="411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500"/>
              <a:buNone/>
              <a:defRPr sz="2200">
                <a:latin typeface="TsangerYuMo W04" panose="02020400000000000000" charset="-122"/>
                <a:ea typeface="TsangerYuMo W04" panose="02020400000000000000" charset="-122"/>
                <a:cs typeface="TsangerYuMo W04" panose="02020400000000000000" charset="-122"/>
                <a:sym typeface="TsangerYuMo W04" panose="02020400000000000000" charset="-122"/>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501" name="Google Shape;501;p17"/>
          <p:cNvSpPr txBox="1">
            <a:spLocks noGrp="1"/>
          </p:cNvSpPr>
          <p:nvPr>
            <p:ph type="subTitle" idx="1"/>
          </p:nvPr>
        </p:nvSpPr>
        <p:spPr>
          <a:xfrm>
            <a:off x="1905967" y="3835850"/>
            <a:ext cx="2106900" cy="527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atin typeface="思源黑体 CN Light" panose="020B0300000000000000" charset="-122"/>
                <a:ea typeface="思源黑体 CN Light" panose="020B0300000000000000" charset="-122"/>
                <a:cs typeface="思源黑体 CN Light" panose="020B0300000000000000" charset="-122"/>
                <a:sym typeface="思源黑体 CN Light" panose="020B0300000000000000" charset="-122"/>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502" name="Google Shape;502;p17"/>
          <p:cNvSpPr txBox="1">
            <a:spLocks noGrp="1"/>
          </p:cNvSpPr>
          <p:nvPr>
            <p:ph type="title" idx="5"/>
          </p:nvPr>
        </p:nvSpPr>
        <p:spPr>
          <a:xfrm>
            <a:off x="5186867" y="3500150"/>
            <a:ext cx="2039400" cy="411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500"/>
              <a:buNone/>
              <a:defRPr sz="2200">
                <a:latin typeface="TsangerYuMo W04" panose="02020400000000000000" charset="-122"/>
                <a:ea typeface="TsangerYuMo W04" panose="02020400000000000000" charset="-122"/>
                <a:cs typeface="TsangerYuMo W04" panose="02020400000000000000" charset="-122"/>
                <a:sym typeface="TsangerYuMo W04" panose="02020400000000000000" charset="-122"/>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503" name="Google Shape;503;p17"/>
          <p:cNvSpPr txBox="1">
            <a:spLocks noGrp="1"/>
          </p:cNvSpPr>
          <p:nvPr>
            <p:ph type="subTitle" idx="6"/>
          </p:nvPr>
        </p:nvSpPr>
        <p:spPr>
          <a:xfrm>
            <a:off x="5186867" y="3835850"/>
            <a:ext cx="2039400" cy="527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atin typeface="思源黑体 CN Light" panose="020B0300000000000000" charset="-122"/>
                <a:ea typeface="思源黑体 CN Light" panose="020B0300000000000000" charset="-122"/>
                <a:cs typeface="思源黑体 CN Light" panose="020B0300000000000000" charset="-122"/>
                <a:sym typeface="思源黑体 CN Light" panose="020B0300000000000000" charset="-122"/>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wo columns 4">
  <p:cSld name="CUSTOM_12">
    <p:spTree>
      <p:nvGrpSpPr>
        <p:cNvPr id="1" name="Shape 578"/>
        <p:cNvGrpSpPr/>
        <p:nvPr/>
      </p:nvGrpSpPr>
      <p:grpSpPr>
        <a:xfrm>
          <a:off x="0" y="0"/>
          <a:ext cx="0" cy="0"/>
          <a:chOff x="0" y="0"/>
          <a:chExt cx="0" cy="0"/>
        </a:xfrm>
      </p:grpSpPr>
    </p:spTree>
  </p:cSld>
  <p:clrMapOvr>
    <a:masterClrMapping/>
  </p:clrMapOvr>
  <p:transition spd="slow">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hree columns">
  <p:cSld name="CUSTOM_6">
    <p:spTree>
      <p:nvGrpSpPr>
        <p:cNvPr id="1" name="Shape 614"/>
        <p:cNvGrpSpPr/>
        <p:nvPr/>
      </p:nvGrpSpPr>
      <p:grpSpPr>
        <a:xfrm>
          <a:off x="0" y="0"/>
          <a:ext cx="0" cy="0"/>
          <a:chOff x="0" y="0"/>
          <a:chExt cx="0" cy="0"/>
        </a:xfrm>
      </p:grpSpPr>
    </p:spTree>
  </p:cSld>
  <p:clrMapOvr>
    <a:masterClrMapping/>
  </p:clrMapOvr>
  <p:transition spd="slow">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four columns">
  <p:cSld name="CUSTOM_5_1">
    <p:spTree>
      <p:nvGrpSpPr>
        <p:cNvPr id="1" name="Shape 661"/>
        <p:cNvGrpSpPr/>
        <p:nvPr/>
      </p:nvGrpSpPr>
      <p:grpSpPr>
        <a:xfrm>
          <a:off x="0" y="0"/>
          <a:ext cx="0" cy="0"/>
          <a:chOff x="0" y="0"/>
          <a:chExt cx="0" cy="0"/>
        </a:xfrm>
      </p:grpSpPr>
    </p:spTree>
  </p:cSld>
  <p:clrMapOvr>
    <a:masterClrMapping/>
  </p:clrMapOvr>
  <p:transition spd="slow">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six columns">
  <p:cSld name="CUSTOM_7">
    <p:spTree>
      <p:nvGrpSpPr>
        <p:cNvPr id="1" name="Shape 712"/>
        <p:cNvGrpSpPr/>
        <p:nvPr/>
      </p:nvGrpSpPr>
      <p:grpSpPr>
        <a:xfrm>
          <a:off x="0" y="0"/>
          <a:ext cx="0" cy="0"/>
          <a:chOff x="0" y="0"/>
          <a:chExt cx="0" cy="0"/>
        </a:xfrm>
      </p:grpSpPr>
      <p:sp>
        <p:nvSpPr>
          <p:cNvPr id="713" name="Google Shape;713;p23"/>
          <p:cNvSpPr txBox="1">
            <a:spLocks noGrp="1"/>
          </p:cNvSpPr>
          <p:nvPr>
            <p:ph type="title"/>
          </p:nvPr>
        </p:nvSpPr>
        <p:spPr>
          <a:xfrm>
            <a:off x="1002500" y="1951050"/>
            <a:ext cx="2042400" cy="411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500"/>
              <a:buNone/>
              <a:defRPr sz="2200">
                <a:latin typeface="TsangerYuMo W04" panose="02020400000000000000" charset="-122"/>
                <a:ea typeface="TsangerYuMo W04" panose="02020400000000000000" charset="-122"/>
                <a:cs typeface="TsangerYuMo W04" panose="02020400000000000000" charset="-122"/>
                <a:sym typeface="TsangerYuMo W04" panose="02020400000000000000" charset="-122"/>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714" name="Google Shape;714;p23"/>
          <p:cNvSpPr txBox="1">
            <a:spLocks noGrp="1"/>
          </p:cNvSpPr>
          <p:nvPr>
            <p:ph type="subTitle" idx="1"/>
          </p:nvPr>
        </p:nvSpPr>
        <p:spPr>
          <a:xfrm>
            <a:off x="1002500" y="2286750"/>
            <a:ext cx="2042400" cy="527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atin typeface="思源黑体 CN Light" panose="020B0300000000000000" charset="-122"/>
                <a:ea typeface="思源黑体 CN Light" panose="020B0300000000000000" charset="-122"/>
                <a:cs typeface="思源黑体 CN Light" panose="020B0300000000000000" charset="-122"/>
                <a:sym typeface="思源黑体 CN Light" panose="020B0300000000000000" charset="-122"/>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715" name="Google Shape;715;p23"/>
          <p:cNvSpPr txBox="1">
            <a:spLocks noGrp="1"/>
          </p:cNvSpPr>
          <p:nvPr>
            <p:ph type="title" idx="2"/>
          </p:nvPr>
        </p:nvSpPr>
        <p:spPr>
          <a:xfrm>
            <a:off x="3550796" y="1951050"/>
            <a:ext cx="2042400" cy="411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500"/>
              <a:buNone/>
              <a:defRPr sz="2200">
                <a:latin typeface="TsangerYuMo W04" panose="02020400000000000000" charset="-122"/>
                <a:ea typeface="TsangerYuMo W04" panose="02020400000000000000" charset="-122"/>
                <a:cs typeface="TsangerYuMo W04" panose="02020400000000000000" charset="-122"/>
                <a:sym typeface="TsangerYuMo W04" panose="02020400000000000000" charset="-122"/>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716" name="Google Shape;716;p23"/>
          <p:cNvSpPr txBox="1">
            <a:spLocks noGrp="1"/>
          </p:cNvSpPr>
          <p:nvPr>
            <p:ph type="subTitle" idx="3"/>
          </p:nvPr>
        </p:nvSpPr>
        <p:spPr>
          <a:xfrm>
            <a:off x="3550850" y="2286750"/>
            <a:ext cx="2042400" cy="527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atin typeface="思源黑体 CN Light" panose="020B0300000000000000" charset="-122"/>
                <a:ea typeface="思源黑体 CN Light" panose="020B0300000000000000" charset="-122"/>
                <a:cs typeface="思源黑体 CN Light" panose="020B0300000000000000" charset="-122"/>
                <a:sym typeface="思源黑体 CN Light" panose="020B0300000000000000" charset="-122"/>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717" name="Google Shape;717;p23"/>
          <p:cNvSpPr txBox="1">
            <a:spLocks noGrp="1"/>
          </p:cNvSpPr>
          <p:nvPr>
            <p:ph type="title" idx="4"/>
          </p:nvPr>
        </p:nvSpPr>
        <p:spPr>
          <a:xfrm>
            <a:off x="1002500" y="3709425"/>
            <a:ext cx="2042400" cy="411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500"/>
              <a:buNone/>
              <a:defRPr sz="2200">
                <a:latin typeface="TsangerYuMo W04" panose="02020400000000000000" charset="-122"/>
                <a:ea typeface="TsangerYuMo W04" panose="02020400000000000000" charset="-122"/>
                <a:cs typeface="TsangerYuMo W04" panose="02020400000000000000" charset="-122"/>
                <a:sym typeface="TsangerYuMo W04" panose="02020400000000000000" charset="-122"/>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718" name="Google Shape;718;p23"/>
          <p:cNvSpPr txBox="1">
            <a:spLocks noGrp="1"/>
          </p:cNvSpPr>
          <p:nvPr>
            <p:ph type="subTitle" idx="5"/>
          </p:nvPr>
        </p:nvSpPr>
        <p:spPr>
          <a:xfrm>
            <a:off x="1002500" y="4045100"/>
            <a:ext cx="2042400" cy="527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atin typeface="思源黑体 CN Light" panose="020B0300000000000000" charset="-122"/>
                <a:ea typeface="思源黑体 CN Light" panose="020B0300000000000000" charset="-122"/>
                <a:cs typeface="思源黑体 CN Light" panose="020B0300000000000000" charset="-122"/>
                <a:sym typeface="思源黑体 CN Light" panose="020B0300000000000000" charset="-122"/>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719" name="Google Shape;719;p23"/>
          <p:cNvSpPr txBox="1">
            <a:spLocks noGrp="1"/>
          </p:cNvSpPr>
          <p:nvPr>
            <p:ph type="title" idx="6"/>
          </p:nvPr>
        </p:nvSpPr>
        <p:spPr>
          <a:xfrm>
            <a:off x="3550796" y="3709425"/>
            <a:ext cx="2042400" cy="411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500"/>
              <a:buNone/>
              <a:defRPr sz="2200">
                <a:latin typeface="TsangerYuMo W04" panose="02020400000000000000" charset="-122"/>
                <a:ea typeface="TsangerYuMo W04" panose="02020400000000000000" charset="-122"/>
                <a:cs typeface="TsangerYuMo W04" panose="02020400000000000000" charset="-122"/>
                <a:sym typeface="TsangerYuMo W04" panose="02020400000000000000" charset="-122"/>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720" name="Google Shape;720;p23"/>
          <p:cNvSpPr txBox="1">
            <a:spLocks noGrp="1"/>
          </p:cNvSpPr>
          <p:nvPr>
            <p:ph type="subTitle" idx="7"/>
          </p:nvPr>
        </p:nvSpPr>
        <p:spPr>
          <a:xfrm>
            <a:off x="3550796" y="4045100"/>
            <a:ext cx="2042400" cy="527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atin typeface="思源黑体 CN Light" panose="020B0300000000000000" charset="-122"/>
                <a:ea typeface="思源黑体 CN Light" panose="020B0300000000000000" charset="-122"/>
                <a:cs typeface="思源黑体 CN Light" panose="020B0300000000000000" charset="-122"/>
                <a:sym typeface="思源黑体 CN Light" panose="020B0300000000000000" charset="-122"/>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721" name="Google Shape;721;p23"/>
          <p:cNvSpPr txBox="1">
            <a:spLocks noGrp="1"/>
          </p:cNvSpPr>
          <p:nvPr>
            <p:ph type="title" idx="8"/>
          </p:nvPr>
        </p:nvSpPr>
        <p:spPr>
          <a:xfrm>
            <a:off x="6099098" y="1951050"/>
            <a:ext cx="2042400" cy="411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500"/>
              <a:buNone/>
              <a:defRPr sz="2200">
                <a:latin typeface="TsangerYuMo W04" panose="02020400000000000000" charset="-122"/>
                <a:ea typeface="TsangerYuMo W04" panose="02020400000000000000" charset="-122"/>
                <a:cs typeface="TsangerYuMo W04" panose="02020400000000000000" charset="-122"/>
                <a:sym typeface="TsangerYuMo W04" panose="02020400000000000000" charset="-122"/>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722" name="Google Shape;722;p23"/>
          <p:cNvSpPr txBox="1">
            <a:spLocks noGrp="1"/>
          </p:cNvSpPr>
          <p:nvPr>
            <p:ph type="subTitle" idx="9"/>
          </p:nvPr>
        </p:nvSpPr>
        <p:spPr>
          <a:xfrm>
            <a:off x="6099098" y="2286750"/>
            <a:ext cx="2042400" cy="527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atin typeface="思源黑体 CN Light" panose="020B0300000000000000" charset="-122"/>
                <a:ea typeface="思源黑体 CN Light" panose="020B0300000000000000" charset="-122"/>
                <a:cs typeface="思源黑体 CN Light" panose="020B0300000000000000" charset="-122"/>
                <a:sym typeface="思源黑体 CN Light" panose="020B0300000000000000" charset="-122"/>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723" name="Google Shape;723;p23"/>
          <p:cNvSpPr txBox="1">
            <a:spLocks noGrp="1"/>
          </p:cNvSpPr>
          <p:nvPr>
            <p:ph type="title" idx="13"/>
          </p:nvPr>
        </p:nvSpPr>
        <p:spPr>
          <a:xfrm>
            <a:off x="6099098" y="3709425"/>
            <a:ext cx="2042400" cy="411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500"/>
              <a:buNone/>
              <a:defRPr sz="2200">
                <a:latin typeface="TsangerYuMo W04" panose="02020400000000000000" charset="-122"/>
                <a:ea typeface="TsangerYuMo W04" panose="02020400000000000000" charset="-122"/>
                <a:cs typeface="TsangerYuMo W04" panose="02020400000000000000" charset="-122"/>
                <a:sym typeface="TsangerYuMo W04" panose="02020400000000000000" charset="-122"/>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724" name="Google Shape;724;p23"/>
          <p:cNvSpPr txBox="1">
            <a:spLocks noGrp="1"/>
          </p:cNvSpPr>
          <p:nvPr>
            <p:ph type="subTitle" idx="14"/>
          </p:nvPr>
        </p:nvSpPr>
        <p:spPr>
          <a:xfrm>
            <a:off x="6099098" y="4045100"/>
            <a:ext cx="2042400" cy="527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atin typeface="思源黑体 CN Light" panose="020B0300000000000000" charset="-122"/>
                <a:ea typeface="思源黑体 CN Light" panose="020B0300000000000000" charset="-122"/>
                <a:cs typeface="思源黑体 CN Light" panose="020B0300000000000000" charset="-122"/>
                <a:sym typeface="思源黑体 CN Light" panose="020B0300000000000000" charset="-122"/>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746" name="Google Shape;746;p23"/>
          <p:cNvSpPr txBox="1">
            <a:spLocks noGrp="1"/>
          </p:cNvSpPr>
          <p:nvPr>
            <p:ph type="title" idx="15"/>
          </p:nvPr>
        </p:nvSpPr>
        <p:spPr>
          <a:xfrm>
            <a:off x="720000" y="538025"/>
            <a:ext cx="7704000" cy="536400"/>
          </a:xfrm>
          <a:prstGeom prst="rect">
            <a:avLst/>
          </a:prstGeom>
        </p:spPr>
        <p:txBody>
          <a:bodyPr spcFirstLastPara="1" wrap="square" lIns="91425" tIns="91425" rIns="91425" bIns="91425" anchor="b" anchorCtr="0">
            <a:noAutofit/>
          </a:bodyPr>
          <a:lstStyle>
            <a:lvl1pPr lvl="0" rtl="0">
              <a:spcBef>
                <a:spcPts val="0"/>
              </a:spcBef>
              <a:spcAft>
                <a:spcPts val="0"/>
              </a:spcAft>
              <a:buSzPts val="3500"/>
              <a:buNone/>
              <a:defRPr>
                <a:latin typeface="TsangerYuMo W04" panose="02020400000000000000" charset="-122"/>
                <a:ea typeface="TsangerYuMo W04" panose="02020400000000000000" charset="-122"/>
                <a:cs typeface="TsangerYuMo W04" panose="02020400000000000000" charset="-122"/>
                <a:sym typeface="TsangerYuMo W04" panose="02020400000000000000" charset="-122"/>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transition spd="slow">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Numbers and text">
  <p:cSld name="CUSTOM_8">
    <p:spTree>
      <p:nvGrpSpPr>
        <p:cNvPr id="1" name="Shape 747"/>
        <p:cNvGrpSpPr/>
        <p:nvPr/>
      </p:nvGrpSpPr>
      <p:grpSpPr>
        <a:xfrm>
          <a:off x="0" y="0"/>
          <a:ext cx="0" cy="0"/>
          <a:chOff x="0" y="0"/>
          <a:chExt cx="0" cy="0"/>
        </a:xfrm>
      </p:grpSpPr>
      <p:sp>
        <p:nvSpPr>
          <p:cNvPr id="748" name="Google Shape;748;p24"/>
          <p:cNvSpPr txBox="1">
            <a:spLocks noGrp="1"/>
          </p:cNvSpPr>
          <p:nvPr>
            <p:ph type="title" hasCustomPrompt="1"/>
          </p:nvPr>
        </p:nvSpPr>
        <p:spPr>
          <a:xfrm>
            <a:off x="2349725" y="1204249"/>
            <a:ext cx="4437600" cy="66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4000">
                <a:latin typeface="TsangerYuMo W04" panose="02020400000000000000" charset="-122"/>
                <a:ea typeface="TsangerYuMo W04" panose="02020400000000000000" charset="-122"/>
                <a:cs typeface="TsangerYuMo W04" panose="02020400000000000000" charset="-122"/>
                <a:sym typeface="TsangerYuMo W04" panose="02020400000000000000" charset="-122"/>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749" name="Google Shape;749;p24"/>
          <p:cNvSpPr txBox="1">
            <a:spLocks noGrp="1"/>
          </p:cNvSpPr>
          <p:nvPr>
            <p:ph type="subTitle" idx="1"/>
          </p:nvPr>
        </p:nvSpPr>
        <p:spPr>
          <a:xfrm>
            <a:off x="2349725" y="1845049"/>
            <a:ext cx="4437600" cy="399900"/>
          </a:xfrm>
          <a:prstGeom prst="rect">
            <a:avLst/>
          </a:prstGeom>
          <a:solidFill>
            <a:schemeClr val="accent2"/>
          </a:solidFill>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PT Sans"/>
              <a:buNone/>
              <a:defRPr sz="1600">
                <a:latin typeface="思源黑体 CN Light" panose="020B0300000000000000" charset="-122"/>
                <a:ea typeface="思源黑体 CN Light" panose="020B0300000000000000" charset="-122"/>
                <a:cs typeface="思源黑体 CN Light" panose="020B0300000000000000" charset="-122"/>
                <a:sym typeface="思源黑体 CN Light" panose="020B0300000000000000" charset="-122"/>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a:endParaRPr/>
          </a:p>
        </p:txBody>
      </p:sp>
      <p:sp>
        <p:nvSpPr>
          <p:cNvPr id="750" name="Google Shape;750;p24"/>
          <p:cNvSpPr txBox="1">
            <a:spLocks noGrp="1"/>
          </p:cNvSpPr>
          <p:nvPr>
            <p:ph type="title" idx="2" hasCustomPrompt="1"/>
          </p:nvPr>
        </p:nvSpPr>
        <p:spPr>
          <a:xfrm>
            <a:off x="2349725" y="2244950"/>
            <a:ext cx="4437600" cy="66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4000">
                <a:latin typeface="TsangerYuMo W04" panose="02020400000000000000" charset="-122"/>
                <a:ea typeface="TsangerYuMo W04" panose="02020400000000000000" charset="-122"/>
                <a:cs typeface="TsangerYuMo W04" panose="02020400000000000000" charset="-122"/>
                <a:sym typeface="TsangerYuMo W04" panose="02020400000000000000" charset="-122"/>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751" name="Google Shape;751;p24"/>
          <p:cNvSpPr txBox="1">
            <a:spLocks noGrp="1"/>
          </p:cNvSpPr>
          <p:nvPr>
            <p:ph type="subTitle" idx="3"/>
          </p:nvPr>
        </p:nvSpPr>
        <p:spPr>
          <a:xfrm>
            <a:off x="2349725" y="2885525"/>
            <a:ext cx="4437600" cy="399900"/>
          </a:xfrm>
          <a:prstGeom prst="rect">
            <a:avLst/>
          </a:prstGeom>
          <a:solidFill>
            <a:schemeClr val="accent2"/>
          </a:solidFill>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PT Sans"/>
              <a:buNone/>
              <a:defRPr sz="1600">
                <a:latin typeface="思源黑体 CN Light" panose="020B0300000000000000" charset="-122"/>
                <a:ea typeface="思源黑体 CN Light" panose="020B0300000000000000" charset="-122"/>
                <a:cs typeface="思源黑体 CN Light" panose="020B0300000000000000" charset="-122"/>
                <a:sym typeface="思源黑体 CN Light" panose="020B0300000000000000" charset="-122"/>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a:endParaRPr/>
          </a:p>
        </p:txBody>
      </p:sp>
      <p:sp>
        <p:nvSpPr>
          <p:cNvPr id="752" name="Google Shape;752;p24"/>
          <p:cNvSpPr txBox="1">
            <a:spLocks noGrp="1"/>
          </p:cNvSpPr>
          <p:nvPr>
            <p:ph type="title" idx="4" hasCustomPrompt="1"/>
          </p:nvPr>
        </p:nvSpPr>
        <p:spPr>
          <a:xfrm>
            <a:off x="2349713" y="3285650"/>
            <a:ext cx="4437600" cy="66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4000">
                <a:latin typeface="TsangerYuMo W04" panose="02020400000000000000" charset="-122"/>
                <a:ea typeface="TsangerYuMo W04" panose="02020400000000000000" charset="-122"/>
                <a:cs typeface="TsangerYuMo W04" panose="02020400000000000000" charset="-122"/>
                <a:sym typeface="TsangerYuMo W04" panose="02020400000000000000" charset="-122"/>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753" name="Google Shape;753;p24"/>
          <p:cNvSpPr txBox="1">
            <a:spLocks noGrp="1"/>
          </p:cNvSpPr>
          <p:nvPr>
            <p:ph type="subTitle" idx="5"/>
          </p:nvPr>
        </p:nvSpPr>
        <p:spPr>
          <a:xfrm>
            <a:off x="2349738" y="3926250"/>
            <a:ext cx="4437600" cy="399900"/>
          </a:xfrm>
          <a:prstGeom prst="rect">
            <a:avLst/>
          </a:prstGeom>
          <a:solidFill>
            <a:schemeClr val="accent2"/>
          </a:solidFill>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PT Sans"/>
              <a:buNone/>
              <a:defRPr sz="1600">
                <a:latin typeface="思源黑体 CN Light" panose="020B0300000000000000" charset="-122"/>
                <a:ea typeface="思源黑体 CN Light" panose="020B0300000000000000" charset="-122"/>
                <a:cs typeface="思源黑体 CN Light" panose="020B0300000000000000" charset="-122"/>
                <a:sym typeface="思源黑体 CN Light" panose="020B0300000000000000" charset="-122"/>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a:endParaRPr/>
          </a:p>
        </p:txBody>
      </p:sp>
      <p:sp>
        <p:nvSpPr>
          <p:cNvPr id="794" name="Google Shape;794;p24"/>
          <p:cNvSpPr txBox="1">
            <a:spLocks noGrp="1"/>
          </p:cNvSpPr>
          <p:nvPr>
            <p:ph type="title" idx="6"/>
          </p:nvPr>
        </p:nvSpPr>
        <p:spPr>
          <a:xfrm>
            <a:off x="720000" y="538025"/>
            <a:ext cx="7704000" cy="536400"/>
          </a:xfrm>
          <a:prstGeom prst="rect">
            <a:avLst/>
          </a:prstGeom>
        </p:spPr>
        <p:txBody>
          <a:bodyPr spcFirstLastPara="1" wrap="square" lIns="91425" tIns="91425" rIns="91425" bIns="91425" anchor="b" anchorCtr="0">
            <a:noAutofit/>
          </a:bodyPr>
          <a:lstStyle>
            <a:lvl1pPr lvl="0" rtl="0">
              <a:spcBef>
                <a:spcPts val="0"/>
              </a:spcBef>
              <a:spcAft>
                <a:spcPts val="0"/>
              </a:spcAft>
              <a:buSzPts val="3500"/>
              <a:buNone/>
              <a:defRPr>
                <a:latin typeface="TsangerYuMo W04" panose="02020400000000000000" charset="-122"/>
                <a:ea typeface="TsangerYuMo W04" panose="02020400000000000000" charset="-122"/>
                <a:cs typeface="TsangerYuMo W04" panose="02020400000000000000" charset="-122"/>
                <a:sym typeface="TsangerYuMo W04" panose="02020400000000000000" charset="-122"/>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transition spd="slow">
    <p:push di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1">
  <p:cSld name="CUSTOM_8_1">
    <p:spTree>
      <p:nvGrpSpPr>
        <p:cNvPr id="1" name="Shape 795"/>
        <p:cNvGrpSpPr/>
        <p:nvPr/>
      </p:nvGrpSpPr>
      <p:grpSpPr>
        <a:xfrm>
          <a:off x="0" y="0"/>
          <a:ext cx="0" cy="0"/>
          <a:chOff x="0" y="0"/>
          <a:chExt cx="0" cy="0"/>
        </a:xfrm>
      </p:grpSpPr>
      <p:sp>
        <p:nvSpPr>
          <p:cNvPr id="828" name="Google Shape;828;p25"/>
          <p:cNvSpPr txBox="1">
            <a:spLocks noGrp="1"/>
          </p:cNvSpPr>
          <p:nvPr>
            <p:ph type="title"/>
          </p:nvPr>
        </p:nvSpPr>
        <p:spPr>
          <a:xfrm>
            <a:off x="720000" y="538025"/>
            <a:ext cx="7704000" cy="536400"/>
          </a:xfrm>
          <a:prstGeom prst="rect">
            <a:avLst/>
          </a:prstGeom>
        </p:spPr>
        <p:txBody>
          <a:bodyPr spcFirstLastPara="1" wrap="square" lIns="91425" tIns="91425" rIns="91425" bIns="91425" anchor="b" anchorCtr="0">
            <a:noAutofit/>
          </a:bodyPr>
          <a:lstStyle>
            <a:lvl1pPr lvl="0" rtl="0">
              <a:spcBef>
                <a:spcPts val="0"/>
              </a:spcBef>
              <a:spcAft>
                <a:spcPts val="0"/>
              </a:spcAft>
              <a:buSzPts val="3500"/>
              <a:buNone/>
              <a:defRPr>
                <a:latin typeface="TsangerYuMo W04" panose="02020400000000000000" charset="-122"/>
                <a:ea typeface="TsangerYuMo W04" panose="02020400000000000000" charset="-122"/>
                <a:cs typeface="TsangerYuMo W04" panose="02020400000000000000" charset="-122"/>
                <a:sym typeface="TsangerYuMo W04" panose="02020400000000000000" charset="-122"/>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transition spd="slow">
    <p:push di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ly 3">
  <p:cSld name="CUSTOM_14">
    <p:spTree>
      <p:nvGrpSpPr>
        <p:cNvPr id="1" name="Shape 849"/>
        <p:cNvGrpSpPr/>
        <p:nvPr/>
      </p:nvGrpSpPr>
      <p:grpSpPr>
        <a:xfrm>
          <a:off x="0" y="0"/>
          <a:ext cx="0" cy="0"/>
          <a:chOff x="0" y="0"/>
          <a:chExt cx="0" cy="0"/>
        </a:xfrm>
      </p:grpSpPr>
    </p:spTree>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89"/>
        <p:cNvGrpSpPr/>
        <p:nvPr/>
      </p:nvGrpSpPr>
      <p:grpSpPr>
        <a:xfrm>
          <a:off x="0" y="0"/>
          <a:ext cx="0" cy="0"/>
          <a:chOff x="0" y="0"/>
          <a:chExt cx="0" cy="0"/>
        </a:xfrm>
      </p:grpSpPr>
      <p:sp>
        <p:nvSpPr>
          <p:cNvPr id="114" name="Google Shape;114;p4"/>
          <p:cNvSpPr txBox="1">
            <a:spLocks noGrp="1"/>
          </p:cNvSpPr>
          <p:nvPr>
            <p:ph type="title"/>
          </p:nvPr>
        </p:nvSpPr>
        <p:spPr>
          <a:xfrm>
            <a:off x="713100" y="1840200"/>
            <a:ext cx="3377700" cy="14631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500"/>
              <a:buNone/>
              <a:defRPr sz="4500">
                <a:latin typeface="TsangerYuMo W04" panose="02020400000000000000" charset="-122"/>
                <a:ea typeface="TsangerYuMo W04" panose="02020400000000000000" charset="-122"/>
                <a:cs typeface="TsangerYuMo W04" panose="02020400000000000000" charset="-122"/>
                <a:sym typeface="TsangerYuMo W04" panose="02020400000000000000" charset="-122"/>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115" name="Google Shape;115;p4"/>
          <p:cNvSpPr txBox="1">
            <a:spLocks noGrp="1"/>
          </p:cNvSpPr>
          <p:nvPr>
            <p:ph type="subTitle" idx="1"/>
          </p:nvPr>
        </p:nvSpPr>
        <p:spPr>
          <a:xfrm>
            <a:off x="4467900" y="1840200"/>
            <a:ext cx="3963000" cy="1463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600">
                <a:latin typeface="思源黑体 CN Light" panose="020B0300000000000000" charset="-122"/>
                <a:ea typeface="思源黑体 CN Light" panose="020B0300000000000000" charset="-122"/>
                <a:cs typeface="思源黑体 CN Light" panose="020B0300000000000000" charset="-122"/>
                <a:sym typeface="思源黑体 CN Light" panose="020B0300000000000000" charset="-122"/>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transition spd="slow">
    <p:push dir="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only 4">
  <p:cSld name="CUSTOM_15">
    <p:spTree>
      <p:nvGrpSpPr>
        <p:cNvPr id="1" name="Shape 890"/>
        <p:cNvGrpSpPr/>
        <p:nvPr/>
      </p:nvGrpSpPr>
      <p:grpSpPr>
        <a:xfrm>
          <a:off x="0" y="0"/>
          <a:ext cx="0" cy="0"/>
          <a:chOff x="0" y="0"/>
          <a:chExt cx="0" cy="0"/>
        </a:xfrm>
      </p:grpSpPr>
    </p:spTree>
  </p:cSld>
  <p:clrMapOvr>
    <a:masterClrMapping/>
  </p:clrMapOvr>
  <p:transition spd="slow">
    <p:push dir="u"/>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only 5">
  <p:cSld name="CUSTOM_16">
    <p:spTree>
      <p:nvGrpSpPr>
        <p:cNvPr id="1" name="Shape 913"/>
        <p:cNvGrpSpPr/>
        <p:nvPr/>
      </p:nvGrpSpPr>
      <p:grpSpPr>
        <a:xfrm>
          <a:off x="0" y="0"/>
          <a:ext cx="0" cy="0"/>
          <a:chOff x="0" y="0"/>
          <a:chExt cx="0" cy="0"/>
        </a:xfrm>
      </p:grpSpPr>
    </p:spTree>
  </p:cSld>
  <p:clrMapOvr>
    <a:masterClrMapping/>
  </p:clrMapOvr>
  <p:transition spd="slow">
    <p:push dir="u"/>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only 6">
  <p:cSld name="CUSTOM_17">
    <p:spTree>
      <p:nvGrpSpPr>
        <p:cNvPr id="1" name="Shape 939"/>
        <p:cNvGrpSpPr/>
        <p:nvPr/>
      </p:nvGrpSpPr>
      <p:grpSpPr>
        <a:xfrm>
          <a:off x="0" y="0"/>
          <a:ext cx="0" cy="0"/>
          <a:chOff x="0" y="0"/>
          <a:chExt cx="0" cy="0"/>
        </a:xfrm>
      </p:grpSpPr>
    </p:spTree>
  </p:cSld>
  <p:clrMapOvr>
    <a:masterClrMapping/>
  </p:clrMapOvr>
  <p:transition spd="slow">
    <p:push dir="u"/>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only 7">
  <p:cSld name="CUSTOM_18">
    <p:spTree>
      <p:nvGrpSpPr>
        <p:cNvPr id="1" name="Shape 971"/>
        <p:cNvGrpSpPr/>
        <p:nvPr/>
      </p:nvGrpSpPr>
      <p:grpSpPr>
        <a:xfrm>
          <a:off x="0" y="0"/>
          <a:ext cx="0" cy="0"/>
          <a:chOff x="0" y="0"/>
          <a:chExt cx="0" cy="0"/>
        </a:xfrm>
      </p:grpSpPr>
    </p:spTree>
  </p:cSld>
  <p:clrMapOvr>
    <a:masterClrMapping/>
  </p:clrMapOvr>
  <p:transition spd="slow">
    <p:push dir="u"/>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Tree>
    <p:extLst>
      <p:ext uri="{BB962C8B-B14F-4D97-AF65-F5344CB8AC3E}">
        <p14:creationId xmlns:p14="http://schemas.microsoft.com/office/powerpoint/2010/main" val="865579961"/>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55"/>
        <p:cNvGrpSpPr/>
        <p:nvPr/>
      </p:nvGrpSpPr>
      <p:grpSpPr>
        <a:xfrm>
          <a:off x="0" y="0"/>
          <a:ext cx="0" cy="0"/>
          <a:chOff x="0" y="0"/>
          <a:chExt cx="0" cy="0"/>
        </a:xfrm>
      </p:grpSpPr>
      <p:sp>
        <p:nvSpPr>
          <p:cNvPr id="86" name="Google Shape;86;p3"/>
          <p:cNvSpPr txBox="1">
            <a:spLocks noGrp="1"/>
          </p:cNvSpPr>
          <p:nvPr>
            <p:ph type="title"/>
          </p:nvPr>
        </p:nvSpPr>
        <p:spPr>
          <a:xfrm>
            <a:off x="1880725" y="2345475"/>
            <a:ext cx="5382600" cy="8418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sz="5000" b="1">
                <a:solidFill>
                  <a:schemeClr val="accent1"/>
                </a:solidFill>
                <a:latin typeface="TsangerYuMo W04" panose="02020400000000000000" charset="-122"/>
                <a:ea typeface="TsangerYuMo W04" panose="02020400000000000000" charset="-122"/>
                <a:cs typeface="TsangerYuMo W04" panose="02020400000000000000" charset="-122"/>
                <a:sym typeface="TsangerYuMo W04" panose="02020400000000000000" charset="-122"/>
              </a:defRPr>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87" name="Google Shape;87;p3"/>
          <p:cNvSpPr txBox="1">
            <a:spLocks noGrp="1"/>
          </p:cNvSpPr>
          <p:nvPr>
            <p:ph type="title" idx="2" hasCustomPrompt="1"/>
          </p:nvPr>
        </p:nvSpPr>
        <p:spPr>
          <a:xfrm>
            <a:off x="3740950" y="956500"/>
            <a:ext cx="1662000" cy="1117500"/>
          </a:xfrm>
          <a:prstGeom prst="rect">
            <a:avLst/>
          </a:prstGeom>
        </p:spPr>
        <p:txBody>
          <a:bodyPr spcFirstLastPara="1" wrap="square" lIns="91425" tIns="91425" rIns="91425" bIns="91425" anchor="ctr" anchorCtr="0">
            <a:noAutofit/>
          </a:bodyPr>
          <a:lstStyle>
            <a:lvl1pPr lvl="0" rtl="0">
              <a:spcBef>
                <a:spcPts val="0"/>
              </a:spcBef>
              <a:spcAft>
                <a:spcPts val="0"/>
              </a:spcAft>
              <a:buSzPts val="6000"/>
              <a:buNone/>
              <a:defRPr sz="7000" b="1">
                <a:solidFill>
                  <a:schemeClr val="dk1"/>
                </a:solidFill>
                <a:latin typeface="TsangerYuMo W04" panose="02020400000000000000" charset="-122"/>
                <a:ea typeface="TsangerYuMo W04" panose="02020400000000000000" charset="-122"/>
                <a:cs typeface="TsangerYuMo W04" panose="02020400000000000000" charset="-122"/>
                <a:sym typeface="TsangerYuMo W04" panose="02020400000000000000" charset="-122"/>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88" name="Google Shape;88;p3"/>
          <p:cNvSpPr txBox="1">
            <a:spLocks noGrp="1"/>
          </p:cNvSpPr>
          <p:nvPr>
            <p:ph type="subTitle" idx="1"/>
          </p:nvPr>
        </p:nvSpPr>
        <p:spPr>
          <a:xfrm>
            <a:off x="1880725" y="3345925"/>
            <a:ext cx="5382600" cy="515400"/>
          </a:xfrm>
          <a:prstGeom prst="rect">
            <a:avLst/>
          </a:prstGeom>
          <a:solidFill>
            <a:schemeClr val="accent2"/>
          </a:solidFill>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atin typeface="思源黑体 CN Light" panose="020B0300000000000000" charset="-122"/>
                <a:ea typeface="思源黑体 CN Light" panose="020B0300000000000000" charset="-122"/>
                <a:cs typeface="思源黑体 CN Light" panose="020B0300000000000000" charset="-122"/>
                <a:sym typeface="思源黑体 CN Light" panose="020B0300000000000000" charset="-122"/>
              </a:defRPr>
            </a:lvl1pPr>
            <a:lvl2pPr lvl="1" rtl="0">
              <a:lnSpc>
                <a:spcPct val="100000"/>
              </a:lnSpc>
              <a:spcBef>
                <a:spcPts val="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a:endParaRPr/>
          </a:p>
        </p:txBody>
      </p:sp>
    </p:spTree>
    <p:extLst>
      <p:ext uri="{BB962C8B-B14F-4D97-AF65-F5344CB8AC3E}">
        <p14:creationId xmlns:p14="http://schemas.microsoft.com/office/powerpoint/2010/main" val="900149375"/>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89"/>
        <p:cNvGrpSpPr/>
        <p:nvPr/>
      </p:nvGrpSpPr>
      <p:grpSpPr>
        <a:xfrm>
          <a:off x="0" y="0"/>
          <a:ext cx="0" cy="0"/>
          <a:chOff x="0" y="0"/>
          <a:chExt cx="0" cy="0"/>
        </a:xfrm>
      </p:grpSpPr>
      <p:sp>
        <p:nvSpPr>
          <p:cNvPr id="114" name="Google Shape;114;p4"/>
          <p:cNvSpPr txBox="1">
            <a:spLocks noGrp="1"/>
          </p:cNvSpPr>
          <p:nvPr>
            <p:ph type="title"/>
          </p:nvPr>
        </p:nvSpPr>
        <p:spPr>
          <a:xfrm>
            <a:off x="713100" y="1840200"/>
            <a:ext cx="3377700" cy="14631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500"/>
              <a:buNone/>
              <a:defRPr sz="4500">
                <a:latin typeface="TsangerYuMo W04" panose="02020400000000000000" charset="-122"/>
                <a:ea typeface="TsangerYuMo W04" panose="02020400000000000000" charset="-122"/>
                <a:cs typeface="TsangerYuMo W04" panose="02020400000000000000" charset="-122"/>
                <a:sym typeface="TsangerYuMo W04" panose="02020400000000000000" charset="-122"/>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115" name="Google Shape;115;p4"/>
          <p:cNvSpPr txBox="1">
            <a:spLocks noGrp="1"/>
          </p:cNvSpPr>
          <p:nvPr>
            <p:ph type="subTitle" idx="1"/>
          </p:nvPr>
        </p:nvSpPr>
        <p:spPr>
          <a:xfrm>
            <a:off x="4467900" y="1840200"/>
            <a:ext cx="3963000" cy="1463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600">
                <a:latin typeface="思源黑体 CN Light" panose="020B0300000000000000" charset="-122"/>
                <a:ea typeface="思源黑体 CN Light" panose="020B0300000000000000" charset="-122"/>
                <a:cs typeface="思源黑体 CN Light" panose="020B0300000000000000" charset="-122"/>
                <a:sym typeface="思源黑体 CN Light" panose="020B0300000000000000" charset="-122"/>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extLst>
      <p:ext uri="{BB962C8B-B14F-4D97-AF65-F5344CB8AC3E}">
        <p14:creationId xmlns:p14="http://schemas.microsoft.com/office/powerpoint/2010/main" val="3444617890"/>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116"/>
        <p:cNvGrpSpPr/>
        <p:nvPr/>
      </p:nvGrpSpPr>
      <p:grpSpPr>
        <a:xfrm>
          <a:off x="0" y="0"/>
          <a:ext cx="0" cy="0"/>
          <a:chOff x="0" y="0"/>
          <a:chExt cx="0" cy="0"/>
        </a:xfrm>
      </p:grpSpPr>
      <p:sp>
        <p:nvSpPr>
          <p:cNvPr id="117" name="Google Shape;117;p5"/>
          <p:cNvSpPr txBox="1">
            <a:spLocks noGrp="1"/>
          </p:cNvSpPr>
          <p:nvPr>
            <p:ph type="title"/>
          </p:nvPr>
        </p:nvSpPr>
        <p:spPr>
          <a:xfrm>
            <a:off x="1713799" y="2656422"/>
            <a:ext cx="2438700" cy="412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500"/>
              <a:buNone/>
              <a:defRPr sz="2200">
                <a:latin typeface="TsangerYuMo W04" panose="02020400000000000000" charset="-122"/>
                <a:ea typeface="TsangerYuMo W04" panose="02020400000000000000" charset="-122"/>
                <a:cs typeface="TsangerYuMo W04" panose="02020400000000000000" charset="-122"/>
                <a:sym typeface="TsangerYuMo W04" panose="02020400000000000000" charset="-122"/>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18" name="Google Shape;118;p5"/>
          <p:cNvSpPr txBox="1">
            <a:spLocks noGrp="1"/>
          </p:cNvSpPr>
          <p:nvPr>
            <p:ph type="title" idx="2"/>
          </p:nvPr>
        </p:nvSpPr>
        <p:spPr>
          <a:xfrm>
            <a:off x="4991525" y="2656347"/>
            <a:ext cx="2438700" cy="412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500"/>
              <a:buNone/>
              <a:defRPr sz="2200">
                <a:latin typeface="TsangerYuMo W04" panose="02020400000000000000" charset="-122"/>
                <a:ea typeface="TsangerYuMo W04" panose="02020400000000000000" charset="-122"/>
                <a:cs typeface="TsangerYuMo W04" panose="02020400000000000000" charset="-122"/>
                <a:sym typeface="TsangerYuMo W04" panose="02020400000000000000" charset="-122"/>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19" name="Google Shape;119;p5"/>
          <p:cNvSpPr txBox="1">
            <a:spLocks noGrp="1"/>
          </p:cNvSpPr>
          <p:nvPr>
            <p:ph type="subTitle" idx="1"/>
          </p:nvPr>
        </p:nvSpPr>
        <p:spPr>
          <a:xfrm>
            <a:off x="4991527" y="3004303"/>
            <a:ext cx="2438700" cy="798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b="0">
                <a:latin typeface="思源黑体 CN Light" panose="020B0300000000000000" charset="-122"/>
                <a:ea typeface="思源黑体 CN Light" panose="020B0300000000000000" charset="-122"/>
                <a:cs typeface="思源黑体 CN Light" panose="020B0300000000000000" charset="-122"/>
                <a:sym typeface="思源黑体 CN Light" panose="020B0300000000000000" charset="-122"/>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20" name="Google Shape;120;p5"/>
          <p:cNvSpPr txBox="1">
            <a:spLocks noGrp="1"/>
          </p:cNvSpPr>
          <p:nvPr>
            <p:ph type="subTitle" idx="3"/>
          </p:nvPr>
        </p:nvSpPr>
        <p:spPr>
          <a:xfrm>
            <a:off x="1713811" y="3004301"/>
            <a:ext cx="2438700" cy="798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b="0">
                <a:latin typeface="思源黑体 CN Light" panose="020B0300000000000000" charset="-122"/>
                <a:ea typeface="思源黑体 CN Light" panose="020B0300000000000000" charset="-122"/>
                <a:cs typeface="思源黑体 CN Light" panose="020B0300000000000000" charset="-122"/>
                <a:sym typeface="思源黑体 CN Light" panose="020B0300000000000000" charset="-122"/>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extLst>
      <p:ext uri="{BB962C8B-B14F-4D97-AF65-F5344CB8AC3E}">
        <p14:creationId xmlns:p14="http://schemas.microsoft.com/office/powerpoint/2010/main" val="3585268975"/>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66"/>
        <p:cNvGrpSpPr/>
        <p:nvPr/>
      </p:nvGrpSpPr>
      <p:grpSpPr>
        <a:xfrm>
          <a:off x="0" y="0"/>
          <a:ext cx="0" cy="0"/>
          <a:chOff x="0" y="0"/>
          <a:chExt cx="0" cy="0"/>
        </a:xfrm>
      </p:grpSpPr>
      <p:sp>
        <p:nvSpPr>
          <p:cNvPr id="196" name="Google Shape;196;p6"/>
          <p:cNvSpPr txBox="1">
            <a:spLocks noGrp="1"/>
          </p:cNvSpPr>
          <p:nvPr>
            <p:ph type="title"/>
          </p:nvPr>
        </p:nvSpPr>
        <p:spPr>
          <a:xfrm>
            <a:off x="720000" y="538025"/>
            <a:ext cx="7704000" cy="536400"/>
          </a:xfrm>
          <a:prstGeom prst="rect">
            <a:avLst/>
          </a:prstGeom>
        </p:spPr>
        <p:txBody>
          <a:bodyPr spcFirstLastPara="1" wrap="square" lIns="91425" tIns="91425" rIns="91425" bIns="91425" anchor="b" anchorCtr="0">
            <a:noAutofit/>
          </a:bodyPr>
          <a:lstStyle>
            <a:lvl1pPr lvl="0" rtl="0">
              <a:spcBef>
                <a:spcPts val="0"/>
              </a:spcBef>
              <a:spcAft>
                <a:spcPts val="0"/>
              </a:spcAft>
              <a:buSzPts val="3500"/>
              <a:buNone/>
              <a:defRPr>
                <a:solidFill>
                  <a:schemeClr val="dk1"/>
                </a:solidFill>
                <a:latin typeface="TsangerYuMo W04" panose="02020400000000000000" charset="-122"/>
                <a:ea typeface="TsangerYuMo W04" panose="02020400000000000000" charset="-122"/>
                <a:cs typeface="TsangerYuMo W04" panose="02020400000000000000" charset="-122"/>
                <a:sym typeface="TsangerYuMo W04" panose="02020400000000000000" charset="-122"/>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4095633503"/>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197"/>
        <p:cNvGrpSpPr/>
        <p:nvPr/>
      </p:nvGrpSpPr>
      <p:grpSpPr>
        <a:xfrm>
          <a:off x="0" y="0"/>
          <a:ext cx="0" cy="0"/>
          <a:chOff x="0" y="0"/>
          <a:chExt cx="0" cy="0"/>
        </a:xfrm>
      </p:grpSpPr>
      <p:sp>
        <p:nvSpPr>
          <p:cNvPr id="215" name="Google Shape;215;p7"/>
          <p:cNvSpPr txBox="1">
            <a:spLocks noGrp="1"/>
          </p:cNvSpPr>
          <p:nvPr>
            <p:ph type="body" idx="1"/>
          </p:nvPr>
        </p:nvSpPr>
        <p:spPr>
          <a:xfrm>
            <a:off x="4621225" y="1986450"/>
            <a:ext cx="3809700" cy="1917000"/>
          </a:xfrm>
          <a:prstGeom prst="rect">
            <a:avLst/>
          </a:prstGeom>
        </p:spPr>
        <p:txBody>
          <a:bodyPr spcFirstLastPara="1" wrap="square" lIns="91425" tIns="91425" rIns="91425" bIns="91425" anchor="t" anchorCtr="0">
            <a:noAutofit/>
          </a:bodyPr>
          <a:lstStyle>
            <a:lvl1pPr marL="457189" lvl="0" indent="-317492" rtl="0">
              <a:lnSpc>
                <a:spcPct val="100000"/>
              </a:lnSpc>
              <a:spcBef>
                <a:spcPts val="0"/>
              </a:spcBef>
              <a:spcAft>
                <a:spcPts val="0"/>
              </a:spcAft>
              <a:buClr>
                <a:schemeClr val="lt2"/>
              </a:buClr>
              <a:buSzPts val="1400"/>
              <a:buChar char="●"/>
              <a:defRPr>
                <a:latin typeface="思源黑体 CN Light" panose="020B0300000000000000" charset="-122"/>
                <a:ea typeface="思源黑体 CN Light" panose="020B0300000000000000" charset="-122"/>
                <a:cs typeface="思源黑体 CN Light" panose="020B0300000000000000" charset="-122"/>
                <a:sym typeface="思源黑体 CN Light" panose="020B0300000000000000" charset="-122"/>
              </a:defRPr>
            </a:lvl1pPr>
            <a:lvl2pPr marL="914378" lvl="1" indent="-317492" rtl="0">
              <a:lnSpc>
                <a:spcPct val="115000"/>
              </a:lnSpc>
              <a:spcBef>
                <a:spcPts val="0"/>
              </a:spcBef>
              <a:spcAft>
                <a:spcPts val="0"/>
              </a:spcAft>
              <a:buSzPts val="1400"/>
              <a:buChar char="○"/>
              <a:defRPr/>
            </a:lvl2pPr>
            <a:lvl3pPr marL="1371566" lvl="2" indent="-317492" rtl="0">
              <a:lnSpc>
                <a:spcPct val="115000"/>
              </a:lnSpc>
              <a:spcBef>
                <a:spcPts val="1600"/>
              </a:spcBef>
              <a:spcAft>
                <a:spcPts val="0"/>
              </a:spcAft>
              <a:buSzPts val="1400"/>
              <a:buChar char="■"/>
              <a:defRPr/>
            </a:lvl3pPr>
            <a:lvl4pPr marL="1828754" lvl="3" indent="-317492" rtl="0">
              <a:lnSpc>
                <a:spcPct val="115000"/>
              </a:lnSpc>
              <a:spcBef>
                <a:spcPts val="1600"/>
              </a:spcBef>
              <a:spcAft>
                <a:spcPts val="0"/>
              </a:spcAft>
              <a:buSzPts val="1400"/>
              <a:buChar char="●"/>
              <a:defRPr/>
            </a:lvl4pPr>
            <a:lvl5pPr marL="2285943" lvl="4" indent="-317492" rtl="0">
              <a:lnSpc>
                <a:spcPct val="115000"/>
              </a:lnSpc>
              <a:spcBef>
                <a:spcPts val="1600"/>
              </a:spcBef>
              <a:spcAft>
                <a:spcPts val="0"/>
              </a:spcAft>
              <a:buSzPts val="1400"/>
              <a:buChar char="○"/>
              <a:defRPr/>
            </a:lvl5pPr>
            <a:lvl6pPr marL="2743132" lvl="5" indent="-317492" rtl="0">
              <a:lnSpc>
                <a:spcPct val="115000"/>
              </a:lnSpc>
              <a:spcBef>
                <a:spcPts val="1600"/>
              </a:spcBef>
              <a:spcAft>
                <a:spcPts val="0"/>
              </a:spcAft>
              <a:buSzPts val="1400"/>
              <a:buChar char="■"/>
              <a:defRPr/>
            </a:lvl6pPr>
            <a:lvl7pPr marL="3200320" lvl="6" indent="-317492" rtl="0">
              <a:lnSpc>
                <a:spcPct val="115000"/>
              </a:lnSpc>
              <a:spcBef>
                <a:spcPts val="1600"/>
              </a:spcBef>
              <a:spcAft>
                <a:spcPts val="0"/>
              </a:spcAft>
              <a:buSzPts val="1400"/>
              <a:buChar char="●"/>
              <a:defRPr/>
            </a:lvl7pPr>
            <a:lvl8pPr marL="3657509" lvl="7" indent="-317492" rtl="0">
              <a:lnSpc>
                <a:spcPct val="115000"/>
              </a:lnSpc>
              <a:spcBef>
                <a:spcPts val="1600"/>
              </a:spcBef>
              <a:spcAft>
                <a:spcPts val="0"/>
              </a:spcAft>
              <a:buSzPts val="1400"/>
              <a:buChar char="○"/>
              <a:defRPr/>
            </a:lvl8pPr>
            <a:lvl9pPr marL="4114697" lvl="8" indent="-317492" rtl="0">
              <a:lnSpc>
                <a:spcPct val="115000"/>
              </a:lnSpc>
              <a:spcBef>
                <a:spcPts val="1600"/>
              </a:spcBef>
              <a:spcAft>
                <a:spcPts val="1600"/>
              </a:spcAft>
              <a:buSzPts val="1400"/>
              <a:buChar char="■"/>
              <a:defRPr/>
            </a:lvl9pPr>
          </a:lstStyle>
          <a:p>
            <a:endParaRPr/>
          </a:p>
        </p:txBody>
      </p:sp>
      <p:sp>
        <p:nvSpPr>
          <p:cNvPr id="216" name="Google Shape;216;p7"/>
          <p:cNvSpPr txBox="1">
            <a:spLocks noGrp="1"/>
          </p:cNvSpPr>
          <p:nvPr>
            <p:ph type="title"/>
          </p:nvPr>
        </p:nvSpPr>
        <p:spPr>
          <a:xfrm>
            <a:off x="4621225" y="1240050"/>
            <a:ext cx="3809700" cy="7464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500"/>
              <a:buNone/>
              <a:defRPr>
                <a:solidFill>
                  <a:schemeClr val="dk1"/>
                </a:solidFill>
                <a:latin typeface="TsangerYuMo W04" panose="02020400000000000000" charset="-122"/>
                <a:ea typeface="TsangerYuMo W04" panose="02020400000000000000" charset="-122"/>
                <a:cs typeface="TsangerYuMo W04" panose="02020400000000000000" charset="-122"/>
                <a:sym typeface="TsangerYuMo W04" panose="02020400000000000000" charset="-122"/>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17" name="Google Shape;217;p7"/>
          <p:cNvSpPr>
            <a:spLocks noGrp="1"/>
          </p:cNvSpPr>
          <p:nvPr>
            <p:ph type="pic" idx="2"/>
          </p:nvPr>
        </p:nvSpPr>
        <p:spPr>
          <a:xfrm flipH="1">
            <a:off x="863975" y="1142550"/>
            <a:ext cx="3339000" cy="2858400"/>
          </a:xfrm>
          <a:prstGeom prst="roundRect">
            <a:avLst>
              <a:gd name="adj" fmla="val 16667"/>
            </a:avLst>
          </a:prstGeom>
          <a:noFill/>
          <a:ln>
            <a:noFill/>
          </a:ln>
        </p:spPr>
      </p:sp>
    </p:spTree>
    <p:extLst>
      <p:ext uri="{BB962C8B-B14F-4D97-AF65-F5344CB8AC3E}">
        <p14:creationId xmlns:p14="http://schemas.microsoft.com/office/powerpoint/2010/main" val="815501277"/>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16"/>
        <p:cNvGrpSpPr/>
        <p:nvPr/>
      </p:nvGrpSpPr>
      <p:grpSpPr>
        <a:xfrm>
          <a:off x="0" y="0"/>
          <a:ext cx="0" cy="0"/>
          <a:chOff x="0" y="0"/>
          <a:chExt cx="0" cy="0"/>
        </a:xfrm>
      </p:grpSpPr>
      <p:sp>
        <p:nvSpPr>
          <p:cNvPr id="117" name="Google Shape;117;p5"/>
          <p:cNvSpPr txBox="1">
            <a:spLocks noGrp="1"/>
          </p:cNvSpPr>
          <p:nvPr>
            <p:ph type="title"/>
          </p:nvPr>
        </p:nvSpPr>
        <p:spPr>
          <a:xfrm>
            <a:off x="1713799" y="2656422"/>
            <a:ext cx="2438700" cy="412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500"/>
              <a:buNone/>
              <a:defRPr sz="2200">
                <a:latin typeface="TsangerYuMo W04" panose="02020400000000000000" charset="-122"/>
                <a:ea typeface="TsangerYuMo W04" panose="02020400000000000000" charset="-122"/>
                <a:cs typeface="TsangerYuMo W04" panose="02020400000000000000" charset="-122"/>
                <a:sym typeface="TsangerYuMo W04" panose="02020400000000000000" charset="-122"/>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18" name="Google Shape;118;p5"/>
          <p:cNvSpPr txBox="1">
            <a:spLocks noGrp="1"/>
          </p:cNvSpPr>
          <p:nvPr>
            <p:ph type="title" idx="2"/>
          </p:nvPr>
        </p:nvSpPr>
        <p:spPr>
          <a:xfrm>
            <a:off x="4991525" y="2656347"/>
            <a:ext cx="2438700" cy="412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500"/>
              <a:buNone/>
              <a:defRPr sz="2200">
                <a:latin typeface="TsangerYuMo W04" panose="02020400000000000000" charset="-122"/>
                <a:ea typeface="TsangerYuMo W04" panose="02020400000000000000" charset="-122"/>
                <a:cs typeface="TsangerYuMo W04" panose="02020400000000000000" charset="-122"/>
                <a:sym typeface="TsangerYuMo W04" panose="02020400000000000000" charset="-122"/>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19" name="Google Shape;119;p5"/>
          <p:cNvSpPr txBox="1">
            <a:spLocks noGrp="1"/>
          </p:cNvSpPr>
          <p:nvPr>
            <p:ph type="subTitle" idx="1"/>
          </p:nvPr>
        </p:nvSpPr>
        <p:spPr>
          <a:xfrm>
            <a:off x="4991527" y="3004303"/>
            <a:ext cx="2438700" cy="798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b="0">
                <a:latin typeface="思源黑体 CN Light" panose="020B0300000000000000" charset="-122"/>
                <a:ea typeface="思源黑体 CN Light" panose="020B0300000000000000" charset="-122"/>
                <a:cs typeface="思源黑体 CN Light" panose="020B0300000000000000" charset="-122"/>
                <a:sym typeface="思源黑体 CN Light" panose="020B0300000000000000" charset="-122"/>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20" name="Google Shape;120;p5"/>
          <p:cNvSpPr txBox="1">
            <a:spLocks noGrp="1"/>
          </p:cNvSpPr>
          <p:nvPr>
            <p:ph type="subTitle" idx="3"/>
          </p:nvPr>
        </p:nvSpPr>
        <p:spPr>
          <a:xfrm>
            <a:off x="1713811" y="3004301"/>
            <a:ext cx="2438700" cy="798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b="0">
                <a:latin typeface="思源黑体 CN Light" panose="020B0300000000000000" charset="-122"/>
                <a:ea typeface="思源黑体 CN Light" panose="020B0300000000000000" charset="-122"/>
                <a:cs typeface="思源黑体 CN Light" panose="020B0300000000000000" charset="-122"/>
                <a:sym typeface="思源黑体 CN Light" panose="020B0300000000000000" charset="-122"/>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cSld>
  <p:clrMapOvr>
    <a:masterClrMapping/>
  </p:clrMapOvr>
  <p:transition spd="slow">
    <p:push dir="u"/>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218"/>
        <p:cNvGrpSpPr/>
        <p:nvPr/>
      </p:nvGrpSpPr>
      <p:grpSpPr>
        <a:xfrm>
          <a:off x="0" y="0"/>
          <a:ext cx="0" cy="0"/>
          <a:chOff x="0" y="0"/>
          <a:chExt cx="0" cy="0"/>
        </a:xfrm>
      </p:grpSpPr>
      <p:sp>
        <p:nvSpPr>
          <p:cNvPr id="249" name="Google Shape;249;p8"/>
          <p:cNvSpPr txBox="1">
            <a:spLocks noGrp="1"/>
          </p:cNvSpPr>
          <p:nvPr>
            <p:ph type="title"/>
          </p:nvPr>
        </p:nvSpPr>
        <p:spPr>
          <a:xfrm>
            <a:off x="1009900" y="1307100"/>
            <a:ext cx="7124100" cy="25293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8000">
                <a:latin typeface="TsangerYuMo W04" panose="02020400000000000000" charset="-122"/>
                <a:ea typeface="TsangerYuMo W04" panose="02020400000000000000" charset="-122"/>
                <a:cs typeface="TsangerYuMo W04" panose="02020400000000000000" charset="-122"/>
                <a:sym typeface="TsangerYuMo W04" panose="02020400000000000000" charset="-122"/>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extLst>
      <p:ext uri="{BB962C8B-B14F-4D97-AF65-F5344CB8AC3E}">
        <p14:creationId xmlns:p14="http://schemas.microsoft.com/office/powerpoint/2010/main" val="1671428622"/>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250"/>
        <p:cNvGrpSpPr/>
        <p:nvPr/>
      </p:nvGrpSpPr>
      <p:grpSpPr>
        <a:xfrm>
          <a:off x="0" y="0"/>
          <a:ext cx="0" cy="0"/>
          <a:chOff x="0" y="0"/>
          <a:chExt cx="0" cy="0"/>
        </a:xfrm>
      </p:grpSpPr>
      <p:sp>
        <p:nvSpPr>
          <p:cNvPr id="276" name="Google Shape;276;p9"/>
          <p:cNvSpPr txBox="1">
            <a:spLocks noGrp="1"/>
          </p:cNvSpPr>
          <p:nvPr>
            <p:ph type="title"/>
          </p:nvPr>
        </p:nvSpPr>
        <p:spPr>
          <a:xfrm>
            <a:off x="2088300" y="1451550"/>
            <a:ext cx="4967400" cy="841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sz="4500">
                <a:latin typeface="TsangerYuMo W04" panose="02020400000000000000" charset="-122"/>
                <a:ea typeface="TsangerYuMo W04" panose="02020400000000000000" charset="-122"/>
                <a:cs typeface="TsangerYuMo W04" panose="02020400000000000000" charset="-122"/>
                <a:sym typeface="TsangerYuMo W04" panose="02020400000000000000" charset="-122"/>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277" name="Google Shape;277;p9"/>
          <p:cNvSpPr txBox="1">
            <a:spLocks noGrp="1"/>
          </p:cNvSpPr>
          <p:nvPr>
            <p:ph type="subTitle" idx="1"/>
          </p:nvPr>
        </p:nvSpPr>
        <p:spPr>
          <a:xfrm>
            <a:off x="2088300" y="2423550"/>
            <a:ext cx="4967400" cy="126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atin typeface="思源黑体 CN Light" panose="020B0300000000000000" charset="-122"/>
                <a:ea typeface="思源黑体 CN Light" panose="020B0300000000000000" charset="-122"/>
                <a:cs typeface="思源黑体 CN Light" panose="020B0300000000000000" charset="-122"/>
                <a:sym typeface="思源黑体 CN Light" panose="020B0300000000000000" charset="-122"/>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extLst>
      <p:ext uri="{BB962C8B-B14F-4D97-AF65-F5344CB8AC3E}">
        <p14:creationId xmlns:p14="http://schemas.microsoft.com/office/powerpoint/2010/main" val="3650233197"/>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278"/>
        <p:cNvGrpSpPr/>
        <p:nvPr/>
      </p:nvGrpSpPr>
      <p:grpSpPr>
        <a:xfrm>
          <a:off x="0" y="0"/>
          <a:ext cx="0" cy="0"/>
          <a:chOff x="0" y="0"/>
          <a:chExt cx="0" cy="0"/>
        </a:xfrm>
      </p:grpSpPr>
      <p:sp>
        <p:nvSpPr>
          <p:cNvPr id="279" name="Google Shape;279;p10"/>
          <p:cNvSpPr txBox="1">
            <a:spLocks noGrp="1"/>
          </p:cNvSpPr>
          <p:nvPr>
            <p:ph type="title"/>
          </p:nvPr>
        </p:nvSpPr>
        <p:spPr>
          <a:xfrm>
            <a:off x="4572000" y="1551975"/>
            <a:ext cx="3858900" cy="2039700"/>
          </a:xfrm>
          <a:prstGeom prst="rect">
            <a:avLst/>
          </a:prstGeom>
          <a:solidFill>
            <a:schemeClr val="accent2"/>
          </a:solidFill>
        </p:spPr>
        <p:txBody>
          <a:bodyPr spcFirstLastPara="1" wrap="square" lIns="91425" tIns="91425" rIns="91425" bIns="91425" anchor="ctr" anchorCtr="0">
            <a:noAutofit/>
          </a:bodyPr>
          <a:lstStyle>
            <a:lvl1pPr lvl="0" algn="ctr" rtl="0">
              <a:spcBef>
                <a:spcPts val="0"/>
              </a:spcBef>
              <a:spcAft>
                <a:spcPts val="0"/>
              </a:spcAft>
              <a:buSzPts val="3500"/>
              <a:buNone/>
              <a:defRPr>
                <a:latin typeface="TsangerYuMo W04" panose="02020400000000000000" charset="-122"/>
                <a:ea typeface="TsangerYuMo W04" panose="02020400000000000000" charset="-122"/>
                <a:cs typeface="TsangerYuMo W04" panose="02020400000000000000" charset="-122"/>
                <a:sym typeface="TsangerYuMo W04" panose="02020400000000000000" charset="-122"/>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Tree>
    <p:extLst>
      <p:ext uri="{BB962C8B-B14F-4D97-AF65-F5344CB8AC3E}">
        <p14:creationId xmlns:p14="http://schemas.microsoft.com/office/powerpoint/2010/main" val="2925958683"/>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280"/>
        <p:cNvGrpSpPr/>
        <p:nvPr/>
      </p:nvGrpSpPr>
      <p:grpSpPr>
        <a:xfrm>
          <a:off x="0" y="0"/>
          <a:ext cx="0" cy="0"/>
          <a:chOff x="0" y="0"/>
          <a:chExt cx="0" cy="0"/>
        </a:xfrm>
      </p:grpSpPr>
      <p:sp>
        <p:nvSpPr>
          <p:cNvPr id="281" name="Google Shape;281;p11"/>
          <p:cNvSpPr txBox="1">
            <a:spLocks noGrp="1"/>
          </p:cNvSpPr>
          <p:nvPr>
            <p:ph type="title" hasCustomPrompt="1"/>
          </p:nvPr>
        </p:nvSpPr>
        <p:spPr>
          <a:xfrm>
            <a:off x="2341650" y="1353213"/>
            <a:ext cx="4460700" cy="1539600"/>
          </a:xfrm>
          <a:prstGeom prst="rect">
            <a:avLst/>
          </a:prstGeom>
        </p:spPr>
        <p:txBody>
          <a:bodyPr spcFirstLastPara="1" wrap="square" lIns="91425" tIns="91425" rIns="91425" bIns="91425" anchor="ctr" anchorCtr="0">
            <a:noAutofit/>
          </a:bodyPr>
          <a:lstStyle>
            <a:lvl1pPr lvl="0" algn="ctr">
              <a:spcBef>
                <a:spcPts val="0"/>
              </a:spcBef>
              <a:spcAft>
                <a:spcPts val="0"/>
              </a:spcAft>
              <a:buSzPts val="9600"/>
              <a:buNone/>
              <a:defRPr sz="11000">
                <a:latin typeface="TsangerYuMo W04" panose="02020400000000000000" charset="-122"/>
                <a:ea typeface="TsangerYuMo W04" panose="02020400000000000000" charset="-122"/>
                <a:cs typeface="TsangerYuMo W04" panose="02020400000000000000" charset="-122"/>
                <a:sym typeface="TsangerYuMo W04" panose="02020400000000000000" charset="-122"/>
              </a:defRPr>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Tree>
    <p:extLst>
      <p:ext uri="{BB962C8B-B14F-4D97-AF65-F5344CB8AC3E}">
        <p14:creationId xmlns:p14="http://schemas.microsoft.com/office/powerpoint/2010/main" val="3268096928"/>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05"/>
        <p:cNvGrpSpPr/>
        <p:nvPr/>
      </p:nvGrpSpPr>
      <p:grpSpPr>
        <a:xfrm>
          <a:off x="0" y="0"/>
          <a:ext cx="0" cy="0"/>
          <a:chOff x="0" y="0"/>
          <a:chExt cx="0" cy="0"/>
        </a:xfrm>
      </p:grpSpPr>
    </p:spTree>
    <p:extLst>
      <p:ext uri="{BB962C8B-B14F-4D97-AF65-F5344CB8AC3E}">
        <p14:creationId xmlns:p14="http://schemas.microsoft.com/office/powerpoint/2010/main" val="407450680"/>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360"/>
        <p:cNvGrpSpPr/>
        <p:nvPr/>
      </p:nvGrpSpPr>
      <p:grpSpPr>
        <a:xfrm>
          <a:off x="0" y="0"/>
          <a:ext cx="0" cy="0"/>
          <a:chOff x="0" y="0"/>
          <a:chExt cx="0" cy="0"/>
        </a:xfrm>
      </p:grpSpPr>
      <p:sp>
        <p:nvSpPr>
          <p:cNvPr id="361" name="Google Shape;361;p14"/>
          <p:cNvSpPr txBox="1">
            <a:spLocks noGrp="1"/>
          </p:cNvSpPr>
          <p:nvPr>
            <p:ph type="title"/>
          </p:nvPr>
        </p:nvSpPr>
        <p:spPr>
          <a:xfrm>
            <a:off x="1421250" y="3020325"/>
            <a:ext cx="6301500" cy="642600"/>
          </a:xfrm>
          <a:prstGeom prst="rect">
            <a:avLst/>
          </a:prstGeom>
          <a:solidFill>
            <a:schemeClr val="accent2"/>
          </a:solidFill>
        </p:spPr>
        <p:txBody>
          <a:bodyPr spcFirstLastPara="1" wrap="square" lIns="91425" tIns="91425" rIns="91425" bIns="91425" anchor="b" anchorCtr="0">
            <a:noAutofit/>
          </a:bodyPr>
          <a:lstStyle>
            <a:lvl1pPr lvl="0" rtl="0">
              <a:spcBef>
                <a:spcPts val="0"/>
              </a:spcBef>
              <a:spcAft>
                <a:spcPts val="0"/>
              </a:spcAft>
              <a:buSzPts val="2500"/>
              <a:buNone/>
              <a:defRPr sz="2500">
                <a:solidFill>
                  <a:schemeClr val="accent1"/>
                </a:solidFill>
                <a:latin typeface="TsangerYuMo W04" panose="02020400000000000000" charset="-122"/>
                <a:ea typeface="TsangerYuMo W04" panose="02020400000000000000" charset="-122"/>
                <a:cs typeface="TsangerYuMo W04" panose="02020400000000000000" charset="-122"/>
                <a:sym typeface="TsangerYuMo W04" panose="02020400000000000000" charset="-122"/>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362" name="Google Shape;362;p14"/>
          <p:cNvSpPr txBox="1">
            <a:spLocks noGrp="1"/>
          </p:cNvSpPr>
          <p:nvPr>
            <p:ph type="subTitle" idx="1"/>
          </p:nvPr>
        </p:nvSpPr>
        <p:spPr>
          <a:xfrm>
            <a:off x="1421250" y="1480575"/>
            <a:ext cx="6301500" cy="1304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500"/>
              <a:buNone/>
              <a:defRPr sz="2500">
                <a:latin typeface="思源黑体 CN Light" panose="020B0300000000000000" charset="-122"/>
                <a:ea typeface="思源黑体 CN Light" panose="020B0300000000000000" charset="-122"/>
                <a:cs typeface="思源黑体 CN Light" panose="020B0300000000000000" charset="-122"/>
                <a:sym typeface="思源黑体 CN Light" panose="020B0300000000000000" charset="-122"/>
              </a:defRPr>
            </a:lvl1pPr>
            <a:lvl2pPr lvl="1" algn="ctr" rtl="0">
              <a:lnSpc>
                <a:spcPct val="100000"/>
              </a:lnSpc>
              <a:spcBef>
                <a:spcPts val="0"/>
              </a:spcBef>
              <a:spcAft>
                <a:spcPts val="0"/>
              </a:spcAft>
              <a:buSzPts val="2500"/>
              <a:buNone/>
              <a:defRPr sz="2500"/>
            </a:lvl2pPr>
            <a:lvl3pPr lvl="2" algn="ctr" rtl="0">
              <a:lnSpc>
                <a:spcPct val="100000"/>
              </a:lnSpc>
              <a:spcBef>
                <a:spcPts val="1600"/>
              </a:spcBef>
              <a:spcAft>
                <a:spcPts val="0"/>
              </a:spcAft>
              <a:buSzPts val="2500"/>
              <a:buNone/>
              <a:defRPr sz="2500"/>
            </a:lvl3pPr>
            <a:lvl4pPr lvl="3" algn="ctr" rtl="0">
              <a:lnSpc>
                <a:spcPct val="100000"/>
              </a:lnSpc>
              <a:spcBef>
                <a:spcPts val="1600"/>
              </a:spcBef>
              <a:spcAft>
                <a:spcPts val="0"/>
              </a:spcAft>
              <a:buSzPts val="2500"/>
              <a:buNone/>
              <a:defRPr sz="2500"/>
            </a:lvl4pPr>
            <a:lvl5pPr lvl="4" algn="ctr" rtl="0">
              <a:lnSpc>
                <a:spcPct val="100000"/>
              </a:lnSpc>
              <a:spcBef>
                <a:spcPts val="1600"/>
              </a:spcBef>
              <a:spcAft>
                <a:spcPts val="0"/>
              </a:spcAft>
              <a:buSzPts val="2500"/>
              <a:buNone/>
              <a:defRPr sz="2500"/>
            </a:lvl5pPr>
            <a:lvl6pPr lvl="5" algn="ctr" rtl="0">
              <a:lnSpc>
                <a:spcPct val="100000"/>
              </a:lnSpc>
              <a:spcBef>
                <a:spcPts val="1600"/>
              </a:spcBef>
              <a:spcAft>
                <a:spcPts val="0"/>
              </a:spcAft>
              <a:buSzPts val="2500"/>
              <a:buNone/>
              <a:defRPr sz="2500"/>
            </a:lvl6pPr>
            <a:lvl7pPr lvl="6" algn="ctr" rtl="0">
              <a:lnSpc>
                <a:spcPct val="100000"/>
              </a:lnSpc>
              <a:spcBef>
                <a:spcPts val="1600"/>
              </a:spcBef>
              <a:spcAft>
                <a:spcPts val="0"/>
              </a:spcAft>
              <a:buSzPts val="2500"/>
              <a:buNone/>
              <a:defRPr sz="2500"/>
            </a:lvl7pPr>
            <a:lvl8pPr lvl="7" algn="ctr" rtl="0">
              <a:lnSpc>
                <a:spcPct val="100000"/>
              </a:lnSpc>
              <a:spcBef>
                <a:spcPts val="1600"/>
              </a:spcBef>
              <a:spcAft>
                <a:spcPts val="0"/>
              </a:spcAft>
              <a:buSzPts val="2500"/>
              <a:buNone/>
              <a:defRPr sz="2500"/>
            </a:lvl8pPr>
            <a:lvl9pPr lvl="8" algn="ctr" rtl="0">
              <a:lnSpc>
                <a:spcPct val="100000"/>
              </a:lnSpc>
              <a:spcBef>
                <a:spcPts val="1600"/>
              </a:spcBef>
              <a:spcAft>
                <a:spcPts val="1600"/>
              </a:spcAft>
              <a:buSzPts val="2500"/>
              <a:buNone/>
              <a:defRPr sz="2500"/>
            </a:lvl9pPr>
          </a:lstStyle>
          <a:p>
            <a:endParaRPr/>
          </a:p>
        </p:txBody>
      </p:sp>
    </p:spTree>
    <p:extLst>
      <p:ext uri="{BB962C8B-B14F-4D97-AF65-F5344CB8AC3E}">
        <p14:creationId xmlns:p14="http://schemas.microsoft.com/office/powerpoint/2010/main" val="2325118118"/>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397"/>
        <p:cNvGrpSpPr/>
        <p:nvPr/>
      </p:nvGrpSpPr>
      <p:grpSpPr>
        <a:xfrm>
          <a:off x="0" y="0"/>
          <a:ext cx="0" cy="0"/>
          <a:chOff x="0" y="0"/>
          <a:chExt cx="0" cy="0"/>
        </a:xfrm>
      </p:grpSpPr>
      <p:sp>
        <p:nvSpPr>
          <p:cNvPr id="398" name="Google Shape;398;p15"/>
          <p:cNvSpPr txBox="1">
            <a:spLocks noGrp="1"/>
          </p:cNvSpPr>
          <p:nvPr>
            <p:ph type="title"/>
          </p:nvPr>
        </p:nvSpPr>
        <p:spPr>
          <a:xfrm>
            <a:off x="865500" y="1404788"/>
            <a:ext cx="3954300" cy="13293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atin typeface="TsangerYuMo W04" panose="02020400000000000000" charset="-122"/>
                <a:ea typeface="TsangerYuMo W04" panose="02020400000000000000" charset="-122"/>
                <a:cs typeface="TsangerYuMo W04" panose="02020400000000000000" charset="-122"/>
                <a:sym typeface="TsangerYuMo W04" panose="02020400000000000000" charset="-122"/>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99" name="Google Shape;399;p15"/>
          <p:cNvSpPr txBox="1">
            <a:spLocks noGrp="1"/>
          </p:cNvSpPr>
          <p:nvPr>
            <p:ph type="subTitle" idx="1"/>
          </p:nvPr>
        </p:nvSpPr>
        <p:spPr>
          <a:xfrm>
            <a:off x="865500" y="2734013"/>
            <a:ext cx="3954300" cy="1004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atin typeface="思源黑体 CN Light" panose="020B0300000000000000" charset="-122"/>
                <a:ea typeface="思源黑体 CN Light" panose="020B0300000000000000" charset="-122"/>
                <a:cs typeface="思源黑体 CN Light" panose="020B0300000000000000" charset="-122"/>
                <a:sym typeface="思源黑体 CN Light" panose="020B0300000000000000" charset="-122"/>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400" name="Google Shape;400;p15"/>
          <p:cNvSpPr>
            <a:spLocks noGrp="1"/>
          </p:cNvSpPr>
          <p:nvPr>
            <p:ph type="pic" idx="2"/>
          </p:nvPr>
        </p:nvSpPr>
        <p:spPr>
          <a:xfrm flipH="1">
            <a:off x="4939500" y="1142550"/>
            <a:ext cx="3339000" cy="2858400"/>
          </a:xfrm>
          <a:prstGeom prst="roundRect">
            <a:avLst>
              <a:gd name="adj" fmla="val 16667"/>
            </a:avLst>
          </a:prstGeom>
          <a:noFill/>
          <a:ln>
            <a:noFill/>
          </a:ln>
        </p:spPr>
      </p:sp>
    </p:spTree>
    <p:extLst>
      <p:ext uri="{BB962C8B-B14F-4D97-AF65-F5344CB8AC3E}">
        <p14:creationId xmlns:p14="http://schemas.microsoft.com/office/powerpoint/2010/main" val="42777845"/>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spTree>
      <p:nvGrpSpPr>
        <p:cNvPr id="1" name="Shape 464"/>
        <p:cNvGrpSpPr/>
        <p:nvPr/>
      </p:nvGrpSpPr>
      <p:grpSpPr>
        <a:xfrm>
          <a:off x="0" y="0"/>
          <a:ext cx="0" cy="0"/>
          <a:chOff x="0" y="0"/>
          <a:chExt cx="0" cy="0"/>
        </a:xfrm>
      </p:grpSpPr>
      <p:sp>
        <p:nvSpPr>
          <p:cNvPr id="465" name="Google Shape;465;p17"/>
          <p:cNvSpPr>
            <a:spLocks noGrp="1"/>
          </p:cNvSpPr>
          <p:nvPr>
            <p:ph type="pic" idx="2"/>
          </p:nvPr>
        </p:nvSpPr>
        <p:spPr>
          <a:xfrm>
            <a:off x="2139483" y="1600000"/>
            <a:ext cx="1514700" cy="1619100"/>
          </a:xfrm>
          <a:prstGeom prst="roundRect">
            <a:avLst>
              <a:gd name="adj" fmla="val 16667"/>
            </a:avLst>
          </a:prstGeom>
          <a:noFill/>
          <a:ln>
            <a:noFill/>
          </a:ln>
        </p:spPr>
      </p:sp>
      <p:sp>
        <p:nvSpPr>
          <p:cNvPr id="466" name="Google Shape;466;p17"/>
          <p:cNvSpPr>
            <a:spLocks noGrp="1"/>
          </p:cNvSpPr>
          <p:nvPr>
            <p:ph type="pic" idx="3"/>
          </p:nvPr>
        </p:nvSpPr>
        <p:spPr>
          <a:xfrm>
            <a:off x="5305283" y="1600000"/>
            <a:ext cx="1677300" cy="1619100"/>
          </a:xfrm>
          <a:prstGeom prst="roundRect">
            <a:avLst>
              <a:gd name="adj" fmla="val 16667"/>
            </a:avLst>
          </a:prstGeom>
          <a:noFill/>
          <a:ln>
            <a:noFill/>
          </a:ln>
        </p:spPr>
      </p:sp>
      <p:sp>
        <p:nvSpPr>
          <p:cNvPr id="499" name="Google Shape;499;p17"/>
          <p:cNvSpPr txBox="1">
            <a:spLocks noGrp="1"/>
          </p:cNvSpPr>
          <p:nvPr>
            <p:ph type="title"/>
          </p:nvPr>
        </p:nvSpPr>
        <p:spPr>
          <a:xfrm>
            <a:off x="720000" y="538025"/>
            <a:ext cx="7704000" cy="536400"/>
          </a:xfrm>
          <a:prstGeom prst="rect">
            <a:avLst/>
          </a:prstGeom>
        </p:spPr>
        <p:txBody>
          <a:bodyPr spcFirstLastPara="1" wrap="square" lIns="91425" tIns="91425" rIns="91425" bIns="91425" anchor="b" anchorCtr="0">
            <a:noAutofit/>
          </a:bodyPr>
          <a:lstStyle>
            <a:lvl1pPr lvl="0" rtl="0">
              <a:spcBef>
                <a:spcPts val="0"/>
              </a:spcBef>
              <a:spcAft>
                <a:spcPts val="0"/>
              </a:spcAft>
              <a:buSzPts val="3500"/>
              <a:buNone/>
              <a:defRPr>
                <a:latin typeface="TsangerYuMo W04" panose="02020400000000000000" charset="-122"/>
                <a:ea typeface="TsangerYuMo W04" panose="02020400000000000000" charset="-122"/>
                <a:cs typeface="TsangerYuMo W04" panose="02020400000000000000" charset="-122"/>
                <a:sym typeface="TsangerYuMo W04" panose="02020400000000000000" charset="-122"/>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500" name="Google Shape;500;p17"/>
          <p:cNvSpPr txBox="1">
            <a:spLocks noGrp="1"/>
          </p:cNvSpPr>
          <p:nvPr>
            <p:ph type="title" idx="4"/>
          </p:nvPr>
        </p:nvSpPr>
        <p:spPr>
          <a:xfrm>
            <a:off x="1905967" y="3500150"/>
            <a:ext cx="2106900" cy="411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500"/>
              <a:buNone/>
              <a:defRPr sz="2200">
                <a:latin typeface="TsangerYuMo W04" panose="02020400000000000000" charset="-122"/>
                <a:ea typeface="TsangerYuMo W04" panose="02020400000000000000" charset="-122"/>
                <a:cs typeface="TsangerYuMo W04" panose="02020400000000000000" charset="-122"/>
                <a:sym typeface="TsangerYuMo W04" panose="02020400000000000000" charset="-122"/>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501" name="Google Shape;501;p17"/>
          <p:cNvSpPr txBox="1">
            <a:spLocks noGrp="1"/>
          </p:cNvSpPr>
          <p:nvPr>
            <p:ph type="subTitle" idx="1"/>
          </p:nvPr>
        </p:nvSpPr>
        <p:spPr>
          <a:xfrm>
            <a:off x="1905967" y="3835850"/>
            <a:ext cx="2106900" cy="527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atin typeface="思源黑体 CN Light" panose="020B0300000000000000" charset="-122"/>
                <a:ea typeface="思源黑体 CN Light" panose="020B0300000000000000" charset="-122"/>
                <a:cs typeface="思源黑体 CN Light" panose="020B0300000000000000" charset="-122"/>
                <a:sym typeface="思源黑体 CN Light" panose="020B0300000000000000" charset="-122"/>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502" name="Google Shape;502;p17"/>
          <p:cNvSpPr txBox="1">
            <a:spLocks noGrp="1"/>
          </p:cNvSpPr>
          <p:nvPr>
            <p:ph type="title" idx="5"/>
          </p:nvPr>
        </p:nvSpPr>
        <p:spPr>
          <a:xfrm>
            <a:off x="5186867" y="3500150"/>
            <a:ext cx="2039400" cy="411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500"/>
              <a:buNone/>
              <a:defRPr sz="2200">
                <a:latin typeface="TsangerYuMo W04" panose="02020400000000000000" charset="-122"/>
                <a:ea typeface="TsangerYuMo W04" panose="02020400000000000000" charset="-122"/>
                <a:cs typeface="TsangerYuMo W04" panose="02020400000000000000" charset="-122"/>
                <a:sym typeface="TsangerYuMo W04" panose="02020400000000000000" charset="-122"/>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503" name="Google Shape;503;p17"/>
          <p:cNvSpPr txBox="1">
            <a:spLocks noGrp="1"/>
          </p:cNvSpPr>
          <p:nvPr>
            <p:ph type="subTitle" idx="6"/>
          </p:nvPr>
        </p:nvSpPr>
        <p:spPr>
          <a:xfrm>
            <a:off x="5186867" y="3835850"/>
            <a:ext cx="2039400" cy="527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atin typeface="思源黑体 CN Light" panose="020B0300000000000000" charset="-122"/>
                <a:ea typeface="思源黑体 CN Light" panose="020B0300000000000000" charset="-122"/>
                <a:cs typeface="思源黑体 CN Light" panose="020B0300000000000000" charset="-122"/>
                <a:sym typeface="思源黑体 CN Light" panose="020B0300000000000000" charset="-122"/>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extLst>
      <p:ext uri="{BB962C8B-B14F-4D97-AF65-F5344CB8AC3E}">
        <p14:creationId xmlns:p14="http://schemas.microsoft.com/office/powerpoint/2010/main" val="1715804332"/>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and two columns 4">
  <p:cSld name="Title and two columns 4">
    <p:spTree>
      <p:nvGrpSpPr>
        <p:cNvPr id="1" name="Shape 578"/>
        <p:cNvGrpSpPr/>
        <p:nvPr/>
      </p:nvGrpSpPr>
      <p:grpSpPr>
        <a:xfrm>
          <a:off x="0" y="0"/>
          <a:ext cx="0" cy="0"/>
          <a:chOff x="0" y="0"/>
          <a:chExt cx="0" cy="0"/>
        </a:xfrm>
      </p:grpSpPr>
    </p:spTree>
    <p:extLst>
      <p:ext uri="{BB962C8B-B14F-4D97-AF65-F5344CB8AC3E}">
        <p14:creationId xmlns:p14="http://schemas.microsoft.com/office/powerpoint/2010/main" val="2405561212"/>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614"/>
        <p:cNvGrpSpPr/>
        <p:nvPr/>
      </p:nvGrpSpPr>
      <p:grpSpPr>
        <a:xfrm>
          <a:off x="0" y="0"/>
          <a:ext cx="0" cy="0"/>
          <a:chOff x="0" y="0"/>
          <a:chExt cx="0" cy="0"/>
        </a:xfrm>
      </p:grpSpPr>
    </p:spTree>
    <p:extLst>
      <p:ext uri="{BB962C8B-B14F-4D97-AF65-F5344CB8AC3E}">
        <p14:creationId xmlns:p14="http://schemas.microsoft.com/office/powerpoint/2010/main" val="3713450358"/>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66"/>
        <p:cNvGrpSpPr/>
        <p:nvPr/>
      </p:nvGrpSpPr>
      <p:grpSpPr>
        <a:xfrm>
          <a:off x="0" y="0"/>
          <a:ext cx="0" cy="0"/>
          <a:chOff x="0" y="0"/>
          <a:chExt cx="0" cy="0"/>
        </a:xfrm>
      </p:grpSpPr>
      <p:sp>
        <p:nvSpPr>
          <p:cNvPr id="196" name="Google Shape;196;p6"/>
          <p:cNvSpPr txBox="1">
            <a:spLocks noGrp="1"/>
          </p:cNvSpPr>
          <p:nvPr>
            <p:ph type="title"/>
          </p:nvPr>
        </p:nvSpPr>
        <p:spPr>
          <a:xfrm>
            <a:off x="720000" y="538025"/>
            <a:ext cx="7704000" cy="536400"/>
          </a:xfrm>
          <a:prstGeom prst="rect">
            <a:avLst/>
          </a:prstGeom>
        </p:spPr>
        <p:txBody>
          <a:bodyPr spcFirstLastPara="1" wrap="square" lIns="91425" tIns="91425" rIns="91425" bIns="91425" anchor="b" anchorCtr="0">
            <a:noAutofit/>
          </a:bodyPr>
          <a:lstStyle>
            <a:lvl1pPr lvl="0" rtl="0">
              <a:spcBef>
                <a:spcPts val="0"/>
              </a:spcBef>
              <a:spcAft>
                <a:spcPts val="0"/>
              </a:spcAft>
              <a:buSzPts val="3500"/>
              <a:buNone/>
              <a:defRPr>
                <a:solidFill>
                  <a:schemeClr val="dk1"/>
                </a:solidFill>
                <a:latin typeface="TsangerYuMo W04" panose="02020400000000000000" charset="-122"/>
                <a:ea typeface="TsangerYuMo W04" panose="02020400000000000000" charset="-122"/>
                <a:cs typeface="TsangerYuMo W04" panose="02020400000000000000" charset="-122"/>
                <a:sym typeface="TsangerYuMo W04" panose="02020400000000000000" charset="-122"/>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transition spd="slow">
    <p:push dir="u"/>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661"/>
        <p:cNvGrpSpPr/>
        <p:nvPr/>
      </p:nvGrpSpPr>
      <p:grpSpPr>
        <a:xfrm>
          <a:off x="0" y="0"/>
          <a:ext cx="0" cy="0"/>
          <a:chOff x="0" y="0"/>
          <a:chExt cx="0" cy="0"/>
        </a:xfrm>
      </p:grpSpPr>
    </p:spTree>
    <p:extLst>
      <p:ext uri="{BB962C8B-B14F-4D97-AF65-F5344CB8AC3E}">
        <p14:creationId xmlns:p14="http://schemas.microsoft.com/office/powerpoint/2010/main" val="1344565215"/>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712"/>
        <p:cNvGrpSpPr/>
        <p:nvPr/>
      </p:nvGrpSpPr>
      <p:grpSpPr>
        <a:xfrm>
          <a:off x="0" y="0"/>
          <a:ext cx="0" cy="0"/>
          <a:chOff x="0" y="0"/>
          <a:chExt cx="0" cy="0"/>
        </a:xfrm>
      </p:grpSpPr>
      <p:sp>
        <p:nvSpPr>
          <p:cNvPr id="713" name="Google Shape;713;p23"/>
          <p:cNvSpPr txBox="1">
            <a:spLocks noGrp="1"/>
          </p:cNvSpPr>
          <p:nvPr>
            <p:ph type="title"/>
          </p:nvPr>
        </p:nvSpPr>
        <p:spPr>
          <a:xfrm>
            <a:off x="1002500" y="1951050"/>
            <a:ext cx="2042400" cy="411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500"/>
              <a:buNone/>
              <a:defRPr sz="2200">
                <a:latin typeface="TsangerYuMo W04" panose="02020400000000000000" charset="-122"/>
                <a:ea typeface="TsangerYuMo W04" panose="02020400000000000000" charset="-122"/>
                <a:cs typeface="TsangerYuMo W04" panose="02020400000000000000" charset="-122"/>
                <a:sym typeface="TsangerYuMo W04" panose="02020400000000000000" charset="-122"/>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714" name="Google Shape;714;p23"/>
          <p:cNvSpPr txBox="1">
            <a:spLocks noGrp="1"/>
          </p:cNvSpPr>
          <p:nvPr>
            <p:ph type="subTitle" idx="1"/>
          </p:nvPr>
        </p:nvSpPr>
        <p:spPr>
          <a:xfrm>
            <a:off x="1002500" y="2286750"/>
            <a:ext cx="2042400" cy="527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atin typeface="思源黑体 CN Light" panose="020B0300000000000000" charset="-122"/>
                <a:ea typeface="思源黑体 CN Light" panose="020B0300000000000000" charset="-122"/>
                <a:cs typeface="思源黑体 CN Light" panose="020B0300000000000000" charset="-122"/>
                <a:sym typeface="思源黑体 CN Light" panose="020B0300000000000000" charset="-122"/>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715" name="Google Shape;715;p23"/>
          <p:cNvSpPr txBox="1">
            <a:spLocks noGrp="1"/>
          </p:cNvSpPr>
          <p:nvPr>
            <p:ph type="title" idx="2"/>
          </p:nvPr>
        </p:nvSpPr>
        <p:spPr>
          <a:xfrm>
            <a:off x="3550796" y="1951050"/>
            <a:ext cx="2042400" cy="411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500"/>
              <a:buNone/>
              <a:defRPr sz="2200">
                <a:latin typeface="TsangerYuMo W04" panose="02020400000000000000" charset="-122"/>
                <a:ea typeface="TsangerYuMo W04" panose="02020400000000000000" charset="-122"/>
                <a:cs typeface="TsangerYuMo W04" panose="02020400000000000000" charset="-122"/>
                <a:sym typeface="TsangerYuMo W04" panose="02020400000000000000" charset="-122"/>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716" name="Google Shape;716;p23"/>
          <p:cNvSpPr txBox="1">
            <a:spLocks noGrp="1"/>
          </p:cNvSpPr>
          <p:nvPr>
            <p:ph type="subTitle" idx="3"/>
          </p:nvPr>
        </p:nvSpPr>
        <p:spPr>
          <a:xfrm>
            <a:off x="3550850" y="2286750"/>
            <a:ext cx="2042400" cy="527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atin typeface="思源黑体 CN Light" panose="020B0300000000000000" charset="-122"/>
                <a:ea typeface="思源黑体 CN Light" panose="020B0300000000000000" charset="-122"/>
                <a:cs typeface="思源黑体 CN Light" panose="020B0300000000000000" charset="-122"/>
                <a:sym typeface="思源黑体 CN Light" panose="020B0300000000000000" charset="-122"/>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717" name="Google Shape;717;p23"/>
          <p:cNvSpPr txBox="1">
            <a:spLocks noGrp="1"/>
          </p:cNvSpPr>
          <p:nvPr>
            <p:ph type="title" idx="4"/>
          </p:nvPr>
        </p:nvSpPr>
        <p:spPr>
          <a:xfrm>
            <a:off x="1002500" y="3709425"/>
            <a:ext cx="2042400" cy="411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500"/>
              <a:buNone/>
              <a:defRPr sz="2200">
                <a:latin typeface="TsangerYuMo W04" panose="02020400000000000000" charset="-122"/>
                <a:ea typeface="TsangerYuMo W04" panose="02020400000000000000" charset="-122"/>
                <a:cs typeface="TsangerYuMo W04" panose="02020400000000000000" charset="-122"/>
                <a:sym typeface="TsangerYuMo W04" panose="02020400000000000000" charset="-122"/>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718" name="Google Shape;718;p23"/>
          <p:cNvSpPr txBox="1">
            <a:spLocks noGrp="1"/>
          </p:cNvSpPr>
          <p:nvPr>
            <p:ph type="subTitle" idx="5"/>
          </p:nvPr>
        </p:nvSpPr>
        <p:spPr>
          <a:xfrm>
            <a:off x="1002500" y="4045100"/>
            <a:ext cx="2042400" cy="527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atin typeface="思源黑体 CN Light" panose="020B0300000000000000" charset="-122"/>
                <a:ea typeface="思源黑体 CN Light" panose="020B0300000000000000" charset="-122"/>
                <a:cs typeface="思源黑体 CN Light" panose="020B0300000000000000" charset="-122"/>
                <a:sym typeface="思源黑体 CN Light" panose="020B0300000000000000" charset="-122"/>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719" name="Google Shape;719;p23"/>
          <p:cNvSpPr txBox="1">
            <a:spLocks noGrp="1"/>
          </p:cNvSpPr>
          <p:nvPr>
            <p:ph type="title" idx="6"/>
          </p:nvPr>
        </p:nvSpPr>
        <p:spPr>
          <a:xfrm>
            <a:off x="3550796" y="3709425"/>
            <a:ext cx="2042400" cy="411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500"/>
              <a:buNone/>
              <a:defRPr sz="2200">
                <a:latin typeface="TsangerYuMo W04" panose="02020400000000000000" charset="-122"/>
                <a:ea typeface="TsangerYuMo W04" panose="02020400000000000000" charset="-122"/>
                <a:cs typeface="TsangerYuMo W04" panose="02020400000000000000" charset="-122"/>
                <a:sym typeface="TsangerYuMo W04" panose="02020400000000000000" charset="-122"/>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720" name="Google Shape;720;p23"/>
          <p:cNvSpPr txBox="1">
            <a:spLocks noGrp="1"/>
          </p:cNvSpPr>
          <p:nvPr>
            <p:ph type="subTitle" idx="7"/>
          </p:nvPr>
        </p:nvSpPr>
        <p:spPr>
          <a:xfrm>
            <a:off x="3550796" y="4045100"/>
            <a:ext cx="2042400" cy="527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atin typeface="思源黑体 CN Light" panose="020B0300000000000000" charset="-122"/>
                <a:ea typeface="思源黑体 CN Light" panose="020B0300000000000000" charset="-122"/>
                <a:cs typeface="思源黑体 CN Light" panose="020B0300000000000000" charset="-122"/>
                <a:sym typeface="思源黑体 CN Light" panose="020B0300000000000000" charset="-122"/>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721" name="Google Shape;721;p23"/>
          <p:cNvSpPr txBox="1">
            <a:spLocks noGrp="1"/>
          </p:cNvSpPr>
          <p:nvPr>
            <p:ph type="title" idx="8"/>
          </p:nvPr>
        </p:nvSpPr>
        <p:spPr>
          <a:xfrm>
            <a:off x="6099098" y="1951050"/>
            <a:ext cx="2042400" cy="411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500"/>
              <a:buNone/>
              <a:defRPr sz="2200">
                <a:latin typeface="TsangerYuMo W04" panose="02020400000000000000" charset="-122"/>
                <a:ea typeface="TsangerYuMo W04" panose="02020400000000000000" charset="-122"/>
                <a:cs typeface="TsangerYuMo W04" panose="02020400000000000000" charset="-122"/>
                <a:sym typeface="TsangerYuMo W04" panose="02020400000000000000" charset="-122"/>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722" name="Google Shape;722;p23"/>
          <p:cNvSpPr txBox="1">
            <a:spLocks noGrp="1"/>
          </p:cNvSpPr>
          <p:nvPr>
            <p:ph type="subTitle" idx="9"/>
          </p:nvPr>
        </p:nvSpPr>
        <p:spPr>
          <a:xfrm>
            <a:off x="6099098" y="2286750"/>
            <a:ext cx="2042400" cy="527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atin typeface="思源黑体 CN Light" panose="020B0300000000000000" charset="-122"/>
                <a:ea typeface="思源黑体 CN Light" panose="020B0300000000000000" charset="-122"/>
                <a:cs typeface="思源黑体 CN Light" panose="020B0300000000000000" charset="-122"/>
                <a:sym typeface="思源黑体 CN Light" panose="020B0300000000000000" charset="-122"/>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723" name="Google Shape;723;p23"/>
          <p:cNvSpPr txBox="1">
            <a:spLocks noGrp="1"/>
          </p:cNvSpPr>
          <p:nvPr>
            <p:ph type="title" idx="13"/>
          </p:nvPr>
        </p:nvSpPr>
        <p:spPr>
          <a:xfrm>
            <a:off x="6099098" y="3709425"/>
            <a:ext cx="2042400" cy="411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500"/>
              <a:buNone/>
              <a:defRPr sz="2200">
                <a:latin typeface="TsangerYuMo W04" panose="02020400000000000000" charset="-122"/>
                <a:ea typeface="TsangerYuMo W04" panose="02020400000000000000" charset="-122"/>
                <a:cs typeface="TsangerYuMo W04" panose="02020400000000000000" charset="-122"/>
                <a:sym typeface="TsangerYuMo W04" panose="02020400000000000000" charset="-122"/>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724" name="Google Shape;724;p23"/>
          <p:cNvSpPr txBox="1">
            <a:spLocks noGrp="1"/>
          </p:cNvSpPr>
          <p:nvPr>
            <p:ph type="subTitle" idx="14"/>
          </p:nvPr>
        </p:nvSpPr>
        <p:spPr>
          <a:xfrm>
            <a:off x="6099098" y="4045100"/>
            <a:ext cx="2042400" cy="527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atin typeface="思源黑体 CN Light" panose="020B0300000000000000" charset="-122"/>
                <a:ea typeface="思源黑体 CN Light" panose="020B0300000000000000" charset="-122"/>
                <a:cs typeface="思源黑体 CN Light" panose="020B0300000000000000" charset="-122"/>
                <a:sym typeface="思源黑体 CN Light" panose="020B0300000000000000" charset="-122"/>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746" name="Google Shape;746;p23"/>
          <p:cNvSpPr txBox="1">
            <a:spLocks noGrp="1"/>
          </p:cNvSpPr>
          <p:nvPr>
            <p:ph type="title" idx="15"/>
          </p:nvPr>
        </p:nvSpPr>
        <p:spPr>
          <a:xfrm>
            <a:off x="720000" y="538025"/>
            <a:ext cx="7704000" cy="536400"/>
          </a:xfrm>
          <a:prstGeom prst="rect">
            <a:avLst/>
          </a:prstGeom>
        </p:spPr>
        <p:txBody>
          <a:bodyPr spcFirstLastPara="1" wrap="square" lIns="91425" tIns="91425" rIns="91425" bIns="91425" anchor="b" anchorCtr="0">
            <a:noAutofit/>
          </a:bodyPr>
          <a:lstStyle>
            <a:lvl1pPr lvl="0" rtl="0">
              <a:spcBef>
                <a:spcPts val="0"/>
              </a:spcBef>
              <a:spcAft>
                <a:spcPts val="0"/>
              </a:spcAft>
              <a:buSzPts val="3500"/>
              <a:buNone/>
              <a:defRPr>
                <a:latin typeface="TsangerYuMo W04" panose="02020400000000000000" charset="-122"/>
                <a:ea typeface="TsangerYuMo W04" panose="02020400000000000000" charset="-122"/>
                <a:cs typeface="TsangerYuMo W04" panose="02020400000000000000" charset="-122"/>
                <a:sym typeface="TsangerYuMo W04" panose="02020400000000000000" charset="-122"/>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3549176409"/>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747"/>
        <p:cNvGrpSpPr/>
        <p:nvPr/>
      </p:nvGrpSpPr>
      <p:grpSpPr>
        <a:xfrm>
          <a:off x="0" y="0"/>
          <a:ext cx="0" cy="0"/>
          <a:chOff x="0" y="0"/>
          <a:chExt cx="0" cy="0"/>
        </a:xfrm>
      </p:grpSpPr>
      <p:sp>
        <p:nvSpPr>
          <p:cNvPr id="748" name="Google Shape;748;p24"/>
          <p:cNvSpPr txBox="1">
            <a:spLocks noGrp="1"/>
          </p:cNvSpPr>
          <p:nvPr>
            <p:ph type="title" hasCustomPrompt="1"/>
          </p:nvPr>
        </p:nvSpPr>
        <p:spPr>
          <a:xfrm>
            <a:off x="2349725" y="1204249"/>
            <a:ext cx="4437600" cy="66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4000">
                <a:latin typeface="TsangerYuMo W04" panose="02020400000000000000" charset="-122"/>
                <a:ea typeface="TsangerYuMo W04" panose="02020400000000000000" charset="-122"/>
                <a:cs typeface="TsangerYuMo W04" panose="02020400000000000000" charset="-122"/>
                <a:sym typeface="TsangerYuMo W04" panose="02020400000000000000" charset="-122"/>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749" name="Google Shape;749;p24"/>
          <p:cNvSpPr txBox="1">
            <a:spLocks noGrp="1"/>
          </p:cNvSpPr>
          <p:nvPr>
            <p:ph type="subTitle" idx="1"/>
          </p:nvPr>
        </p:nvSpPr>
        <p:spPr>
          <a:xfrm>
            <a:off x="2349725" y="1845049"/>
            <a:ext cx="4437600" cy="399900"/>
          </a:xfrm>
          <a:prstGeom prst="rect">
            <a:avLst/>
          </a:prstGeom>
          <a:solidFill>
            <a:schemeClr val="accent2"/>
          </a:solidFill>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PT Sans"/>
              <a:buNone/>
              <a:defRPr sz="1600">
                <a:latin typeface="思源黑体 CN Light" panose="020B0300000000000000" charset="-122"/>
                <a:ea typeface="思源黑体 CN Light" panose="020B0300000000000000" charset="-122"/>
                <a:cs typeface="思源黑体 CN Light" panose="020B0300000000000000" charset="-122"/>
                <a:sym typeface="思源黑体 CN Light" panose="020B0300000000000000" charset="-122"/>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a:endParaRPr/>
          </a:p>
        </p:txBody>
      </p:sp>
      <p:sp>
        <p:nvSpPr>
          <p:cNvPr id="750" name="Google Shape;750;p24"/>
          <p:cNvSpPr txBox="1">
            <a:spLocks noGrp="1"/>
          </p:cNvSpPr>
          <p:nvPr>
            <p:ph type="title" idx="2" hasCustomPrompt="1"/>
          </p:nvPr>
        </p:nvSpPr>
        <p:spPr>
          <a:xfrm>
            <a:off x="2349725" y="2244950"/>
            <a:ext cx="4437600" cy="66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4000">
                <a:latin typeface="TsangerYuMo W04" panose="02020400000000000000" charset="-122"/>
                <a:ea typeface="TsangerYuMo W04" panose="02020400000000000000" charset="-122"/>
                <a:cs typeface="TsangerYuMo W04" panose="02020400000000000000" charset="-122"/>
                <a:sym typeface="TsangerYuMo W04" panose="02020400000000000000" charset="-122"/>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751" name="Google Shape;751;p24"/>
          <p:cNvSpPr txBox="1">
            <a:spLocks noGrp="1"/>
          </p:cNvSpPr>
          <p:nvPr>
            <p:ph type="subTitle" idx="3"/>
          </p:nvPr>
        </p:nvSpPr>
        <p:spPr>
          <a:xfrm>
            <a:off x="2349725" y="2885525"/>
            <a:ext cx="4437600" cy="399900"/>
          </a:xfrm>
          <a:prstGeom prst="rect">
            <a:avLst/>
          </a:prstGeom>
          <a:solidFill>
            <a:schemeClr val="accent2"/>
          </a:solidFill>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PT Sans"/>
              <a:buNone/>
              <a:defRPr sz="1600">
                <a:latin typeface="思源黑体 CN Light" panose="020B0300000000000000" charset="-122"/>
                <a:ea typeface="思源黑体 CN Light" panose="020B0300000000000000" charset="-122"/>
                <a:cs typeface="思源黑体 CN Light" panose="020B0300000000000000" charset="-122"/>
                <a:sym typeface="思源黑体 CN Light" panose="020B0300000000000000" charset="-122"/>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a:endParaRPr/>
          </a:p>
        </p:txBody>
      </p:sp>
      <p:sp>
        <p:nvSpPr>
          <p:cNvPr id="752" name="Google Shape;752;p24"/>
          <p:cNvSpPr txBox="1">
            <a:spLocks noGrp="1"/>
          </p:cNvSpPr>
          <p:nvPr>
            <p:ph type="title" idx="4" hasCustomPrompt="1"/>
          </p:nvPr>
        </p:nvSpPr>
        <p:spPr>
          <a:xfrm>
            <a:off x="2349713" y="3285650"/>
            <a:ext cx="4437600" cy="66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4000">
                <a:latin typeface="TsangerYuMo W04" panose="02020400000000000000" charset="-122"/>
                <a:ea typeface="TsangerYuMo W04" panose="02020400000000000000" charset="-122"/>
                <a:cs typeface="TsangerYuMo W04" panose="02020400000000000000" charset="-122"/>
                <a:sym typeface="TsangerYuMo W04" panose="02020400000000000000" charset="-122"/>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753" name="Google Shape;753;p24"/>
          <p:cNvSpPr txBox="1">
            <a:spLocks noGrp="1"/>
          </p:cNvSpPr>
          <p:nvPr>
            <p:ph type="subTitle" idx="5"/>
          </p:nvPr>
        </p:nvSpPr>
        <p:spPr>
          <a:xfrm>
            <a:off x="2349738" y="3926250"/>
            <a:ext cx="4437600" cy="399900"/>
          </a:xfrm>
          <a:prstGeom prst="rect">
            <a:avLst/>
          </a:prstGeom>
          <a:solidFill>
            <a:schemeClr val="accent2"/>
          </a:solidFill>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PT Sans"/>
              <a:buNone/>
              <a:defRPr sz="1600">
                <a:latin typeface="思源黑体 CN Light" panose="020B0300000000000000" charset="-122"/>
                <a:ea typeface="思源黑体 CN Light" panose="020B0300000000000000" charset="-122"/>
                <a:cs typeface="思源黑体 CN Light" panose="020B0300000000000000" charset="-122"/>
                <a:sym typeface="思源黑体 CN Light" panose="020B0300000000000000" charset="-122"/>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a:endParaRPr/>
          </a:p>
        </p:txBody>
      </p:sp>
      <p:sp>
        <p:nvSpPr>
          <p:cNvPr id="794" name="Google Shape;794;p24"/>
          <p:cNvSpPr txBox="1">
            <a:spLocks noGrp="1"/>
          </p:cNvSpPr>
          <p:nvPr>
            <p:ph type="title" idx="6"/>
          </p:nvPr>
        </p:nvSpPr>
        <p:spPr>
          <a:xfrm>
            <a:off x="720000" y="538025"/>
            <a:ext cx="7704000" cy="536400"/>
          </a:xfrm>
          <a:prstGeom prst="rect">
            <a:avLst/>
          </a:prstGeom>
        </p:spPr>
        <p:txBody>
          <a:bodyPr spcFirstLastPara="1" wrap="square" lIns="91425" tIns="91425" rIns="91425" bIns="91425" anchor="b" anchorCtr="0">
            <a:noAutofit/>
          </a:bodyPr>
          <a:lstStyle>
            <a:lvl1pPr lvl="0" rtl="0">
              <a:spcBef>
                <a:spcPts val="0"/>
              </a:spcBef>
              <a:spcAft>
                <a:spcPts val="0"/>
              </a:spcAft>
              <a:buSzPts val="3500"/>
              <a:buNone/>
              <a:defRPr>
                <a:latin typeface="TsangerYuMo W04" panose="02020400000000000000" charset="-122"/>
                <a:ea typeface="TsangerYuMo W04" panose="02020400000000000000" charset="-122"/>
                <a:cs typeface="TsangerYuMo W04" panose="02020400000000000000" charset="-122"/>
                <a:sym typeface="TsangerYuMo W04" panose="02020400000000000000" charset="-122"/>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3295615010"/>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795"/>
        <p:cNvGrpSpPr/>
        <p:nvPr/>
      </p:nvGrpSpPr>
      <p:grpSpPr>
        <a:xfrm>
          <a:off x="0" y="0"/>
          <a:ext cx="0" cy="0"/>
          <a:chOff x="0" y="0"/>
          <a:chExt cx="0" cy="0"/>
        </a:xfrm>
      </p:grpSpPr>
      <p:sp>
        <p:nvSpPr>
          <p:cNvPr id="828" name="Google Shape;828;p25"/>
          <p:cNvSpPr txBox="1">
            <a:spLocks noGrp="1"/>
          </p:cNvSpPr>
          <p:nvPr>
            <p:ph type="title"/>
          </p:nvPr>
        </p:nvSpPr>
        <p:spPr>
          <a:xfrm>
            <a:off x="720000" y="538025"/>
            <a:ext cx="7704000" cy="536400"/>
          </a:xfrm>
          <a:prstGeom prst="rect">
            <a:avLst/>
          </a:prstGeom>
        </p:spPr>
        <p:txBody>
          <a:bodyPr spcFirstLastPara="1" wrap="square" lIns="91425" tIns="91425" rIns="91425" bIns="91425" anchor="b" anchorCtr="0">
            <a:noAutofit/>
          </a:bodyPr>
          <a:lstStyle>
            <a:lvl1pPr lvl="0" rtl="0">
              <a:spcBef>
                <a:spcPts val="0"/>
              </a:spcBef>
              <a:spcAft>
                <a:spcPts val="0"/>
              </a:spcAft>
              <a:buSzPts val="3500"/>
              <a:buNone/>
              <a:defRPr>
                <a:latin typeface="TsangerYuMo W04" panose="02020400000000000000" charset="-122"/>
                <a:ea typeface="TsangerYuMo W04" panose="02020400000000000000" charset="-122"/>
                <a:cs typeface="TsangerYuMo W04" panose="02020400000000000000" charset="-122"/>
                <a:sym typeface="TsangerYuMo W04" panose="02020400000000000000" charset="-122"/>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3192966529"/>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only 3">
  <p:cSld name="Title only 3">
    <p:spTree>
      <p:nvGrpSpPr>
        <p:cNvPr id="1" name="Shape 849"/>
        <p:cNvGrpSpPr/>
        <p:nvPr/>
      </p:nvGrpSpPr>
      <p:grpSpPr>
        <a:xfrm>
          <a:off x="0" y="0"/>
          <a:ext cx="0" cy="0"/>
          <a:chOff x="0" y="0"/>
          <a:chExt cx="0" cy="0"/>
        </a:xfrm>
      </p:grpSpPr>
    </p:spTree>
    <p:extLst>
      <p:ext uri="{BB962C8B-B14F-4D97-AF65-F5344CB8AC3E}">
        <p14:creationId xmlns:p14="http://schemas.microsoft.com/office/powerpoint/2010/main" val="924617510"/>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only 4">
  <p:cSld name="Title only 4">
    <p:spTree>
      <p:nvGrpSpPr>
        <p:cNvPr id="1" name="Shape 890"/>
        <p:cNvGrpSpPr/>
        <p:nvPr/>
      </p:nvGrpSpPr>
      <p:grpSpPr>
        <a:xfrm>
          <a:off x="0" y="0"/>
          <a:ext cx="0" cy="0"/>
          <a:chOff x="0" y="0"/>
          <a:chExt cx="0" cy="0"/>
        </a:xfrm>
      </p:grpSpPr>
    </p:spTree>
    <p:extLst>
      <p:ext uri="{BB962C8B-B14F-4D97-AF65-F5344CB8AC3E}">
        <p14:creationId xmlns:p14="http://schemas.microsoft.com/office/powerpoint/2010/main" val="1566663819"/>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only 5">
  <p:cSld name="Title only 5">
    <p:spTree>
      <p:nvGrpSpPr>
        <p:cNvPr id="1" name="Shape 913"/>
        <p:cNvGrpSpPr/>
        <p:nvPr/>
      </p:nvGrpSpPr>
      <p:grpSpPr>
        <a:xfrm>
          <a:off x="0" y="0"/>
          <a:ext cx="0" cy="0"/>
          <a:chOff x="0" y="0"/>
          <a:chExt cx="0" cy="0"/>
        </a:xfrm>
      </p:grpSpPr>
    </p:spTree>
    <p:extLst>
      <p:ext uri="{BB962C8B-B14F-4D97-AF65-F5344CB8AC3E}">
        <p14:creationId xmlns:p14="http://schemas.microsoft.com/office/powerpoint/2010/main" val="1236688940"/>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only 6">
  <p:cSld name="Title only 6">
    <p:spTree>
      <p:nvGrpSpPr>
        <p:cNvPr id="1" name="Shape 939"/>
        <p:cNvGrpSpPr/>
        <p:nvPr/>
      </p:nvGrpSpPr>
      <p:grpSpPr>
        <a:xfrm>
          <a:off x="0" y="0"/>
          <a:ext cx="0" cy="0"/>
          <a:chOff x="0" y="0"/>
          <a:chExt cx="0" cy="0"/>
        </a:xfrm>
      </p:grpSpPr>
    </p:spTree>
    <p:extLst>
      <p:ext uri="{BB962C8B-B14F-4D97-AF65-F5344CB8AC3E}">
        <p14:creationId xmlns:p14="http://schemas.microsoft.com/office/powerpoint/2010/main" val="2535146396"/>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only 7">
  <p:cSld name="Title only 7">
    <p:spTree>
      <p:nvGrpSpPr>
        <p:cNvPr id="1" name="Shape 971"/>
        <p:cNvGrpSpPr/>
        <p:nvPr/>
      </p:nvGrpSpPr>
      <p:grpSpPr>
        <a:xfrm>
          <a:off x="0" y="0"/>
          <a:ext cx="0" cy="0"/>
          <a:chOff x="0" y="0"/>
          <a:chExt cx="0" cy="0"/>
        </a:xfrm>
      </p:grpSpPr>
    </p:spTree>
    <p:extLst>
      <p:ext uri="{BB962C8B-B14F-4D97-AF65-F5344CB8AC3E}">
        <p14:creationId xmlns:p14="http://schemas.microsoft.com/office/powerpoint/2010/main" val="190597346"/>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457200" y="1200151"/>
            <a:ext cx="8229600" cy="3394472"/>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457200" y="4767264"/>
            <a:ext cx="2133600" cy="273844"/>
          </a:xfrm>
          <a:prstGeom prst="rect">
            <a:avLst/>
          </a:prstGeom>
        </p:spPr>
        <p:txBody>
          <a:bodyPr/>
          <a:lstStyle/>
          <a:p>
            <a:fld id="{2E3AAC11-D570-4EA9-AFC0-30FB72BA45EB}" type="datetimeFigureOut">
              <a:rPr lang="zh-CN" altLang="en-US" smtClean="0">
                <a:solidFill>
                  <a:prstClr val="black"/>
                </a:solidFill>
              </a:rPr>
              <a:t>2023/12/22</a:t>
            </a:fld>
            <a:endParaRPr lang="zh-CN" altLang="en-US">
              <a:solidFill>
                <a:prstClr val="black"/>
              </a:solidFill>
            </a:endParaRPr>
          </a:p>
        </p:txBody>
      </p:sp>
      <p:sp>
        <p:nvSpPr>
          <p:cNvPr id="5" name="页脚占位符 4"/>
          <p:cNvSpPr>
            <a:spLocks noGrp="1"/>
          </p:cNvSpPr>
          <p:nvPr>
            <p:ph type="ftr" sz="quarter" idx="11"/>
          </p:nvPr>
        </p:nvSpPr>
        <p:spPr>
          <a:xfrm>
            <a:off x="3124200" y="4767264"/>
            <a:ext cx="2895600" cy="273844"/>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6553200" y="4767264"/>
            <a:ext cx="2133600" cy="273844"/>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extLst>
      <p:ext uri="{BB962C8B-B14F-4D97-AF65-F5344CB8AC3E}">
        <p14:creationId xmlns:p14="http://schemas.microsoft.com/office/powerpoint/2010/main" val="31180525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97"/>
        <p:cNvGrpSpPr/>
        <p:nvPr/>
      </p:nvGrpSpPr>
      <p:grpSpPr>
        <a:xfrm>
          <a:off x="0" y="0"/>
          <a:ext cx="0" cy="0"/>
          <a:chOff x="0" y="0"/>
          <a:chExt cx="0" cy="0"/>
        </a:xfrm>
      </p:grpSpPr>
      <p:sp>
        <p:nvSpPr>
          <p:cNvPr id="215" name="Google Shape;215;p7"/>
          <p:cNvSpPr txBox="1">
            <a:spLocks noGrp="1"/>
          </p:cNvSpPr>
          <p:nvPr>
            <p:ph type="body" idx="1"/>
          </p:nvPr>
        </p:nvSpPr>
        <p:spPr>
          <a:xfrm>
            <a:off x="4621225" y="1986450"/>
            <a:ext cx="3809700" cy="19170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chemeClr val="lt2"/>
              </a:buClr>
              <a:buSzPts val="1400"/>
              <a:buChar char="●"/>
              <a:defRPr>
                <a:latin typeface="思源黑体 CN Light" panose="020B0300000000000000" charset="-122"/>
                <a:ea typeface="思源黑体 CN Light" panose="020B0300000000000000" charset="-122"/>
                <a:cs typeface="思源黑体 CN Light" panose="020B0300000000000000" charset="-122"/>
                <a:sym typeface="思源黑体 CN Light" panose="020B0300000000000000" charset="-122"/>
              </a:defRPr>
            </a:lvl1pPr>
            <a:lvl2pPr marL="914400" lvl="1" indent="-317500" rtl="0">
              <a:lnSpc>
                <a:spcPct val="115000"/>
              </a:lnSpc>
              <a:spcBef>
                <a:spcPts val="0"/>
              </a:spcBef>
              <a:spcAft>
                <a:spcPts val="0"/>
              </a:spcAft>
              <a:buSzPts val="1400"/>
              <a:buChar char="○"/>
              <a:defRPr/>
            </a:lvl2pPr>
            <a:lvl3pPr marL="1371600" lvl="2" indent="-317500" rtl="0">
              <a:lnSpc>
                <a:spcPct val="115000"/>
              </a:lnSpc>
              <a:spcBef>
                <a:spcPts val="1600"/>
              </a:spcBef>
              <a:spcAft>
                <a:spcPts val="0"/>
              </a:spcAft>
              <a:buSzPts val="1400"/>
              <a:buChar char="■"/>
              <a:defRPr/>
            </a:lvl3pPr>
            <a:lvl4pPr marL="1828800" lvl="3" indent="-317500" rtl="0">
              <a:lnSpc>
                <a:spcPct val="115000"/>
              </a:lnSpc>
              <a:spcBef>
                <a:spcPts val="1600"/>
              </a:spcBef>
              <a:spcAft>
                <a:spcPts val="0"/>
              </a:spcAft>
              <a:buSzPts val="1400"/>
              <a:buChar char="●"/>
              <a:defRPr/>
            </a:lvl4pPr>
            <a:lvl5pPr marL="2286000" lvl="4" indent="-317500" rtl="0">
              <a:lnSpc>
                <a:spcPct val="115000"/>
              </a:lnSpc>
              <a:spcBef>
                <a:spcPts val="1600"/>
              </a:spcBef>
              <a:spcAft>
                <a:spcPts val="0"/>
              </a:spcAft>
              <a:buSzPts val="1400"/>
              <a:buChar char="○"/>
              <a:defRPr/>
            </a:lvl5pPr>
            <a:lvl6pPr marL="2743200" lvl="5" indent="-317500" rtl="0">
              <a:lnSpc>
                <a:spcPct val="115000"/>
              </a:lnSpc>
              <a:spcBef>
                <a:spcPts val="1600"/>
              </a:spcBef>
              <a:spcAft>
                <a:spcPts val="0"/>
              </a:spcAft>
              <a:buSzPts val="1400"/>
              <a:buChar char="■"/>
              <a:defRPr/>
            </a:lvl6pPr>
            <a:lvl7pPr marL="3200400" lvl="6" indent="-317500" rtl="0">
              <a:lnSpc>
                <a:spcPct val="115000"/>
              </a:lnSpc>
              <a:spcBef>
                <a:spcPts val="1600"/>
              </a:spcBef>
              <a:spcAft>
                <a:spcPts val="0"/>
              </a:spcAft>
              <a:buSzPts val="1400"/>
              <a:buChar char="●"/>
              <a:defRPr/>
            </a:lvl7pPr>
            <a:lvl8pPr marL="3657600" lvl="7" indent="-317500" rtl="0">
              <a:lnSpc>
                <a:spcPct val="115000"/>
              </a:lnSpc>
              <a:spcBef>
                <a:spcPts val="1600"/>
              </a:spcBef>
              <a:spcAft>
                <a:spcPts val="0"/>
              </a:spcAft>
              <a:buSzPts val="1400"/>
              <a:buChar char="○"/>
              <a:defRPr/>
            </a:lvl8pPr>
            <a:lvl9pPr marL="4114800" lvl="8" indent="-317500" rtl="0">
              <a:lnSpc>
                <a:spcPct val="115000"/>
              </a:lnSpc>
              <a:spcBef>
                <a:spcPts val="1600"/>
              </a:spcBef>
              <a:spcAft>
                <a:spcPts val="1600"/>
              </a:spcAft>
              <a:buSzPts val="1400"/>
              <a:buChar char="■"/>
              <a:defRPr/>
            </a:lvl9pPr>
          </a:lstStyle>
          <a:p>
            <a:endParaRPr/>
          </a:p>
        </p:txBody>
      </p:sp>
      <p:sp>
        <p:nvSpPr>
          <p:cNvPr id="216" name="Google Shape;216;p7"/>
          <p:cNvSpPr txBox="1">
            <a:spLocks noGrp="1"/>
          </p:cNvSpPr>
          <p:nvPr>
            <p:ph type="title"/>
          </p:nvPr>
        </p:nvSpPr>
        <p:spPr>
          <a:xfrm>
            <a:off x="4621225" y="1240050"/>
            <a:ext cx="3809700" cy="7464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500"/>
              <a:buNone/>
              <a:defRPr>
                <a:solidFill>
                  <a:schemeClr val="dk1"/>
                </a:solidFill>
                <a:latin typeface="TsangerYuMo W04" panose="02020400000000000000" charset="-122"/>
                <a:ea typeface="TsangerYuMo W04" panose="02020400000000000000" charset="-122"/>
                <a:cs typeface="TsangerYuMo W04" panose="02020400000000000000" charset="-122"/>
                <a:sym typeface="TsangerYuMo W04" panose="02020400000000000000" charset="-122"/>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17" name="Google Shape;217;p7"/>
          <p:cNvSpPr>
            <a:spLocks noGrp="1"/>
          </p:cNvSpPr>
          <p:nvPr>
            <p:ph type="pic" idx="2"/>
          </p:nvPr>
        </p:nvSpPr>
        <p:spPr>
          <a:xfrm flipH="1">
            <a:off x="863975" y="1142550"/>
            <a:ext cx="3339000" cy="2858400"/>
          </a:xfrm>
          <a:prstGeom prst="roundRect">
            <a:avLst>
              <a:gd name="adj" fmla="val 16667"/>
            </a:avLst>
          </a:prstGeom>
          <a:noFill/>
          <a:ln>
            <a:noFill/>
          </a:ln>
        </p:spPr>
      </p:sp>
    </p:spTree>
  </p:cSld>
  <p:clrMapOvr>
    <a:masterClrMapping/>
  </p:clrMapOvr>
  <p:transition spd="slow">
    <p:push dir="u"/>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80"/>
            <a:ext cx="2057400" cy="4388644"/>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05980"/>
            <a:ext cx="6019800" cy="4388644"/>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457200" y="4767264"/>
            <a:ext cx="2133600" cy="273844"/>
          </a:xfrm>
          <a:prstGeom prst="rect">
            <a:avLst/>
          </a:prstGeom>
        </p:spPr>
        <p:txBody>
          <a:bodyPr/>
          <a:lstStyle/>
          <a:p>
            <a:fld id="{2E3AAC11-D570-4EA9-AFC0-30FB72BA45EB}" type="datetimeFigureOut">
              <a:rPr lang="zh-CN" altLang="en-US" smtClean="0">
                <a:solidFill>
                  <a:prstClr val="black"/>
                </a:solidFill>
              </a:rPr>
              <a:t>2023/12/22</a:t>
            </a:fld>
            <a:endParaRPr lang="zh-CN" altLang="en-US">
              <a:solidFill>
                <a:prstClr val="black"/>
              </a:solidFill>
            </a:endParaRPr>
          </a:p>
        </p:txBody>
      </p:sp>
      <p:sp>
        <p:nvSpPr>
          <p:cNvPr id="5" name="页脚占位符 4"/>
          <p:cNvSpPr>
            <a:spLocks noGrp="1"/>
          </p:cNvSpPr>
          <p:nvPr>
            <p:ph type="ftr" sz="quarter" idx="11"/>
          </p:nvPr>
        </p:nvSpPr>
        <p:spPr>
          <a:xfrm>
            <a:off x="3124200" y="4767264"/>
            <a:ext cx="2895600" cy="273844"/>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6553200" y="4767264"/>
            <a:ext cx="2133600" cy="273844"/>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extLst>
      <p:ext uri="{BB962C8B-B14F-4D97-AF65-F5344CB8AC3E}">
        <p14:creationId xmlns:p14="http://schemas.microsoft.com/office/powerpoint/2010/main" val="32481265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9072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218"/>
        <p:cNvGrpSpPr/>
        <p:nvPr/>
      </p:nvGrpSpPr>
      <p:grpSpPr>
        <a:xfrm>
          <a:off x="0" y="0"/>
          <a:ext cx="0" cy="0"/>
          <a:chOff x="0" y="0"/>
          <a:chExt cx="0" cy="0"/>
        </a:xfrm>
      </p:grpSpPr>
      <p:sp>
        <p:nvSpPr>
          <p:cNvPr id="249" name="Google Shape;249;p8"/>
          <p:cNvSpPr txBox="1">
            <a:spLocks noGrp="1"/>
          </p:cNvSpPr>
          <p:nvPr>
            <p:ph type="title"/>
          </p:nvPr>
        </p:nvSpPr>
        <p:spPr>
          <a:xfrm>
            <a:off x="1009900" y="1307100"/>
            <a:ext cx="7124100" cy="25293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8000">
                <a:latin typeface="TsangerYuMo W04" panose="02020400000000000000" charset="-122"/>
                <a:ea typeface="TsangerYuMo W04" panose="02020400000000000000" charset="-122"/>
                <a:cs typeface="TsangerYuMo W04" panose="02020400000000000000" charset="-122"/>
                <a:sym typeface="TsangerYuMo W04" panose="02020400000000000000" charset="-122"/>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250"/>
        <p:cNvGrpSpPr/>
        <p:nvPr/>
      </p:nvGrpSpPr>
      <p:grpSpPr>
        <a:xfrm>
          <a:off x="0" y="0"/>
          <a:ext cx="0" cy="0"/>
          <a:chOff x="0" y="0"/>
          <a:chExt cx="0" cy="0"/>
        </a:xfrm>
      </p:grpSpPr>
      <p:sp>
        <p:nvSpPr>
          <p:cNvPr id="276" name="Google Shape;276;p9"/>
          <p:cNvSpPr txBox="1">
            <a:spLocks noGrp="1"/>
          </p:cNvSpPr>
          <p:nvPr>
            <p:ph type="title"/>
          </p:nvPr>
        </p:nvSpPr>
        <p:spPr>
          <a:xfrm>
            <a:off x="2088300" y="1451550"/>
            <a:ext cx="4967400" cy="841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sz="4500">
                <a:latin typeface="TsangerYuMo W04" panose="02020400000000000000" charset="-122"/>
                <a:ea typeface="TsangerYuMo W04" panose="02020400000000000000" charset="-122"/>
                <a:cs typeface="TsangerYuMo W04" panose="02020400000000000000" charset="-122"/>
                <a:sym typeface="TsangerYuMo W04" panose="02020400000000000000" charset="-122"/>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277" name="Google Shape;277;p9"/>
          <p:cNvSpPr txBox="1">
            <a:spLocks noGrp="1"/>
          </p:cNvSpPr>
          <p:nvPr>
            <p:ph type="subTitle" idx="1"/>
          </p:nvPr>
        </p:nvSpPr>
        <p:spPr>
          <a:xfrm>
            <a:off x="2088300" y="2423550"/>
            <a:ext cx="4967400" cy="126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atin typeface="思源黑体 CN Light" panose="020B0300000000000000" charset="-122"/>
                <a:ea typeface="思源黑体 CN Light" panose="020B0300000000000000" charset="-122"/>
                <a:cs typeface="思源黑体 CN Light" panose="020B0300000000000000" charset="-122"/>
                <a:sym typeface="思源黑体 CN Light" panose="020B0300000000000000" charset="-122"/>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280"/>
        <p:cNvGrpSpPr/>
        <p:nvPr/>
      </p:nvGrpSpPr>
      <p:grpSpPr>
        <a:xfrm>
          <a:off x="0" y="0"/>
          <a:ext cx="0" cy="0"/>
          <a:chOff x="0" y="0"/>
          <a:chExt cx="0" cy="0"/>
        </a:xfrm>
      </p:grpSpPr>
      <p:sp>
        <p:nvSpPr>
          <p:cNvPr id="281" name="Google Shape;281;p11"/>
          <p:cNvSpPr txBox="1">
            <a:spLocks noGrp="1"/>
          </p:cNvSpPr>
          <p:nvPr>
            <p:ph type="title" hasCustomPrompt="1"/>
          </p:nvPr>
        </p:nvSpPr>
        <p:spPr>
          <a:xfrm>
            <a:off x="2341650" y="1353213"/>
            <a:ext cx="4460700" cy="1539600"/>
          </a:xfrm>
          <a:prstGeom prst="rect">
            <a:avLst/>
          </a:prstGeom>
        </p:spPr>
        <p:txBody>
          <a:bodyPr spcFirstLastPara="1" wrap="square" lIns="91425" tIns="91425" rIns="91425" bIns="91425" anchor="ctr" anchorCtr="0">
            <a:noAutofit/>
          </a:bodyPr>
          <a:lstStyle>
            <a:lvl1pPr lvl="0" algn="ctr">
              <a:spcBef>
                <a:spcPts val="0"/>
              </a:spcBef>
              <a:spcAft>
                <a:spcPts val="0"/>
              </a:spcAft>
              <a:buSzPts val="9600"/>
              <a:buNone/>
              <a:defRPr sz="11000">
                <a:latin typeface="TsangerYuMo W04" panose="02020400000000000000" charset="-122"/>
                <a:ea typeface="TsangerYuMo W04" panose="02020400000000000000" charset="-122"/>
                <a:cs typeface="TsangerYuMo W04" panose="02020400000000000000" charset="-122"/>
                <a:sym typeface="TsangerYuMo W04" panose="02020400000000000000" charset="-122"/>
              </a:defRPr>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Tree>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05"/>
        <p:cNvGrpSpPr/>
        <p:nvPr/>
      </p:nvGrpSpPr>
      <p:grpSpPr>
        <a:xfrm>
          <a:off x="0" y="0"/>
          <a:ext cx="0" cy="0"/>
          <a:chOff x="0" y="0"/>
          <a:chExt cx="0" cy="0"/>
        </a:xfrm>
      </p:grpSpPr>
    </p:spTree>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117" Type="http://schemas.openxmlformats.org/officeDocument/2006/relationships/tags" Target="../tags/tag94.xml"/><Relationship Id="rId21" Type="http://schemas.openxmlformats.org/officeDocument/2006/relationships/slideLayout" Target="../slideLayouts/slideLayout21.xml"/><Relationship Id="rId42" Type="http://schemas.openxmlformats.org/officeDocument/2006/relationships/tags" Target="../tags/tag19.xml"/><Relationship Id="rId63" Type="http://schemas.openxmlformats.org/officeDocument/2006/relationships/tags" Target="../tags/tag40.xml"/><Relationship Id="rId84" Type="http://schemas.openxmlformats.org/officeDocument/2006/relationships/tags" Target="../tags/tag61.xml"/><Relationship Id="rId138" Type="http://schemas.openxmlformats.org/officeDocument/2006/relationships/tags" Target="../tags/tag115.xml"/><Relationship Id="rId159" Type="http://schemas.openxmlformats.org/officeDocument/2006/relationships/tags" Target="../tags/tag136.xml"/><Relationship Id="rId170" Type="http://schemas.openxmlformats.org/officeDocument/2006/relationships/tags" Target="../tags/tag147.xml"/><Relationship Id="rId107" Type="http://schemas.openxmlformats.org/officeDocument/2006/relationships/tags" Target="../tags/tag84.xml"/><Relationship Id="rId11" Type="http://schemas.openxmlformats.org/officeDocument/2006/relationships/slideLayout" Target="../slideLayouts/slideLayout11.xml"/><Relationship Id="rId32" Type="http://schemas.openxmlformats.org/officeDocument/2006/relationships/tags" Target="../tags/tag9.xml"/><Relationship Id="rId53" Type="http://schemas.openxmlformats.org/officeDocument/2006/relationships/tags" Target="../tags/tag30.xml"/><Relationship Id="rId74" Type="http://schemas.openxmlformats.org/officeDocument/2006/relationships/tags" Target="../tags/tag51.xml"/><Relationship Id="rId128" Type="http://schemas.openxmlformats.org/officeDocument/2006/relationships/tags" Target="../tags/tag105.xml"/><Relationship Id="rId149" Type="http://schemas.openxmlformats.org/officeDocument/2006/relationships/tags" Target="../tags/tag126.xml"/><Relationship Id="rId5" Type="http://schemas.openxmlformats.org/officeDocument/2006/relationships/slideLayout" Target="../slideLayouts/slideLayout5.xml"/><Relationship Id="rId95" Type="http://schemas.openxmlformats.org/officeDocument/2006/relationships/tags" Target="../tags/tag72.xml"/><Relationship Id="rId160" Type="http://schemas.openxmlformats.org/officeDocument/2006/relationships/tags" Target="../tags/tag137.xml"/><Relationship Id="rId22" Type="http://schemas.openxmlformats.org/officeDocument/2006/relationships/slideLayout" Target="../slideLayouts/slideLayout22.xml"/><Relationship Id="rId43" Type="http://schemas.openxmlformats.org/officeDocument/2006/relationships/tags" Target="../tags/tag20.xml"/><Relationship Id="rId64" Type="http://schemas.openxmlformats.org/officeDocument/2006/relationships/tags" Target="../tags/tag41.xml"/><Relationship Id="rId118" Type="http://schemas.openxmlformats.org/officeDocument/2006/relationships/tags" Target="../tags/tag95.xml"/><Relationship Id="rId139" Type="http://schemas.openxmlformats.org/officeDocument/2006/relationships/tags" Target="../tags/tag116.xml"/><Relationship Id="rId85" Type="http://schemas.openxmlformats.org/officeDocument/2006/relationships/tags" Target="../tags/tag62.xml"/><Relationship Id="rId150" Type="http://schemas.openxmlformats.org/officeDocument/2006/relationships/tags" Target="../tags/tag127.xml"/><Relationship Id="rId171" Type="http://schemas.openxmlformats.org/officeDocument/2006/relationships/tags" Target="../tags/tag148.xml"/><Relationship Id="rId12" Type="http://schemas.openxmlformats.org/officeDocument/2006/relationships/slideLayout" Target="../slideLayouts/slideLayout12.xml"/><Relationship Id="rId33" Type="http://schemas.openxmlformats.org/officeDocument/2006/relationships/tags" Target="../tags/tag10.xml"/><Relationship Id="rId108" Type="http://schemas.openxmlformats.org/officeDocument/2006/relationships/tags" Target="../tags/tag85.xml"/><Relationship Id="rId129" Type="http://schemas.openxmlformats.org/officeDocument/2006/relationships/tags" Target="../tags/tag106.xml"/><Relationship Id="rId54" Type="http://schemas.openxmlformats.org/officeDocument/2006/relationships/tags" Target="../tags/tag31.xml"/><Relationship Id="rId75" Type="http://schemas.openxmlformats.org/officeDocument/2006/relationships/tags" Target="../tags/tag52.xml"/><Relationship Id="rId96" Type="http://schemas.openxmlformats.org/officeDocument/2006/relationships/tags" Target="../tags/tag73.xml"/><Relationship Id="rId140" Type="http://schemas.openxmlformats.org/officeDocument/2006/relationships/tags" Target="../tags/tag117.xml"/><Relationship Id="rId161" Type="http://schemas.openxmlformats.org/officeDocument/2006/relationships/tags" Target="../tags/tag138.xml"/><Relationship Id="rId6" Type="http://schemas.openxmlformats.org/officeDocument/2006/relationships/slideLayout" Target="../slideLayouts/slideLayout6.xml"/><Relationship Id="rId23" Type="http://schemas.openxmlformats.org/officeDocument/2006/relationships/slideLayout" Target="../slideLayouts/slideLayout23.xml"/><Relationship Id="rId28" Type="http://schemas.openxmlformats.org/officeDocument/2006/relationships/tags" Target="../tags/tag5.xml"/><Relationship Id="rId49" Type="http://schemas.openxmlformats.org/officeDocument/2006/relationships/tags" Target="../tags/tag26.xml"/><Relationship Id="rId114" Type="http://schemas.openxmlformats.org/officeDocument/2006/relationships/tags" Target="../tags/tag91.xml"/><Relationship Id="rId119" Type="http://schemas.openxmlformats.org/officeDocument/2006/relationships/tags" Target="../tags/tag96.xml"/><Relationship Id="rId44" Type="http://schemas.openxmlformats.org/officeDocument/2006/relationships/tags" Target="../tags/tag21.xml"/><Relationship Id="rId60" Type="http://schemas.openxmlformats.org/officeDocument/2006/relationships/tags" Target="../tags/tag37.xml"/><Relationship Id="rId65" Type="http://schemas.openxmlformats.org/officeDocument/2006/relationships/tags" Target="../tags/tag42.xml"/><Relationship Id="rId81" Type="http://schemas.openxmlformats.org/officeDocument/2006/relationships/tags" Target="../tags/tag58.xml"/><Relationship Id="rId86" Type="http://schemas.openxmlformats.org/officeDocument/2006/relationships/tags" Target="../tags/tag63.xml"/><Relationship Id="rId130" Type="http://schemas.openxmlformats.org/officeDocument/2006/relationships/tags" Target="../tags/tag107.xml"/><Relationship Id="rId135" Type="http://schemas.openxmlformats.org/officeDocument/2006/relationships/tags" Target="../tags/tag112.xml"/><Relationship Id="rId151" Type="http://schemas.openxmlformats.org/officeDocument/2006/relationships/tags" Target="../tags/tag128.xml"/><Relationship Id="rId156" Type="http://schemas.openxmlformats.org/officeDocument/2006/relationships/tags" Target="../tags/tag133.xml"/><Relationship Id="rId177" Type="http://schemas.openxmlformats.org/officeDocument/2006/relationships/tags" Target="../tags/tag154.xml"/><Relationship Id="rId172" Type="http://schemas.openxmlformats.org/officeDocument/2006/relationships/tags" Target="../tags/tag14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tags" Target="../tags/tag16.xml"/><Relationship Id="rId109" Type="http://schemas.openxmlformats.org/officeDocument/2006/relationships/tags" Target="../tags/tag86.xml"/><Relationship Id="rId34" Type="http://schemas.openxmlformats.org/officeDocument/2006/relationships/tags" Target="../tags/tag11.xml"/><Relationship Id="rId50" Type="http://schemas.openxmlformats.org/officeDocument/2006/relationships/tags" Target="../tags/tag27.xml"/><Relationship Id="rId55" Type="http://schemas.openxmlformats.org/officeDocument/2006/relationships/tags" Target="../tags/tag32.xml"/><Relationship Id="rId76" Type="http://schemas.openxmlformats.org/officeDocument/2006/relationships/tags" Target="../tags/tag53.xml"/><Relationship Id="rId97" Type="http://schemas.openxmlformats.org/officeDocument/2006/relationships/tags" Target="../tags/tag74.xml"/><Relationship Id="rId104" Type="http://schemas.openxmlformats.org/officeDocument/2006/relationships/tags" Target="../tags/tag81.xml"/><Relationship Id="rId120" Type="http://schemas.openxmlformats.org/officeDocument/2006/relationships/tags" Target="../tags/tag97.xml"/><Relationship Id="rId125" Type="http://schemas.openxmlformats.org/officeDocument/2006/relationships/tags" Target="../tags/tag102.xml"/><Relationship Id="rId141" Type="http://schemas.openxmlformats.org/officeDocument/2006/relationships/tags" Target="../tags/tag118.xml"/><Relationship Id="rId146" Type="http://schemas.openxmlformats.org/officeDocument/2006/relationships/tags" Target="../tags/tag123.xml"/><Relationship Id="rId167" Type="http://schemas.openxmlformats.org/officeDocument/2006/relationships/tags" Target="../tags/tag144.xml"/><Relationship Id="rId7" Type="http://schemas.openxmlformats.org/officeDocument/2006/relationships/slideLayout" Target="../slideLayouts/slideLayout7.xml"/><Relationship Id="rId71" Type="http://schemas.openxmlformats.org/officeDocument/2006/relationships/tags" Target="../tags/tag48.xml"/><Relationship Id="rId92" Type="http://schemas.openxmlformats.org/officeDocument/2006/relationships/tags" Target="../tags/tag69.xml"/><Relationship Id="rId162" Type="http://schemas.openxmlformats.org/officeDocument/2006/relationships/tags" Target="../tags/tag139.xml"/><Relationship Id="rId2" Type="http://schemas.openxmlformats.org/officeDocument/2006/relationships/slideLayout" Target="../slideLayouts/slideLayout2.xml"/><Relationship Id="rId29" Type="http://schemas.openxmlformats.org/officeDocument/2006/relationships/tags" Target="../tags/tag6.xml"/><Relationship Id="rId24" Type="http://schemas.openxmlformats.org/officeDocument/2006/relationships/theme" Target="../theme/theme1.xml"/><Relationship Id="rId40" Type="http://schemas.openxmlformats.org/officeDocument/2006/relationships/tags" Target="../tags/tag17.xml"/><Relationship Id="rId45" Type="http://schemas.openxmlformats.org/officeDocument/2006/relationships/tags" Target="../tags/tag22.xml"/><Relationship Id="rId66" Type="http://schemas.openxmlformats.org/officeDocument/2006/relationships/tags" Target="../tags/tag43.xml"/><Relationship Id="rId87" Type="http://schemas.openxmlformats.org/officeDocument/2006/relationships/tags" Target="../tags/tag64.xml"/><Relationship Id="rId110" Type="http://schemas.openxmlformats.org/officeDocument/2006/relationships/tags" Target="../tags/tag87.xml"/><Relationship Id="rId115" Type="http://schemas.openxmlformats.org/officeDocument/2006/relationships/tags" Target="../tags/tag92.xml"/><Relationship Id="rId131" Type="http://schemas.openxmlformats.org/officeDocument/2006/relationships/tags" Target="../tags/tag108.xml"/><Relationship Id="rId136" Type="http://schemas.openxmlformats.org/officeDocument/2006/relationships/tags" Target="../tags/tag113.xml"/><Relationship Id="rId157" Type="http://schemas.openxmlformats.org/officeDocument/2006/relationships/tags" Target="../tags/tag134.xml"/><Relationship Id="rId178" Type="http://schemas.openxmlformats.org/officeDocument/2006/relationships/image" Target="../media/image1.jpg"/><Relationship Id="rId61" Type="http://schemas.openxmlformats.org/officeDocument/2006/relationships/tags" Target="../tags/tag38.xml"/><Relationship Id="rId82" Type="http://schemas.openxmlformats.org/officeDocument/2006/relationships/tags" Target="../tags/tag59.xml"/><Relationship Id="rId152" Type="http://schemas.openxmlformats.org/officeDocument/2006/relationships/tags" Target="../tags/tag129.xml"/><Relationship Id="rId173" Type="http://schemas.openxmlformats.org/officeDocument/2006/relationships/tags" Target="../tags/tag150.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30" Type="http://schemas.openxmlformats.org/officeDocument/2006/relationships/tags" Target="../tags/tag7.xml"/><Relationship Id="rId35" Type="http://schemas.openxmlformats.org/officeDocument/2006/relationships/tags" Target="../tags/tag12.xml"/><Relationship Id="rId56" Type="http://schemas.openxmlformats.org/officeDocument/2006/relationships/tags" Target="../tags/tag33.xml"/><Relationship Id="rId77" Type="http://schemas.openxmlformats.org/officeDocument/2006/relationships/tags" Target="../tags/tag54.xml"/><Relationship Id="rId100" Type="http://schemas.openxmlformats.org/officeDocument/2006/relationships/tags" Target="../tags/tag77.xml"/><Relationship Id="rId105" Type="http://schemas.openxmlformats.org/officeDocument/2006/relationships/tags" Target="../tags/tag82.xml"/><Relationship Id="rId126" Type="http://schemas.openxmlformats.org/officeDocument/2006/relationships/tags" Target="../tags/tag103.xml"/><Relationship Id="rId147" Type="http://schemas.openxmlformats.org/officeDocument/2006/relationships/tags" Target="../tags/tag124.xml"/><Relationship Id="rId168" Type="http://schemas.openxmlformats.org/officeDocument/2006/relationships/tags" Target="../tags/tag145.xml"/><Relationship Id="rId8" Type="http://schemas.openxmlformats.org/officeDocument/2006/relationships/slideLayout" Target="../slideLayouts/slideLayout8.xml"/><Relationship Id="rId51" Type="http://schemas.openxmlformats.org/officeDocument/2006/relationships/tags" Target="../tags/tag28.xml"/><Relationship Id="rId72" Type="http://schemas.openxmlformats.org/officeDocument/2006/relationships/tags" Target="../tags/tag49.xml"/><Relationship Id="rId93" Type="http://schemas.openxmlformats.org/officeDocument/2006/relationships/tags" Target="../tags/tag70.xml"/><Relationship Id="rId98" Type="http://schemas.openxmlformats.org/officeDocument/2006/relationships/tags" Target="../tags/tag75.xml"/><Relationship Id="rId121" Type="http://schemas.openxmlformats.org/officeDocument/2006/relationships/tags" Target="../tags/tag98.xml"/><Relationship Id="rId142" Type="http://schemas.openxmlformats.org/officeDocument/2006/relationships/tags" Target="../tags/tag119.xml"/><Relationship Id="rId163" Type="http://schemas.openxmlformats.org/officeDocument/2006/relationships/tags" Target="../tags/tag140.xml"/><Relationship Id="rId3" Type="http://schemas.openxmlformats.org/officeDocument/2006/relationships/slideLayout" Target="../slideLayouts/slideLayout3.xml"/><Relationship Id="rId25" Type="http://schemas.openxmlformats.org/officeDocument/2006/relationships/tags" Target="../tags/tag2.xml"/><Relationship Id="rId46" Type="http://schemas.openxmlformats.org/officeDocument/2006/relationships/tags" Target="../tags/tag23.xml"/><Relationship Id="rId67" Type="http://schemas.openxmlformats.org/officeDocument/2006/relationships/tags" Target="../tags/tag44.xml"/><Relationship Id="rId116" Type="http://schemas.openxmlformats.org/officeDocument/2006/relationships/tags" Target="../tags/tag93.xml"/><Relationship Id="rId137" Type="http://schemas.openxmlformats.org/officeDocument/2006/relationships/tags" Target="../tags/tag114.xml"/><Relationship Id="rId158" Type="http://schemas.openxmlformats.org/officeDocument/2006/relationships/tags" Target="../tags/tag135.xml"/><Relationship Id="rId20" Type="http://schemas.openxmlformats.org/officeDocument/2006/relationships/slideLayout" Target="../slideLayouts/slideLayout20.xml"/><Relationship Id="rId41" Type="http://schemas.openxmlformats.org/officeDocument/2006/relationships/tags" Target="../tags/tag18.xml"/><Relationship Id="rId62" Type="http://schemas.openxmlformats.org/officeDocument/2006/relationships/tags" Target="../tags/tag39.xml"/><Relationship Id="rId83" Type="http://schemas.openxmlformats.org/officeDocument/2006/relationships/tags" Target="../tags/tag60.xml"/><Relationship Id="rId88" Type="http://schemas.openxmlformats.org/officeDocument/2006/relationships/tags" Target="../tags/tag65.xml"/><Relationship Id="rId111" Type="http://schemas.openxmlformats.org/officeDocument/2006/relationships/tags" Target="../tags/tag88.xml"/><Relationship Id="rId132" Type="http://schemas.openxmlformats.org/officeDocument/2006/relationships/tags" Target="../tags/tag109.xml"/><Relationship Id="rId153" Type="http://schemas.openxmlformats.org/officeDocument/2006/relationships/tags" Target="../tags/tag130.xml"/><Relationship Id="rId174" Type="http://schemas.openxmlformats.org/officeDocument/2006/relationships/tags" Target="../tags/tag151.xml"/><Relationship Id="rId15" Type="http://schemas.openxmlformats.org/officeDocument/2006/relationships/slideLayout" Target="../slideLayouts/slideLayout15.xml"/><Relationship Id="rId36" Type="http://schemas.openxmlformats.org/officeDocument/2006/relationships/tags" Target="../tags/tag13.xml"/><Relationship Id="rId57" Type="http://schemas.openxmlformats.org/officeDocument/2006/relationships/tags" Target="../tags/tag34.xml"/><Relationship Id="rId106" Type="http://schemas.openxmlformats.org/officeDocument/2006/relationships/tags" Target="../tags/tag83.xml"/><Relationship Id="rId127" Type="http://schemas.openxmlformats.org/officeDocument/2006/relationships/tags" Target="../tags/tag104.xml"/><Relationship Id="rId10" Type="http://schemas.openxmlformats.org/officeDocument/2006/relationships/slideLayout" Target="../slideLayouts/slideLayout10.xml"/><Relationship Id="rId31" Type="http://schemas.openxmlformats.org/officeDocument/2006/relationships/tags" Target="../tags/tag8.xml"/><Relationship Id="rId52" Type="http://schemas.openxmlformats.org/officeDocument/2006/relationships/tags" Target="../tags/tag29.xml"/><Relationship Id="rId73" Type="http://schemas.openxmlformats.org/officeDocument/2006/relationships/tags" Target="../tags/tag50.xml"/><Relationship Id="rId78" Type="http://schemas.openxmlformats.org/officeDocument/2006/relationships/tags" Target="../tags/tag55.xml"/><Relationship Id="rId94" Type="http://schemas.openxmlformats.org/officeDocument/2006/relationships/tags" Target="../tags/tag71.xml"/><Relationship Id="rId99" Type="http://schemas.openxmlformats.org/officeDocument/2006/relationships/tags" Target="../tags/tag76.xml"/><Relationship Id="rId101" Type="http://schemas.openxmlformats.org/officeDocument/2006/relationships/tags" Target="../tags/tag78.xml"/><Relationship Id="rId122" Type="http://schemas.openxmlformats.org/officeDocument/2006/relationships/tags" Target="../tags/tag99.xml"/><Relationship Id="rId143" Type="http://schemas.openxmlformats.org/officeDocument/2006/relationships/tags" Target="../tags/tag120.xml"/><Relationship Id="rId148" Type="http://schemas.openxmlformats.org/officeDocument/2006/relationships/tags" Target="../tags/tag125.xml"/><Relationship Id="rId164" Type="http://schemas.openxmlformats.org/officeDocument/2006/relationships/tags" Target="../tags/tag141.xml"/><Relationship Id="rId169" Type="http://schemas.openxmlformats.org/officeDocument/2006/relationships/tags" Target="../tags/tag146.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tags" Target="../tags/tag3.xml"/><Relationship Id="rId47" Type="http://schemas.openxmlformats.org/officeDocument/2006/relationships/tags" Target="../tags/tag24.xml"/><Relationship Id="rId68" Type="http://schemas.openxmlformats.org/officeDocument/2006/relationships/tags" Target="../tags/tag45.xml"/><Relationship Id="rId89" Type="http://schemas.openxmlformats.org/officeDocument/2006/relationships/tags" Target="../tags/tag66.xml"/><Relationship Id="rId112" Type="http://schemas.openxmlformats.org/officeDocument/2006/relationships/tags" Target="../tags/tag89.xml"/><Relationship Id="rId133" Type="http://schemas.openxmlformats.org/officeDocument/2006/relationships/tags" Target="../tags/tag110.xml"/><Relationship Id="rId154" Type="http://schemas.openxmlformats.org/officeDocument/2006/relationships/tags" Target="../tags/tag131.xml"/><Relationship Id="rId175" Type="http://schemas.openxmlformats.org/officeDocument/2006/relationships/tags" Target="../tags/tag152.xml"/><Relationship Id="rId16" Type="http://schemas.openxmlformats.org/officeDocument/2006/relationships/slideLayout" Target="../slideLayouts/slideLayout16.xml"/><Relationship Id="rId37" Type="http://schemas.openxmlformats.org/officeDocument/2006/relationships/tags" Target="../tags/tag14.xml"/><Relationship Id="rId58" Type="http://schemas.openxmlformats.org/officeDocument/2006/relationships/tags" Target="../tags/tag35.xml"/><Relationship Id="rId79" Type="http://schemas.openxmlformats.org/officeDocument/2006/relationships/tags" Target="../tags/tag56.xml"/><Relationship Id="rId102" Type="http://schemas.openxmlformats.org/officeDocument/2006/relationships/tags" Target="../tags/tag79.xml"/><Relationship Id="rId123" Type="http://schemas.openxmlformats.org/officeDocument/2006/relationships/tags" Target="../tags/tag100.xml"/><Relationship Id="rId144" Type="http://schemas.openxmlformats.org/officeDocument/2006/relationships/tags" Target="../tags/tag121.xml"/><Relationship Id="rId90" Type="http://schemas.openxmlformats.org/officeDocument/2006/relationships/tags" Target="../tags/tag67.xml"/><Relationship Id="rId165" Type="http://schemas.openxmlformats.org/officeDocument/2006/relationships/tags" Target="../tags/tag142.xml"/><Relationship Id="rId27" Type="http://schemas.openxmlformats.org/officeDocument/2006/relationships/tags" Target="../tags/tag4.xml"/><Relationship Id="rId48" Type="http://schemas.openxmlformats.org/officeDocument/2006/relationships/tags" Target="../tags/tag25.xml"/><Relationship Id="rId69" Type="http://schemas.openxmlformats.org/officeDocument/2006/relationships/tags" Target="../tags/tag46.xml"/><Relationship Id="rId113" Type="http://schemas.openxmlformats.org/officeDocument/2006/relationships/tags" Target="../tags/tag90.xml"/><Relationship Id="rId134" Type="http://schemas.openxmlformats.org/officeDocument/2006/relationships/tags" Target="../tags/tag111.xml"/><Relationship Id="rId80" Type="http://schemas.openxmlformats.org/officeDocument/2006/relationships/tags" Target="../tags/tag57.xml"/><Relationship Id="rId155" Type="http://schemas.openxmlformats.org/officeDocument/2006/relationships/tags" Target="../tags/tag132.xml"/><Relationship Id="rId176" Type="http://schemas.openxmlformats.org/officeDocument/2006/relationships/tags" Target="../tags/tag153.xml"/><Relationship Id="rId17" Type="http://schemas.openxmlformats.org/officeDocument/2006/relationships/slideLayout" Target="../slideLayouts/slideLayout17.xml"/><Relationship Id="rId38" Type="http://schemas.openxmlformats.org/officeDocument/2006/relationships/tags" Target="../tags/tag15.xml"/><Relationship Id="rId59" Type="http://schemas.openxmlformats.org/officeDocument/2006/relationships/tags" Target="../tags/tag36.xml"/><Relationship Id="rId103" Type="http://schemas.openxmlformats.org/officeDocument/2006/relationships/tags" Target="../tags/tag80.xml"/><Relationship Id="rId124" Type="http://schemas.openxmlformats.org/officeDocument/2006/relationships/tags" Target="../tags/tag101.xml"/><Relationship Id="rId70" Type="http://schemas.openxmlformats.org/officeDocument/2006/relationships/tags" Target="../tags/tag47.xml"/><Relationship Id="rId91" Type="http://schemas.openxmlformats.org/officeDocument/2006/relationships/tags" Target="../tags/tag68.xml"/><Relationship Id="rId145" Type="http://schemas.openxmlformats.org/officeDocument/2006/relationships/tags" Target="../tags/tag122.xml"/><Relationship Id="rId166" Type="http://schemas.openxmlformats.org/officeDocument/2006/relationships/tags" Target="../tags/tag143.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26" Type="http://schemas.openxmlformats.org/officeDocument/2006/relationships/theme" Target="../theme/theme2.xml"/><Relationship Id="rId3" Type="http://schemas.openxmlformats.org/officeDocument/2006/relationships/slideLayout" Target="../slideLayouts/slideLayout26.xml"/><Relationship Id="rId21" Type="http://schemas.openxmlformats.org/officeDocument/2006/relationships/slideLayout" Target="../slideLayouts/slideLayout44.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5" Type="http://schemas.openxmlformats.org/officeDocument/2006/relationships/slideLayout" Target="../slideLayouts/slideLayout48.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slideLayout" Target="../slideLayouts/slideLayout43.xml"/><Relationship Id="rId29" Type="http://schemas.openxmlformats.org/officeDocument/2006/relationships/tags" Target="../tags/tag157.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24" Type="http://schemas.openxmlformats.org/officeDocument/2006/relationships/slideLayout" Target="../slideLayouts/slideLayout47.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23" Type="http://schemas.openxmlformats.org/officeDocument/2006/relationships/slideLayout" Target="../slideLayouts/slideLayout46.xml"/><Relationship Id="rId28" Type="http://schemas.openxmlformats.org/officeDocument/2006/relationships/tags" Target="../tags/tag156.xml"/><Relationship Id="rId10" Type="http://schemas.openxmlformats.org/officeDocument/2006/relationships/slideLayout" Target="../slideLayouts/slideLayout33.xml"/><Relationship Id="rId19" Type="http://schemas.openxmlformats.org/officeDocument/2006/relationships/slideLayout" Target="../slideLayouts/slideLayout42.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 Id="rId22" Type="http://schemas.openxmlformats.org/officeDocument/2006/relationships/slideLayout" Target="../slideLayouts/slideLayout45.xml"/><Relationship Id="rId27" Type="http://schemas.openxmlformats.org/officeDocument/2006/relationships/tags" Target="../tags/tag15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51.xml"/><Relationship Id="rId2" Type="http://schemas.openxmlformats.org/officeDocument/2006/relationships/slideLayout" Target="../slideLayouts/slideLayout50.xml"/><Relationship Id="rId1" Type="http://schemas.openxmlformats.org/officeDocument/2006/relationships/slideLayout" Target="../slideLayouts/slideLayout49.xml"/><Relationship Id="rId5" Type="http://schemas.openxmlformats.org/officeDocument/2006/relationships/image" Target="../media/image1.jpg"/><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CE7"/>
        </a:solidFill>
        <a:effectLst/>
      </p:bgPr>
    </p:bg>
    <p:spTree>
      <p:nvGrpSpPr>
        <p:cNvPr id="1" name="Shape 5"/>
        <p:cNvGrpSpPr/>
        <p:nvPr/>
      </p:nvGrpSpPr>
      <p:grpSpPr>
        <a:xfrm>
          <a:off x="0" y="0"/>
          <a:ext cx="0" cy="0"/>
          <a:chOff x="0" y="0"/>
          <a:chExt cx="0" cy="0"/>
        </a:xfrm>
      </p:grpSpPr>
      <p:grpSp>
        <p:nvGrpSpPr>
          <p:cNvPr id="308" name="组合 307"/>
          <p:cNvGrpSpPr/>
          <p:nvPr userDrawn="1"/>
        </p:nvGrpSpPr>
        <p:grpSpPr>
          <a:xfrm>
            <a:off x="126365" y="472440"/>
            <a:ext cx="8903335" cy="4605020"/>
            <a:chOff x="199" y="744"/>
            <a:chExt cx="14021" cy="7252"/>
          </a:xfrm>
        </p:grpSpPr>
        <p:sp>
          <p:nvSpPr>
            <p:cNvPr id="1200" name="Google Shape;1200;p21"/>
            <p:cNvSpPr/>
            <p:nvPr>
              <p:custDataLst>
                <p:tags r:id="rId176"/>
              </p:custDataLst>
            </p:nvPr>
          </p:nvSpPr>
          <p:spPr>
            <a:xfrm>
              <a:off x="199" y="744"/>
              <a:ext cx="14021" cy="7251"/>
            </a:xfrm>
            <a:custGeom>
              <a:avLst/>
              <a:gdLst/>
              <a:ahLst/>
              <a:cxnLst/>
              <a:rect l="l" t="t" r="r" b="b"/>
              <a:pathLst>
                <a:path w="13722" h="8456" extrusionOk="0">
                  <a:moveTo>
                    <a:pt x="8819" y="1"/>
                  </a:moveTo>
                  <a:cubicBezTo>
                    <a:pt x="8268" y="1"/>
                    <a:pt x="7673" y="283"/>
                    <a:pt x="7374" y="750"/>
                  </a:cubicBezTo>
                  <a:cubicBezTo>
                    <a:pt x="7220" y="460"/>
                    <a:pt x="6903" y="264"/>
                    <a:pt x="6578" y="259"/>
                  </a:cubicBezTo>
                  <a:cubicBezTo>
                    <a:pt x="6574" y="259"/>
                    <a:pt x="6570" y="259"/>
                    <a:pt x="6567" y="259"/>
                  </a:cubicBezTo>
                  <a:cubicBezTo>
                    <a:pt x="6242" y="259"/>
                    <a:pt x="5855" y="486"/>
                    <a:pt x="5693" y="770"/>
                  </a:cubicBezTo>
                  <a:cubicBezTo>
                    <a:pt x="5440" y="365"/>
                    <a:pt x="4963" y="137"/>
                    <a:pt x="4488" y="137"/>
                  </a:cubicBezTo>
                  <a:cubicBezTo>
                    <a:pt x="4374" y="137"/>
                    <a:pt x="4261" y="150"/>
                    <a:pt x="4151" y="176"/>
                  </a:cubicBezTo>
                  <a:cubicBezTo>
                    <a:pt x="3580" y="316"/>
                    <a:pt x="3116" y="786"/>
                    <a:pt x="2917" y="1347"/>
                  </a:cubicBezTo>
                  <a:cubicBezTo>
                    <a:pt x="2708" y="1111"/>
                    <a:pt x="2396" y="984"/>
                    <a:pt x="2085" y="984"/>
                  </a:cubicBezTo>
                  <a:cubicBezTo>
                    <a:pt x="1914" y="984"/>
                    <a:pt x="1744" y="1023"/>
                    <a:pt x="1591" y="1102"/>
                  </a:cubicBezTo>
                  <a:cubicBezTo>
                    <a:pt x="1157" y="1331"/>
                    <a:pt x="926" y="1816"/>
                    <a:pt x="724" y="2267"/>
                  </a:cubicBezTo>
                  <a:cubicBezTo>
                    <a:pt x="597" y="2144"/>
                    <a:pt x="421" y="2077"/>
                    <a:pt x="246" y="2077"/>
                  </a:cubicBezTo>
                  <a:cubicBezTo>
                    <a:pt x="162" y="2077"/>
                    <a:pt x="79" y="2092"/>
                    <a:pt x="1" y="2124"/>
                  </a:cubicBezTo>
                  <a:lnTo>
                    <a:pt x="4" y="8455"/>
                  </a:lnTo>
                  <a:lnTo>
                    <a:pt x="13722" y="8454"/>
                  </a:lnTo>
                  <a:lnTo>
                    <a:pt x="13721" y="2729"/>
                  </a:lnTo>
                  <a:cubicBezTo>
                    <a:pt x="13571" y="2736"/>
                    <a:pt x="13437" y="2815"/>
                    <a:pt x="13346" y="2934"/>
                  </a:cubicBezTo>
                  <a:cubicBezTo>
                    <a:pt x="13231" y="2681"/>
                    <a:pt x="12986" y="2494"/>
                    <a:pt x="12715" y="2453"/>
                  </a:cubicBezTo>
                  <a:cubicBezTo>
                    <a:pt x="12677" y="2447"/>
                    <a:pt x="12639" y="2445"/>
                    <a:pt x="12601" y="2445"/>
                  </a:cubicBezTo>
                  <a:cubicBezTo>
                    <a:pt x="12366" y="2445"/>
                    <a:pt x="12131" y="2550"/>
                    <a:pt x="11975" y="2729"/>
                  </a:cubicBezTo>
                  <a:cubicBezTo>
                    <a:pt x="11917" y="2522"/>
                    <a:pt x="11763" y="2344"/>
                    <a:pt x="11568" y="2260"/>
                  </a:cubicBezTo>
                  <a:cubicBezTo>
                    <a:pt x="11479" y="2222"/>
                    <a:pt x="11369" y="2203"/>
                    <a:pt x="11259" y="2203"/>
                  </a:cubicBezTo>
                  <a:cubicBezTo>
                    <a:pt x="11127" y="2203"/>
                    <a:pt x="10994" y="2230"/>
                    <a:pt x="10892" y="2287"/>
                  </a:cubicBezTo>
                  <a:cubicBezTo>
                    <a:pt x="10871" y="1720"/>
                    <a:pt x="10678" y="1155"/>
                    <a:pt x="10313" y="724"/>
                  </a:cubicBezTo>
                  <a:cubicBezTo>
                    <a:pt x="9948" y="294"/>
                    <a:pt x="9409" y="12"/>
                    <a:pt x="8849" y="1"/>
                  </a:cubicBezTo>
                  <a:cubicBezTo>
                    <a:pt x="8839" y="1"/>
                    <a:pt x="8829" y="1"/>
                    <a:pt x="8819" y="1"/>
                  </a:cubicBezTo>
                  <a:close/>
                </a:path>
              </a:pathLst>
            </a:custGeom>
            <a:solidFill>
              <a:srgbClr val="D4E6E0">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21"/>
            <p:cNvSpPr/>
            <p:nvPr>
              <p:custDataLst>
                <p:tags r:id="rId177"/>
              </p:custDataLst>
            </p:nvPr>
          </p:nvSpPr>
          <p:spPr>
            <a:xfrm>
              <a:off x="199" y="2808"/>
              <a:ext cx="14021" cy="5188"/>
            </a:xfrm>
            <a:custGeom>
              <a:avLst/>
              <a:gdLst/>
              <a:ahLst/>
              <a:cxnLst/>
              <a:rect l="l" t="t" r="r" b="b"/>
              <a:pathLst>
                <a:path w="13719" h="6596" extrusionOk="0">
                  <a:moveTo>
                    <a:pt x="4899" y="1"/>
                  </a:moveTo>
                  <a:cubicBezTo>
                    <a:pt x="4890" y="1"/>
                    <a:pt x="4880" y="1"/>
                    <a:pt x="4870" y="1"/>
                  </a:cubicBezTo>
                  <a:cubicBezTo>
                    <a:pt x="4311" y="12"/>
                    <a:pt x="3770" y="296"/>
                    <a:pt x="3405" y="726"/>
                  </a:cubicBezTo>
                  <a:cubicBezTo>
                    <a:pt x="3040" y="1157"/>
                    <a:pt x="2847" y="1722"/>
                    <a:pt x="2827" y="2289"/>
                  </a:cubicBezTo>
                  <a:cubicBezTo>
                    <a:pt x="2726" y="2232"/>
                    <a:pt x="2592" y="2205"/>
                    <a:pt x="2460" y="2205"/>
                  </a:cubicBezTo>
                  <a:cubicBezTo>
                    <a:pt x="2350" y="2205"/>
                    <a:pt x="2241" y="2224"/>
                    <a:pt x="2152" y="2262"/>
                  </a:cubicBezTo>
                  <a:cubicBezTo>
                    <a:pt x="1956" y="2346"/>
                    <a:pt x="1802" y="2524"/>
                    <a:pt x="1745" y="2731"/>
                  </a:cubicBezTo>
                  <a:cubicBezTo>
                    <a:pt x="1589" y="2552"/>
                    <a:pt x="1354" y="2447"/>
                    <a:pt x="1119" y="2447"/>
                  </a:cubicBezTo>
                  <a:cubicBezTo>
                    <a:pt x="1081" y="2447"/>
                    <a:pt x="1042" y="2449"/>
                    <a:pt x="1005" y="2455"/>
                  </a:cubicBezTo>
                  <a:cubicBezTo>
                    <a:pt x="733" y="2495"/>
                    <a:pt x="488" y="2682"/>
                    <a:pt x="375" y="2936"/>
                  </a:cubicBezTo>
                  <a:cubicBezTo>
                    <a:pt x="283" y="2817"/>
                    <a:pt x="149" y="2738"/>
                    <a:pt x="0" y="2731"/>
                  </a:cubicBezTo>
                  <a:lnTo>
                    <a:pt x="0" y="6595"/>
                  </a:lnTo>
                  <a:lnTo>
                    <a:pt x="13718" y="6593"/>
                  </a:lnTo>
                  <a:lnTo>
                    <a:pt x="13719" y="2121"/>
                  </a:lnTo>
                  <a:cubicBezTo>
                    <a:pt x="13641" y="2090"/>
                    <a:pt x="13558" y="2075"/>
                    <a:pt x="13474" y="2075"/>
                  </a:cubicBezTo>
                  <a:cubicBezTo>
                    <a:pt x="13299" y="2075"/>
                    <a:pt x="13122" y="2142"/>
                    <a:pt x="12995" y="2267"/>
                  </a:cubicBezTo>
                  <a:cubicBezTo>
                    <a:pt x="12794" y="1815"/>
                    <a:pt x="12562" y="1330"/>
                    <a:pt x="12128" y="1101"/>
                  </a:cubicBezTo>
                  <a:cubicBezTo>
                    <a:pt x="11976" y="1022"/>
                    <a:pt x="11806" y="983"/>
                    <a:pt x="11636" y="983"/>
                  </a:cubicBezTo>
                  <a:cubicBezTo>
                    <a:pt x="11325" y="983"/>
                    <a:pt x="11012" y="1110"/>
                    <a:pt x="10803" y="1345"/>
                  </a:cubicBezTo>
                  <a:cubicBezTo>
                    <a:pt x="10604" y="786"/>
                    <a:pt x="10137" y="315"/>
                    <a:pt x="9568" y="176"/>
                  </a:cubicBezTo>
                  <a:cubicBezTo>
                    <a:pt x="9458" y="149"/>
                    <a:pt x="9344" y="136"/>
                    <a:pt x="9230" y="136"/>
                  </a:cubicBezTo>
                  <a:cubicBezTo>
                    <a:pt x="8756" y="136"/>
                    <a:pt x="8279" y="365"/>
                    <a:pt x="8026" y="771"/>
                  </a:cubicBezTo>
                  <a:cubicBezTo>
                    <a:pt x="7865" y="487"/>
                    <a:pt x="7476" y="260"/>
                    <a:pt x="7153" y="260"/>
                  </a:cubicBezTo>
                  <a:cubicBezTo>
                    <a:pt x="7149" y="260"/>
                    <a:pt x="7146" y="260"/>
                    <a:pt x="7142" y="260"/>
                  </a:cubicBezTo>
                  <a:cubicBezTo>
                    <a:pt x="6816" y="265"/>
                    <a:pt x="6500" y="460"/>
                    <a:pt x="6345" y="751"/>
                  </a:cubicBezTo>
                  <a:cubicBezTo>
                    <a:pt x="6046" y="284"/>
                    <a:pt x="5450" y="1"/>
                    <a:pt x="4899" y="1"/>
                  </a:cubicBezTo>
                  <a:close/>
                </a:path>
              </a:pathLst>
            </a:custGeom>
            <a:solidFill>
              <a:srgbClr val="FFFCE7">
                <a:alpha val="86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1" name="Google Shape;51;p2"/>
          <p:cNvSpPr/>
          <p:nvPr userDrawn="1">
            <p:custDataLst>
              <p:tags r:id="rId25"/>
            </p:custDataLst>
          </p:nvPr>
        </p:nvSpPr>
        <p:spPr>
          <a:xfrm>
            <a:off x="0" y="-635"/>
            <a:ext cx="9144000" cy="5144135"/>
          </a:xfrm>
          <a:prstGeom prst="frame">
            <a:avLst>
              <a:gd name="adj1" fmla="val 2823"/>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1" name="组合 250"/>
          <p:cNvGrpSpPr/>
          <p:nvPr userDrawn="1"/>
        </p:nvGrpSpPr>
        <p:grpSpPr>
          <a:xfrm>
            <a:off x="508000" y="4139565"/>
            <a:ext cx="2338070" cy="876300"/>
            <a:chOff x="800" y="6519"/>
            <a:chExt cx="3682" cy="1380"/>
          </a:xfrm>
        </p:grpSpPr>
        <p:grpSp>
          <p:nvGrpSpPr>
            <p:cNvPr id="2" name="组合 0"/>
            <p:cNvGrpSpPr/>
            <p:nvPr/>
          </p:nvGrpSpPr>
          <p:grpSpPr>
            <a:xfrm>
              <a:off x="3074" y="6519"/>
              <a:ext cx="1409" cy="1380"/>
              <a:chOff x="2984" y="6596"/>
              <a:chExt cx="1409" cy="1380"/>
            </a:xfrm>
          </p:grpSpPr>
          <p:sp>
            <p:nvSpPr>
              <p:cNvPr id="61" name="Google Shape;2062;p31"/>
              <p:cNvSpPr/>
              <p:nvPr>
                <p:custDataLst>
                  <p:tags r:id="rId148"/>
                </p:custDataLst>
              </p:nvPr>
            </p:nvSpPr>
            <p:spPr>
              <a:xfrm rot="2237790">
                <a:off x="3486" y="6622"/>
                <a:ext cx="434" cy="614"/>
              </a:xfrm>
              <a:custGeom>
                <a:avLst/>
                <a:gdLst/>
                <a:ahLst/>
                <a:cxnLst/>
                <a:rect l="l" t="t" r="r" b="b"/>
                <a:pathLst>
                  <a:path w="943" h="1333" extrusionOk="0">
                    <a:moveTo>
                      <a:pt x="10" y="1"/>
                    </a:moveTo>
                    <a:lnTo>
                      <a:pt x="0" y="7"/>
                    </a:lnTo>
                    <a:cubicBezTo>
                      <a:pt x="24" y="73"/>
                      <a:pt x="55" y="133"/>
                      <a:pt x="86" y="194"/>
                    </a:cubicBezTo>
                    <a:cubicBezTo>
                      <a:pt x="117" y="253"/>
                      <a:pt x="152" y="313"/>
                      <a:pt x="187" y="370"/>
                    </a:cubicBezTo>
                    <a:cubicBezTo>
                      <a:pt x="223" y="427"/>
                      <a:pt x="263" y="482"/>
                      <a:pt x="305" y="535"/>
                    </a:cubicBezTo>
                    <a:cubicBezTo>
                      <a:pt x="348" y="589"/>
                      <a:pt x="391" y="641"/>
                      <a:pt x="431" y="694"/>
                    </a:cubicBezTo>
                    <a:lnTo>
                      <a:pt x="555" y="855"/>
                    </a:lnTo>
                    <a:lnTo>
                      <a:pt x="680" y="1014"/>
                    </a:lnTo>
                    <a:cubicBezTo>
                      <a:pt x="765" y="1122"/>
                      <a:pt x="847" y="1228"/>
                      <a:pt x="934" y="1333"/>
                    </a:cubicBezTo>
                    <a:lnTo>
                      <a:pt x="942" y="1326"/>
                    </a:lnTo>
                    <a:cubicBezTo>
                      <a:pt x="873" y="1211"/>
                      <a:pt x="800" y="1096"/>
                      <a:pt x="729" y="981"/>
                    </a:cubicBezTo>
                    <a:lnTo>
                      <a:pt x="622" y="809"/>
                    </a:lnTo>
                    <a:lnTo>
                      <a:pt x="512" y="638"/>
                    </a:lnTo>
                    <a:cubicBezTo>
                      <a:pt x="476" y="582"/>
                      <a:pt x="440" y="523"/>
                      <a:pt x="405" y="466"/>
                    </a:cubicBezTo>
                    <a:cubicBezTo>
                      <a:pt x="369" y="409"/>
                      <a:pt x="331" y="354"/>
                      <a:pt x="289" y="300"/>
                    </a:cubicBezTo>
                    <a:cubicBezTo>
                      <a:pt x="247" y="247"/>
                      <a:pt x="203" y="196"/>
                      <a:pt x="158" y="146"/>
                    </a:cubicBezTo>
                    <a:cubicBezTo>
                      <a:pt x="111" y="95"/>
                      <a:pt x="64" y="47"/>
                      <a:pt x="10" y="1"/>
                    </a:cubicBez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063;p31"/>
              <p:cNvSpPr/>
              <p:nvPr>
                <p:custDataLst>
                  <p:tags r:id="rId149"/>
                </p:custDataLst>
              </p:nvPr>
            </p:nvSpPr>
            <p:spPr>
              <a:xfrm rot="2237790">
                <a:off x="3473" y="7349"/>
                <a:ext cx="408" cy="570"/>
              </a:xfrm>
              <a:custGeom>
                <a:avLst/>
                <a:gdLst/>
                <a:ahLst/>
                <a:cxnLst/>
                <a:rect l="l" t="t" r="r" b="b"/>
                <a:pathLst>
                  <a:path w="887" h="1239" extrusionOk="0">
                    <a:moveTo>
                      <a:pt x="31" y="0"/>
                    </a:moveTo>
                    <a:lnTo>
                      <a:pt x="1" y="21"/>
                    </a:lnTo>
                    <a:lnTo>
                      <a:pt x="857" y="1238"/>
                    </a:lnTo>
                    <a:lnTo>
                      <a:pt x="886" y="1217"/>
                    </a:lnTo>
                    <a:lnTo>
                      <a:pt x="31" y="0"/>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Google Shape;2064;p31"/>
              <p:cNvSpPr/>
              <p:nvPr>
                <p:custDataLst>
                  <p:tags r:id="rId150"/>
                </p:custDataLst>
              </p:nvPr>
            </p:nvSpPr>
            <p:spPr>
              <a:xfrm rot="2237790">
                <a:off x="3753" y="7097"/>
                <a:ext cx="614" cy="434"/>
              </a:xfrm>
              <a:custGeom>
                <a:avLst/>
                <a:gdLst/>
                <a:ahLst/>
                <a:cxnLst/>
                <a:rect l="l" t="t" r="r" b="b"/>
                <a:pathLst>
                  <a:path w="1333" h="943" extrusionOk="0">
                    <a:moveTo>
                      <a:pt x="1326" y="1"/>
                    </a:moveTo>
                    <a:cubicBezTo>
                      <a:pt x="1261" y="25"/>
                      <a:pt x="1200" y="55"/>
                      <a:pt x="1139" y="86"/>
                    </a:cubicBezTo>
                    <a:cubicBezTo>
                      <a:pt x="1080" y="118"/>
                      <a:pt x="1022" y="152"/>
                      <a:pt x="964" y="189"/>
                    </a:cubicBezTo>
                    <a:cubicBezTo>
                      <a:pt x="906" y="225"/>
                      <a:pt x="852" y="264"/>
                      <a:pt x="798" y="305"/>
                    </a:cubicBezTo>
                    <a:cubicBezTo>
                      <a:pt x="744" y="348"/>
                      <a:pt x="692" y="392"/>
                      <a:pt x="639" y="432"/>
                    </a:cubicBezTo>
                    <a:lnTo>
                      <a:pt x="479" y="556"/>
                    </a:lnTo>
                    <a:lnTo>
                      <a:pt x="319" y="681"/>
                    </a:lnTo>
                    <a:cubicBezTo>
                      <a:pt x="211" y="765"/>
                      <a:pt x="105" y="848"/>
                      <a:pt x="1" y="934"/>
                    </a:cubicBezTo>
                    <a:lnTo>
                      <a:pt x="7" y="943"/>
                    </a:lnTo>
                    <a:cubicBezTo>
                      <a:pt x="123" y="874"/>
                      <a:pt x="237" y="801"/>
                      <a:pt x="352" y="731"/>
                    </a:cubicBezTo>
                    <a:lnTo>
                      <a:pt x="524" y="622"/>
                    </a:lnTo>
                    <a:lnTo>
                      <a:pt x="695" y="513"/>
                    </a:lnTo>
                    <a:cubicBezTo>
                      <a:pt x="751" y="476"/>
                      <a:pt x="810" y="441"/>
                      <a:pt x="867" y="405"/>
                    </a:cubicBezTo>
                    <a:cubicBezTo>
                      <a:pt x="925" y="371"/>
                      <a:pt x="979" y="331"/>
                      <a:pt x="1033" y="290"/>
                    </a:cubicBezTo>
                    <a:cubicBezTo>
                      <a:pt x="1086" y="248"/>
                      <a:pt x="1137" y="204"/>
                      <a:pt x="1187" y="158"/>
                    </a:cubicBezTo>
                    <a:cubicBezTo>
                      <a:pt x="1238" y="111"/>
                      <a:pt x="1287" y="64"/>
                      <a:pt x="1332" y="11"/>
                    </a:cubicBezTo>
                    <a:lnTo>
                      <a:pt x="1326" y="1"/>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2065;p31"/>
              <p:cNvSpPr/>
              <p:nvPr>
                <p:custDataLst>
                  <p:tags r:id="rId151"/>
                </p:custDataLst>
              </p:nvPr>
            </p:nvSpPr>
            <p:spPr>
              <a:xfrm rot="2237790">
                <a:off x="3011" y="7070"/>
                <a:ext cx="613" cy="434"/>
              </a:xfrm>
              <a:custGeom>
                <a:avLst/>
                <a:gdLst/>
                <a:ahLst/>
                <a:cxnLst/>
                <a:rect l="l" t="t" r="r" b="b"/>
                <a:pathLst>
                  <a:path w="1332" h="943" extrusionOk="0">
                    <a:moveTo>
                      <a:pt x="1326" y="0"/>
                    </a:moveTo>
                    <a:cubicBezTo>
                      <a:pt x="1210" y="69"/>
                      <a:pt x="1095" y="142"/>
                      <a:pt x="981" y="213"/>
                    </a:cubicBezTo>
                    <a:lnTo>
                      <a:pt x="809" y="320"/>
                    </a:lnTo>
                    <a:lnTo>
                      <a:pt x="637" y="430"/>
                    </a:lnTo>
                    <a:cubicBezTo>
                      <a:pt x="582" y="466"/>
                      <a:pt x="523" y="502"/>
                      <a:pt x="465" y="537"/>
                    </a:cubicBezTo>
                    <a:cubicBezTo>
                      <a:pt x="408" y="573"/>
                      <a:pt x="354" y="611"/>
                      <a:pt x="301" y="653"/>
                    </a:cubicBezTo>
                    <a:cubicBezTo>
                      <a:pt x="246" y="695"/>
                      <a:pt x="196" y="739"/>
                      <a:pt x="145" y="784"/>
                    </a:cubicBezTo>
                    <a:cubicBezTo>
                      <a:pt x="94" y="831"/>
                      <a:pt x="46" y="878"/>
                      <a:pt x="0" y="932"/>
                    </a:cubicBezTo>
                    <a:lnTo>
                      <a:pt x="7" y="943"/>
                    </a:lnTo>
                    <a:cubicBezTo>
                      <a:pt x="72" y="918"/>
                      <a:pt x="134" y="888"/>
                      <a:pt x="193" y="856"/>
                    </a:cubicBezTo>
                    <a:cubicBezTo>
                      <a:pt x="254" y="825"/>
                      <a:pt x="312" y="792"/>
                      <a:pt x="369" y="755"/>
                    </a:cubicBezTo>
                    <a:cubicBezTo>
                      <a:pt x="427" y="718"/>
                      <a:pt x="481" y="679"/>
                      <a:pt x="535" y="637"/>
                    </a:cubicBezTo>
                    <a:cubicBezTo>
                      <a:pt x="588" y="595"/>
                      <a:pt x="641" y="552"/>
                      <a:pt x="694" y="511"/>
                    </a:cubicBezTo>
                    <a:lnTo>
                      <a:pt x="854" y="387"/>
                    </a:lnTo>
                    <a:lnTo>
                      <a:pt x="1015" y="262"/>
                    </a:lnTo>
                    <a:cubicBezTo>
                      <a:pt x="1120" y="177"/>
                      <a:pt x="1227" y="95"/>
                      <a:pt x="1331" y="9"/>
                    </a:cubicBezTo>
                    <a:lnTo>
                      <a:pt x="1326" y="0"/>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2066;p31"/>
              <p:cNvSpPr/>
              <p:nvPr>
                <p:custDataLst>
                  <p:tags r:id="rId152"/>
                </p:custDataLst>
              </p:nvPr>
            </p:nvSpPr>
            <p:spPr>
              <a:xfrm rot="2237790">
                <a:off x="3894" y="6680"/>
                <a:ext cx="136" cy="737"/>
              </a:xfrm>
              <a:custGeom>
                <a:avLst/>
                <a:gdLst/>
                <a:ahLst/>
                <a:cxnLst/>
                <a:rect l="l" t="t" r="r" b="b"/>
                <a:pathLst>
                  <a:path w="295" h="1600" extrusionOk="0">
                    <a:moveTo>
                      <a:pt x="278" y="1"/>
                    </a:moveTo>
                    <a:cubicBezTo>
                      <a:pt x="248" y="64"/>
                      <a:pt x="227" y="128"/>
                      <a:pt x="206" y="194"/>
                    </a:cubicBezTo>
                    <a:cubicBezTo>
                      <a:pt x="187" y="258"/>
                      <a:pt x="169" y="324"/>
                      <a:pt x="154" y="390"/>
                    </a:cubicBezTo>
                    <a:cubicBezTo>
                      <a:pt x="140" y="456"/>
                      <a:pt x="128" y="522"/>
                      <a:pt x="120" y="590"/>
                    </a:cubicBezTo>
                    <a:cubicBezTo>
                      <a:pt x="112" y="658"/>
                      <a:pt x="106" y="726"/>
                      <a:pt x="96" y="791"/>
                    </a:cubicBezTo>
                    <a:lnTo>
                      <a:pt x="70" y="993"/>
                    </a:lnTo>
                    <a:lnTo>
                      <a:pt x="46" y="1193"/>
                    </a:lnTo>
                    <a:cubicBezTo>
                      <a:pt x="31" y="1327"/>
                      <a:pt x="13" y="1462"/>
                      <a:pt x="1" y="1596"/>
                    </a:cubicBezTo>
                    <a:lnTo>
                      <a:pt x="12" y="1600"/>
                    </a:lnTo>
                    <a:cubicBezTo>
                      <a:pt x="44" y="1468"/>
                      <a:pt x="75" y="1337"/>
                      <a:pt x="106" y="1205"/>
                    </a:cubicBezTo>
                    <a:lnTo>
                      <a:pt x="151" y="1007"/>
                    </a:lnTo>
                    <a:lnTo>
                      <a:pt x="193" y="809"/>
                    </a:lnTo>
                    <a:cubicBezTo>
                      <a:pt x="206" y="742"/>
                      <a:pt x="223" y="676"/>
                      <a:pt x="239" y="611"/>
                    </a:cubicBezTo>
                    <a:cubicBezTo>
                      <a:pt x="255" y="544"/>
                      <a:pt x="266" y="477"/>
                      <a:pt x="274" y="411"/>
                    </a:cubicBezTo>
                    <a:cubicBezTo>
                      <a:pt x="282" y="345"/>
                      <a:pt x="287" y="277"/>
                      <a:pt x="291" y="209"/>
                    </a:cubicBezTo>
                    <a:cubicBezTo>
                      <a:pt x="294" y="142"/>
                      <a:pt x="295" y="72"/>
                      <a:pt x="289" y="3"/>
                    </a:cubicBezTo>
                    <a:lnTo>
                      <a:pt x="278" y="1"/>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2067;p31"/>
              <p:cNvSpPr/>
              <p:nvPr>
                <p:custDataLst>
                  <p:tags r:id="rId153"/>
                </p:custDataLst>
              </p:nvPr>
            </p:nvSpPr>
            <p:spPr>
              <a:xfrm rot="2237790">
                <a:off x="3348" y="7183"/>
                <a:ext cx="136" cy="737"/>
              </a:xfrm>
              <a:custGeom>
                <a:avLst/>
                <a:gdLst/>
                <a:ahLst/>
                <a:cxnLst/>
                <a:rect l="l" t="t" r="r" b="b"/>
                <a:pathLst>
                  <a:path w="296" h="1600" extrusionOk="0">
                    <a:moveTo>
                      <a:pt x="284" y="0"/>
                    </a:moveTo>
                    <a:cubicBezTo>
                      <a:pt x="251" y="131"/>
                      <a:pt x="221" y="263"/>
                      <a:pt x="190" y="395"/>
                    </a:cubicBezTo>
                    <a:lnTo>
                      <a:pt x="146" y="593"/>
                    </a:lnTo>
                    <a:lnTo>
                      <a:pt x="102" y="792"/>
                    </a:lnTo>
                    <a:cubicBezTo>
                      <a:pt x="90" y="857"/>
                      <a:pt x="73" y="924"/>
                      <a:pt x="57" y="990"/>
                    </a:cubicBezTo>
                    <a:cubicBezTo>
                      <a:pt x="42" y="1055"/>
                      <a:pt x="29" y="1122"/>
                      <a:pt x="22" y="1189"/>
                    </a:cubicBezTo>
                    <a:cubicBezTo>
                      <a:pt x="13" y="1256"/>
                      <a:pt x="8" y="1324"/>
                      <a:pt x="5" y="1391"/>
                    </a:cubicBezTo>
                    <a:cubicBezTo>
                      <a:pt x="2" y="1459"/>
                      <a:pt x="1" y="1528"/>
                      <a:pt x="6" y="1597"/>
                    </a:cubicBezTo>
                    <a:lnTo>
                      <a:pt x="18" y="1600"/>
                    </a:lnTo>
                    <a:cubicBezTo>
                      <a:pt x="48" y="1535"/>
                      <a:pt x="69" y="1472"/>
                      <a:pt x="90" y="1407"/>
                    </a:cubicBezTo>
                    <a:cubicBezTo>
                      <a:pt x="109" y="1341"/>
                      <a:pt x="126" y="1277"/>
                      <a:pt x="142" y="1210"/>
                    </a:cubicBezTo>
                    <a:cubicBezTo>
                      <a:pt x="156" y="1144"/>
                      <a:pt x="168" y="1077"/>
                      <a:pt x="175" y="1010"/>
                    </a:cubicBezTo>
                    <a:cubicBezTo>
                      <a:pt x="183" y="942"/>
                      <a:pt x="190" y="874"/>
                      <a:pt x="199" y="808"/>
                    </a:cubicBezTo>
                    <a:lnTo>
                      <a:pt x="225" y="607"/>
                    </a:lnTo>
                    <a:lnTo>
                      <a:pt x="250" y="407"/>
                    </a:lnTo>
                    <a:cubicBezTo>
                      <a:pt x="266" y="272"/>
                      <a:pt x="283" y="138"/>
                      <a:pt x="295" y="4"/>
                    </a:cubicBezTo>
                    <a:lnTo>
                      <a:pt x="284" y="0"/>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2068;p31"/>
              <p:cNvSpPr/>
              <p:nvPr>
                <p:custDataLst>
                  <p:tags r:id="rId154"/>
                </p:custDataLst>
              </p:nvPr>
            </p:nvSpPr>
            <p:spPr>
              <a:xfrm rot="2237790">
                <a:off x="3572" y="7505"/>
                <a:ext cx="737" cy="135"/>
              </a:xfrm>
              <a:custGeom>
                <a:avLst/>
                <a:gdLst/>
                <a:ahLst/>
                <a:cxnLst/>
                <a:rect l="l" t="t" r="r" b="b"/>
                <a:pathLst>
                  <a:path w="1600" h="293" extrusionOk="0">
                    <a:moveTo>
                      <a:pt x="5" y="0"/>
                    </a:moveTo>
                    <a:lnTo>
                      <a:pt x="1" y="12"/>
                    </a:lnTo>
                    <a:cubicBezTo>
                      <a:pt x="132" y="44"/>
                      <a:pt x="263" y="74"/>
                      <a:pt x="395" y="105"/>
                    </a:cubicBezTo>
                    <a:lnTo>
                      <a:pt x="593" y="150"/>
                    </a:lnTo>
                    <a:lnTo>
                      <a:pt x="791" y="193"/>
                    </a:lnTo>
                    <a:cubicBezTo>
                      <a:pt x="858" y="206"/>
                      <a:pt x="925" y="223"/>
                      <a:pt x="989" y="239"/>
                    </a:cubicBezTo>
                    <a:cubicBezTo>
                      <a:pt x="1056" y="255"/>
                      <a:pt x="1123" y="266"/>
                      <a:pt x="1189" y="273"/>
                    </a:cubicBezTo>
                    <a:cubicBezTo>
                      <a:pt x="1255" y="282"/>
                      <a:pt x="1323" y="287"/>
                      <a:pt x="1391" y="291"/>
                    </a:cubicBezTo>
                    <a:cubicBezTo>
                      <a:pt x="1422" y="292"/>
                      <a:pt x="1454" y="293"/>
                      <a:pt x="1486" y="293"/>
                    </a:cubicBezTo>
                    <a:cubicBezTo>
                      <a:pt x="1523" y="293"/>
                      <a:pt x="1560" y="292"/>
                      <a:pt x="1597" y="289"/>
                    </a:cubicBezTo>
                    <a:lnTo>
                      <a:pt x="1599" y="277"/>
                    </a:lnTo>
                    <a:cubicBezTo>
                      <a:pt x="1537" y="247"/>
                      <a:pt x="1472" y="226"/>
                      <a:pt x="1406" y="206"/>
                    </a:cubicBezTo>
                    <a:cubicBezTo>
                      <a:pt x="1342" y="187"/>
                      <a:pt x="1276" y="169"/>
                      <a:pt x="1210" y="153"/>
                    </a:cubicBezTo>
                    <a:cubicBezTo>
                      <a:pt x="1145" y="140"/>
                      <a:pt x="1079" y="127"/>
                      <a:pt x="1010" y="120"/>
                    </a:cubicBezTo>
                    <a:cubicBezTo>
                      <a:pt x="942" y="112"/>
                      <a:pt x="874" y="105"/>
                      <a:pt x="809" y="96"/>
                    </a:cubicBezTo>
                    <a:lnTo>
                      <a:pt x="607" y="70"/>
                    </a:lnTo>
                    <a:lnTo>
                      <a:pt x="407" y="46"/>
                    </a:lnTo>
                    <a:cubicBezTo>
                      <a:pt x="273" y="30"/>
                      <a:pt x="138" y="13"/>
                      <a:pt x="5" y="0"/>
                    </a:cubicBez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2069;p31"/>
              <p:cNvSpPr/>
              <p:nvPr>
                <p:custDataLst>
                  <p:tags r:id="rId155"/>
                </p:custDataLst>
              </p:nvPr>
            </p:nvSpPr>
            <p:spPr>
              <a:xfrm rot="2237790">
                <a:off x="3069" y="6960"/>
                <a:ext cx="737" cy="135"/>
              </a:xfrm>
              <a:custGeom>
                <a:avLst/>
                <a:gdLst/>
                <a:ahLst/>
                <a:cxnLst/>
                <a:rect l="l" t="t" r="r" b="b"/>
                <a:pathLst>
                  <a:path w="1600" h="293" extrusionOk="0">
                    <a:moveTo>
                      <a:pt x="106" y="0"/>
                    </a:moveTo>
                    <a:cubicBezTo>
                      <a:pt x="71" y="0"/>
                      <a:pt x="37" y="1"/>
                      <a:pt x="2" y="4"/>
                    </a:cubicBezTo>
                    <a:lnTo>
                      <a:pt x="0" y="15"/>
                    </a:lnTo>
                    <a:cubicBezTo>
                      <a:pt x="63" y="45"/>
                      <a:pt x="127" y="66"/>
                      <a:pt x="193" y="87"/>
                    </a:cubicBezTo>
                    <a:cubicBezTo>
                      <a:pt x="258" y="107"/>
                      <a:pt x="324" y="124"/>
                      <a:pt x="389" y="139"/>
                    </a:cubicBezTo>
                    <a:cubicBezTo>
                      <a:pt x="455" y="154"/>
                      <a:pt x="522" y="165"/>
                      <a:pt x="589" y="173"/>
                    </a:cubicBezTo>
                    <a:cubicBezTo>
                      <a:pt x="657" y="181"/>
                      <a:pt x="725" y="187"/>
                      <a:pt x="791" y="197"/>
                    </a:cubicBezTo>
                    <a:lnTo>
                      <a:pt x="992" y="223"/>
                    </a:lnTo>
                    <a:lnTo>
                      <a:pt x="1192" y="248"/>
                    </a:lnTo>
                    <a:cubicBezTo>
                      <a:pt x="1327" y="263"/>
                      <a:pt x="1461" y="280"/>
                      <a:pt x="1596" y="293"/>
                    </a:cubicBezTo>
                    <a:lnTo>
                      <a:pt x="1599" y="281"/>
                    </a:lnTo>
                    <a:cubicBezTo>
                      <a:pt x="1468" y="249"/>
                      <a:pt x="1336" y="219"/>
                      <a:pt x="1205" y="187"/>
                    </a:cubicBezTo>
                    <a:lnTo>
                      <a:pt x="1007" y="143"/>
                    </a:lnTo>
                    <a:lnTo>
                      <a:pt x="809" y="100"/>
                    </a:lnTo>
                    <a:cubicBezTo>
                      <a:pt x="742" y="87"/>
                      <a:pt x="675" y="70"/>
                      <a:pt x="610" y="55"/>
                    </a:cubicBezTo>
                    <a:cubicBezTo>
                      <a:pt x="544" y="39"/>
                      <a:pt x="477" y="27"/>
                      <a:pt x="410" y="19"/>
                    </a:cubicBezTo>
                    <a:cubicBezTo>
                      <a:pt x="344" y="11"/>
                      <a:pt x="277" y="6"/>
                      <a:pt x="209" y="3"/>
                    </a:cubicBezTo>
                    <a:cubicBezTo>
                      <a:pt x="175" y="1"/>
                      <a:pt x="141" y="0"/>
                      <a:pt x="106" y="0"/>
                    </a:cubicBez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2070;p31"/>
              <p:cNvSpPr/>
              <p:nvPr>
                <p:custDataLst>
                  <p:tags r:id="rId156"/>
                </p:custDataLst>
              </p:nvPr>
            </p:nvSpPr>
            <p:spPr>
              <a:xfrm rot="2237790">
                <a:off x="3244" y="6749"/>
                <a:ext cx="633" cy="406"/>
              </a:xfrm>
              <a:custGeom>
                <a:avLst/>
                <a:gdLst/>
                <a:ahLst/>
                <a:cxnLst/>
                <a:rect l="l" t="t" r="r" b="b"/>
                <a:pathLst>
                  <a:path w="1375" h="881" extrusionOk="0">
                    <a:moveTo>
                      <a:pt x="7" y="0"/>
                    </a:moveTo>
                    <a:lnTo>
                      <a:pt x="1" y="11"/>
                    </a:lnTo>
                    <a:cubicBezTo>
                      <a:pt x="47" y="61"/>
                      <a:pt x="100" y="107"/>
                      <a:pt x="152" y="150"/>
                    </a:cubicBezTo>
                    <a:cubicBezTo>
                      <a:pt x="204" y="193"/>
                      <a:pt x="258" y="235"/>
                      <a:pt x="313" y="274"/>
                    </a:cubicBezTo>
                    <a:cubicBezTo>
                      <a:pt x="368" y="313"/>
                      <a:pt x="425" y="350"/>
                      <a:pt x="484" y="382"/>
                    </a:cubicBezTo>
                    <a:cubicBezTo>
                      <a:pt x="543" y="414"/>
                      <a:pt x="602" y="448"/>
                      <a:pt x="662" y="481"/>
                    </a:cubicBezTo>
                    <a:lnTo>
                      <a:pt x="837" y="583"/>
                    </a:lnTo>
                    <a:lnTo>
                      <a:pt x="1013" y="684"/>
                    </a:lnTo>
                    <a:cubicBezTo>
                      <a:pt x="1131" y="748"/>
                      <a:pt x="1249" y="816"/>
                      <a:pt x="1368" y="881"/>
                    </a:cubicBezTo>
                    <a:lnTo>
                      <a:pt x="1374" y="869"/>
                    </a:lnTo>
                    <a:cubicBezTo>
                      <a:pt x="1267" y="789"/>
                      <a:pt x="1155" y="712"/>
                      <a:pt x="1046" y="632"/>
                    </a:cubicBezTo>
                    <a:lnTo>
                      <a:pt x="880" y="515"/>
                    </a:lnTo>
                    <a:lnTo>
                      <a:pt x="714" y="399"/>
                    </a:lnTo>
                    <a:cubicBezTo>
                      <a:pt x="659" y="360"/>
                      <a:pt x="604" y="320"/>
                      <a:pt x="549" y="280"/>
                    </a:cubicBezTo>
                    <a:cubicBezTo>
                      <a:pt x="494" y="240"/>
                      <a:pt x="436" y="204"/>
                      <a:pt x="378" y="170"/>
                    </a:cubicBezTo>
                    <a:cubicBezTo>
                      <a:pt x="319" y="137"/>
                      <a:pt x="258" y="106"/>
                      <a:pt x="198" y="77"/>
                    </a:cubicBezTo>
                    <a:cubicBezTo>
                      <a:pt x="136" y="48"/>
                      <a:pt x="74" y="21"/>
                      <a:pt x="7" y="0"/>
                    </a:cubicBez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2071;p31"/>
              <p:cNvSpPr/>
              <p:nvPr>
                <p:custDataLst>
                  <p:tags r:id="rId157"/>
                </p:custDataLst>
              </p:nvPr>
            </p:nvSpPr>
            <p:spPr>
              <a:xfrm rot="2237790">
                <a:off x="3834" y="6855"/>
                <a:ext cx="405" cy="633"/>
              </a:xfrm>
              <a:custGeom>
                <a:avLst/>
                <a:gdLst/>
                <a:ahLst/>
                <a:cxnLst/>
                <a:rect l="l" t="t" r="r" b="b"/>
                <a:pathLst>
                  <a:path w="880" h="1374" extrusionOk="0">
                    <a:moveTo>
                      <a:pt x="869" y="0"/>
                    </a:moveTo>
                    <a:cubicBezTo>
                      <a:pt x="819" y="47"/>
                      <a:pt x="773" y="99"/>
                      <a:pt x="731" y="151"/>
                    </a:cubicBezTo>
                    <a:cubicBezTo>
                      <a:pt x="687" y="203"/>
                      <a:pt x="645" y="258"/>
                      <a:pt x="606" y="313"/>
                    </a:cubicBezTo>
                    <a:cubicBezTo>
                      <a:pt x="567" y="367"/>
                      <a:pt x="530" y="425"/>
                      <a:pt x="498" y="484"/>
                    </a:cubicBezTo>
                    <a:cubicBezTo>
                      <a:pt x="466" y="542"/>
                      <a:pt x="433" y="602"/>
                      <a:pt x="399" y="661"/>
                    </a:cubicBezTo>
                    <a:lnTo>
                      <a:pt x="298" y="836"/>
                    </a:lnTo>
                    <a:lnTo>
                      <a:pt x="197" y="1013"/>
                    </a:lnTo>
                    <a:cubicBezTo>
                      <a:pt x="132" y="1131"/>
                      <a:pt x="64" y="1248"/>
                      <a:pt x="0" y="1367"/>
                    </a:cubicBezTo>
                    <a:lnTo>
                      <a:pt x="11" y="1374"/>
                    </a:lnTo>
                    <a:cubicBezTo>
                      <a:pt x="91" y="1266"/>
                      <a:pt x="168" y="1155"/>
                      <a:pt x="248" y="1045"/>
                    </a:cubicBezTo>
                    <a:lnTo>
                      <a:pt x="365" y="880"/>
                    </a:lnTo>
                    <a:lnTo>
                      <a:pt x="481" y="713"/>
                    </a:lnTo>
                    <a:cubicBezTo>
                      <a:pt x="520" y="658"/>
                      <a:pt x="561" y="604"/>
                      <a:pt x="600" y="549"/>
                    </a:cubicBezTo>
                    <a:cubicBezTo>
                      <a:pt x="640" y="493"/>
                      <a:pt x="676" y="436"/>
                      <a:pt x="710" y="378"/>
                    </a:cubicBezTo>
                    <a:cubicBezTo>
                      <a:pt x="743" y="318"/>
                      <a:pt x="774" y="258"/>
                      <a:pt x="804" y="197"/>
                    </a:cubicBezTo>
                    <a:cubicBezTo>
                      <a:pt x="832" y="136"/>
                      <a:pt x="859" y="73"/>
                      <a:pt x="880" y="6"/>
                    </a:cubicBezTo>
                    <a:lnTo>
                      <a:pt x="869" y="0"/>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2072;p31"/>
              <p:cNvSpPr/>
              <p:nvPr>
                <p:custDataLst>
                  <p:tags r:id="rId158"/>
                </p:custDataLst>
              </p:nvPr>
            </p:nvSpPr>
            <p:spPr>
              <a:xfrm rot="2237790">
                <a:off x="3138" y="7113"/>
                <a:ext cx="406" cy="633"/>
              </a:xfrm>
              <a:custGeom>
                <a:avLst/>
                <a:gdLst/>
                <a:ahLst/>
                <a:cxnLst/>
                <a:rect l="l" t="t" r="r" b="b"/>
                <a:pathLst>
                  <a:path w="882" h="1374" extrusionOk="0">
                    <a:moveTo>
                      <a:pt x="871" y="0"/>
                    </a:moveTo>
                    <a:cubicBezTo>
                      <a:pt x="789" y="109"/>
                      <a:pt x="712" y="219"/>
                      <a:pt x="633" y="329"/>
                    </a:cubicBezTo>
                    <a:lnTo>
                      <a:pt x="516" y="494"/>
                    </a:lnTo>
                    <a:lnTo>
                      <a:pt x="399" y="661"/>
                    </a:lnTo>
                    <a:cubicBezTo>
                      <a:pt x="361" y="716"/>
                      <a:pt x="320" y="771"/>
                      <a:pt x="281" y="825"/>
                    </a:cubicBezTo>
                    <a:cubicBezTo>
                      <a:pt x="241" y="880"/>
                      <a:pt x="204" y="938"/>
                      <a:pt x="172" y="996"/>
                    </a:cubicBezTo>
                    <a:cubicBezTo>
                      <a:pt x="138" y="1055"/>
                      <a:pt x="106" y="1116"/>
                      <a:pt x="78" y="1178"/>
                    </a:cubicBezTo>
                    <a:cubicBezTo>
                      <a:pt x="49" y="1238"/>
                      <a:pt x="22" y="1301"/>
                      <a:pt x="1" y="1367"/>
                    </a:cubicBezTo>
                    <a:lnTo>
                      <a:pt x="11" y="1374"/>
                    </a:lnTo>
                    <a:cubicBezTo>
                      <a:pt x="62" y="1327"/>
                      <a:pt x="107" y="1275"/>
                      <a:pt x="151" y="1222"/>
                    </a:cubicBezTo>
                    <a:cubicBezTo>
                      <a:pt x="194" y="1170"/>
                      <a:pt x="236" y="1116"/>
                      <a:pt x="274" y="1061"/>
                    </a:cubicBezTo>
                    <a:cubicBezTo>
                      <a:pt x="314" y="1006"/>
                      <a:pt x="350" y="949"/>
                      <a:pt x="383" y="891"/>
                    </a:cubicBezTo>
                    <a:cubicBezTo>
                      <a:pt x="415" y="831"/>
                      <a:pt x="448" y="772"/>
                      <a:pt x="482" y="713"/>
                    </a:cubicBezTo>
                    <a:lnTo>
                      <a:pt x="584" y="537"/>
                    </a:lnTo>
                    <a:lnTo>
                      <a:pt x="684" y="361"/>
                    </a:lnTo>
                    <a:cubicBezTo>
                      <a:pt x="749" y="244"/>
                      <a:pt x="816" y="125"/>
                      <a:pt x="881" y="6"/>
                    </a:cubicBezTo>
                    <a:lnTo>
                      <a:pt x="871" y="0"/>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2073;p31"/>
              <p:cNvSpPr/>
              <p:nvPr>
                <p:custDataLst>
                  <p:tags r:id="rId159"/>
                </p:custDataLst>
              </p:nvPr>
            </p:nvSpPr>
            <p:spPr>
              <a:xfrm rot="2237790">
                <a:off x="3759" y="6597"/>
                <a:ext cx="170" cy="730"/>
              </a:xfrm>
              <a:custGeom>
                <a:avLst/>
                <a:gdLst/>
                <a:ahLst/>
                <a:cxnLst/>
                <a:rect l="l" t="t" r="r" b="b"/>
                <a:pathLst>
                  <a:path w="369" h="1586" extrusionOk="0">
                    <a:moveTo>
                      <a:pt x="16" y="0"/>
                    </a:moveTo>
                    <a:lnTo>
                      <a:pt x="3" y="3"/>
                    </a:lnTo>
                    <a:cubicBezTo>
                      <a:pt x="1" y="73"/>
                      <a:pt x="5" y="141"/>
                      <a:pt x="11" y="209"/>
                    </a:cubicBezTo>
                    <a:cubicBezTo>
                      <a:pt x="18" y="277"/>
                      <a:pt x="27" y="344"/>
                      <a:pt x="38" y="411"/>
                    </a:cubicBezTo>
                    <a:cubicBezTo>
                      <a:pt x="49" y="479"/>
                      <a:pt x="65" y="544"/>
                      <a:pt x="83" y="609"/>
                    </a:cubicBezTo>
                    <a:cubicBezTo>
                      <a:pt x="102" y="674"/>
                      <a:pt x="122" y="740"/>
                      <a:pt x="139" y="804"/>
                    </a:cubicBezTo>
                    <a:lnTo>
                      <a:pt x="191" y="1000"/>
                    </a:lnTo>
                    <a:lnTo>
                      <a:pt x="245" y="1195"/>
                    </a:lnTo>
                    <a:cubicBezTo>
                      <a:pt x="283" y="1326"/>
                      <a:pt x="318" y="1456"/>
                      <a:pt x="357" y="1586"/>
                    </a:cubicBezTo>
                    <a:lnTo>
                      <a:pt x="368" y="1581"/>
                    </a:lnTo>
                    <a:cubicBezTo>
                      <a:pt x="347" y="1449"/>
                      <a:pt x="324" y="1314"/>
                      <a:pt x="303" y="1182"/>
                    </a:cubicBezTo>
                    <a:lnTo>
                      <a:pt x="269" y="982"/>
                    </a:lnTo>
                    <a:lnTo>
                      <a:pt x="232" y="782"/>
                    </a:lnTo>
                    <a:cubicBezTo>
                      <a:pt x="221" y="716"/>
                      <a:pt x="211" y="648"/>
                      <a:pt x="200" y="582"/>
                    </a:cubicBezTo>
                    <a:cubicBezTo>
                      <a:pt x="190" y="516"/>
                      <a:pt x="175" y="449"/>
                      <a:pt x="157" y="384"/>
                    </a:cubicBezTo>
                    <a:cubicBezTo>
                      <a:pt x="139" y="318"/>
                      <a:pt x="120" y="254"/>
                      <a:pt x="96" y="189"/>
                    </a:cubicBezTo>
                    <a:cubicBezTo>
                      <a:pt x="73" y="125"/>
                      <a:pt x="47" y="63"/>
                      <a:pt x="16" y="0"/>
                    </a:cubicBez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74;p31"/>
              <p:cNvSpPr/>
              <p:nvPr>
                <p:custDataLst>
                  <p:tags r:id="rId160"/>
                </p:custDataLst>
              </p:nvPr>
            </p:nvSpPr>
            <p:spPr>
              <a:xfrm rot="2237790">
                <a:off x="3661" y="7370"/>
                <a:ext cx="730" cy="169"/>
              </a:xfrm>
              <a:custGeom>
                <a:avLst/>
                <a:gdLst/>
                <a:ahLst/>
                <a:cxnLst/>
                <a:rect l="l" t="t" r="r" b="b"/>
                <a:pathLst>
                  <a:path w="1586" h="367" extrusionOk="0">
                    <a:moveTo>
                      <a:pt x="1541" y="1"/>
                    </a:moveTo>
                    <a:cubicBezTo>
                      <a:pt x="1485" y="1"/>
                      <a:pt x="1431" y="4"/>
                      <a:pt x="1377" y="10"/>
                    </a:cubicBezTo>
                    <a:cubicBezTo>
                      <a:pt x="1309" y="16"/>
                      <a:pt x="1242" y="26"/>
                      <a:pt x="1175" y="37"/>
                    </a:cubicBezTo>
                    <a:cubicBezTo>
                      <a:pt x="1107" y="47"/>
                      <a:pt x="1042" y="63"/>
                      <a:pt x="977" y="81"/>
                    </a:cubicBezTo>
                    <a:cubicBezTo>
                      <a:pt x="912" y="101"/>
                      <a:pt x="846" y="120"/>
                      <a:pt x="782" y="137"/>
                    </a:cubicBezTo>
                    <a:lnTo>
                      <a:pt x="586" y="189"/>
                    </a:lnTo>
                    <a:lnTo>
                      <a:pt x="391" y="244"/>
                    </a:lnTo>
                    <a:cubicBezTo>
                      <a:pt x="260" y="281"/>
                      <a:pt x="130" y="317"/>
                      <a:pt x="1" y="355"/>
                    </a:cubicBezTo>
                    <a:lnTo>
                      <a:pt x="5" y="367"/>
                    </a:lnTo>
                    <a:cubicBezTo>
                      <a:pt x="137" y="346"/>
                      <a:pt x="272" y="323"/>
                      <a:pt x="405" y="302"/>
                    </a:cubicBezTo>
                    <a:lnTo>
                      <a:pt x="604" y="268"/>
                    </a:lnTo>
                    <a:lnTo>
                      <a:pt x="804" y="231"/>
                    </a:lnTo>
                    <a:cubicBezTo>
                      <a:pt x="870" y="220"/>
                      <a:pt x="938" y="209"/>
                      <a:pt x="1005" y="199"/>
                    </a:cubicBezTo>
                    <a:cubicBezTo>
                      <a:pt x="1071" y="188"/>
                      <a:pt x="1137" y="174"/>
                      <a:pt x="1203" y="156"/>
                    </a:cubicBezTo>
                    <a:cubicBezTo>
                      <a:pt x="1268" y="137"/>
                      <a:pt x="1333" y="117"/>
                      <a:pt x="1397" y="94"/>
                    </a:cubicBezTo>
                    <a:cubicBezTo>
                      <a:pt x="1461" y="70"/>
                      <a:pt x="1523" y="44"/>
                      <a:pt x="1586" y="13"/>
                    </a:cubicBezTo>
                    <a:lnTo>
                      <a:pt x="1584" y="2"/>
                    </a:lnTo>
                    <a:cubicBezTo>
                      <a:pt x="1569" y="1"/>
                      <a:pt x="1555" y="1"/>
                      <a:pt x="1541" y="1"/>
                    </a:cubicBez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5;p31"/>
              <p:cNvSpPr/>
              <p:nvPr>
                <p:custDataLst>
                  <p:tags r:id="rId161"/>
                </p:custDataLst>
              </p:nvPr>
            </p:nvSpPr>
            <p:spPr>
              <a:xfrm rot="2237790">
                <a:off x="2986" y="7061"/>
                <a:ext cx="730" cy="169"/>
              </a:xfrm>
              <a:custGeom>
                <a:avLst/>
                <a:gdLst/>
                <a:ahLst/>
                <a:cxnLst/>
                <a:rect l="l" t="t" r="r" b="b"/>
                <a:pathLst>
                  <a:path w="1586" h="366" extrusionOk="0">
                    <a:moveTo>
                      <a:pt x="1582" y="0"/>
                    </a:moveTo>
                    <a:cubicBezTo>
                      <a:pt x="1449" y="21"/>
                      <a:pt x="1315" y="44"/>
                      <a:pt x="1181" y="65"/>
                    </a:cubicBezTo>
                    <a:lnTo>
                      <a:pt x="982" y="99"/>
                    </a:lnTo>
                    <a:lnTo>
                      <a:pt x="783" y="136"/>
                    </a:lnTo>
                    <a:cubicBezTo>
                      <a:pt x="716" y="147"/>
                      <a:pt x="648" y="158"/>
                      <a:pt x="583" y="168"/>
                    </a:cubicBezTo>
                    <a:cubicBezTo>
                      <a:pt x="516" y="178"/>
                      <a:pt x="449" y="193"/>
                      <a:pt x="385" y="211"/>
                    </a:cubicBezTo>
                    <a:cubicBezTo>
                      <a:pt x="319" y="230"/>
                      <a:pt x="254" y="249"/>
                      <a:pt x="190" y="272"/>
                    </a:cubicBezTo>
                    <a:cubicBezTo>
                      <a:pt x="126" y="296"/>
                      <a:pt x="63" y="322"/>
                      <a:pt x="1" y="354"/>
                    </a:cubicBezTo>
                    <a:lnTo>
                      <a:pt x="4" y="365"/>
                    </a:lnTo>
                    <a:cubicBezTo>
                      <a:pt x="18" y="366"/>
                      <a:pt x="32" y="366"/>
                      <a:pt x="46" y="366"/>
                    </a:cubicBezTo>
                    <a:cubicBezTo>
                      <a:pt x="101" y="366"/>
                      <a:pt x="155" y="363"/>
                      <a:pt x="209" y="357"/>
                    </a:cubicBezTo>
                    <a:cubicBezTo>
                      <a:pt x="277" y="350"/>
                      <a:pt x="345" y="341"/>
                      <a:pt x="412" y="330"/>
                    </a:cubicBezTo>
                    <a:cubicBezTo>
                      <a:pt x="479" y="319"/>
                      <a:pt x="544" y="304"/>
                      <a:pt x="610" y="286"/>
                    </a:cubicBezTo>
                    <a:cubicBezTo>
                      <a:pt x="674" y="266"/>
                      <a:pt x="740" y="246"/>
                      <a:pt x="805" y="230"/>
                    </a:cubicBezTo>
                    <a:lnTo>
                      <a:pt x="1001" y="177"/>
                    </a:lnTo>
                    <a:lnTo>
                      <a:pt x="1196" y="124"/>
                    </a:lnTo>
                    <a:cubicBezTo>
                      <a:pt x="1326" y="86"/>
                      <a:pt x="1457" y="51"/>
                      <a:pt x="1586" y="12"/>
                    </a:cubicBezTo>
                    <a:lnTo>
                      <a:pt x="1582" y="0"/>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76;p31"/>
              <p:cNvSpPr/>
              <p:nvPr>
                <p:custDataLst>
                  <p:tags r:id="rId162"/>
                </p:custDataLst>
              </p:nvPr>
            </p:nvSpPr>
            <p:spPr>
              <a:xfrm rot="2237790">
                <a:off x="3358" y="6673"/>
                <a:ext cx="543" cy="520"/>
              </a:xfrm>
              <a:custGeom>
                <a:avLst/>
                <a:gdLst/>
                <a:ahLst/>
                <a:cxnLst/>
                <a:rect l="l" t="t" r="r" b="b"/>
                <a:pathLst>
                  <a:path w="1180" h="1130" extrusionOk="0">
                    <a:moveTo>
                      <a:pt x="8" y="0"/>
                    </a:moveTo>
                    <a:lnTo>
                      <a:pt x="0" y="10"/>
                    </a:lnTo>
                    <a:cubicBezTo>
                      <a:pt x="37" y="69"/>
                      <a:pt x="79" y="123"/>
                      <a:pt x="121" y="176"/>
                    </a:cubicBezTo>
                    <a:cubicBezTo>
                      <a:pt x="164" y="229"/>
                      <a:pt x="209" y="280"/>
                      <a:pt x="256" y="329"/>
                    </a:cubicBezTo>
                    <a:cubicBezTo>
                      <a:pt x="303" y="379"/>
                      <a:pt x="351" y="424"/>
                      <a:pt x="403" y="468"/>
                    </a:cubicBezTo>
                    <a:cubicBezTo>
                      <a:pt x="455" y="512"/>
                      <a:pt x="507" y="556"/>
                      <a:pt x="558" y="600"/>
                    </a:cubicBezTo>
                    <a:lnTo>
                      <a:pt x="711" y="734"/>
                    </a:lnTo>
                    <a:lnTo>
                      <a:pt x="864" y="867"/>
                    </a:lnTo>
                    <a:cubicBezTo>
                      <a:pt x="968" y="954"/>
                      <a:pt x="1070" y="1043"/>
                      <a:pt x="1175" y="1130"/>
                    </a:cubicBezTo>
                    <a:lnTo>
                      <a:pt x="1180" y="1120"/>
                    </a:lnTo>
                    <a:cubicBezTo>
                      <a:pt x="1088" y="1020"/>
                      <a:pt x="996" y="922"/>
                      <a:pt x="904" y="823"/>
                    </a:cubicBezTo>
                    <a:lnTo>
                      <a:pt x="764" y="675"/>
                    </a:lnTo>
                    <a:lnTo>
                      <a:pt x="623" y="529"/>
                    </a:lnTo>
                    <a:cubicBezTo>
                      <a:pt x="576" y="480"/>
                      <a:pt x="530" y="431"/>
                      <a:pt x="485" y="381"/>
                    </a:cubicBezTo>
                    <a:cubicBezTo>
                      <a:pt x="439" y="332"/>
                      <a:pt x="389" y="284"/>
                      <a:pt x="339" y="240"/>
                    </a:cubicBezTo>
                    <a:cubicBezTo>
                      <a:pt x="288" y="197"/>
                      <a:pt x="235" y="155"/>
                      <a:pt x="180" y="114"/>
                    </a:cubicBezTo>
                    <a:cubicBezTo>
                      <a:pt x="126" y="73"/>
                      <a:pt x="69" y="35"/>
                      <a:pt x="8" y="0"/>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77;p31"/>
              <p:cNvSpPr/>
              <p:nvPr>
                <p:custDataLst>
                  <p:tags r:id="rId163"/>
                </p:custDataLst>
              </p:nvPr>
            </p:nvSpPr>
            <p:spPr>
              <a:xfrm rot="2237790">
                <a:off x="3796" y="6969"/>
                <a:ext cx="520" cy="544"/>
              </a:xfrm>
              <a:custGeom>
                <a:avLst/>
                <a:gdLst/>
                <a:ahLst/>
                <a:cxnLst/>
                <a:rect l="l" t="t" r="r" b="b"/>
                <a:pathLst>
                  <a:path w="1129" h="1181" extrusionOk="0">
                    <a:moveTo>
                      <a:pt x="1120" y="1"/>
                    </a:moveTo>
                    <a:cubicBezTo>
                      <a:pt x="1060" y="37"/>
                      <a:pt x="1007" y="79"/>
                      <a:pt x="953" y="122"/>
                    </a:cubicBezTo>
                    <a:cubicBezTo>
                      <a:pt x="901" y="165"/>
                      <a:pt x="850" y="210"/>
                      <a:pt x="800" y="256"/>
                    </a:cubicBezTo>
                    <a:cubicBezTo>
                      <a:pt x="751" y="303"/>
                      <a:pt x="705" y="351"/>
                      <a:pt x="661" y="404"/>
                    </a:cubicBezTo>
                    <a:cubicBezTo>
                      <a:pt x="617" y="456"/>
                      <a:pt x="574" y="508"/>
                      <a:pt x="529" y="559"/>
                    </a:cubicBezTo>
                    <a:lnTo>
                      <a:pt x="395" y="711"/>
                    </a:lnTo>
                    <a:lnTo>
                      <a:pt x="262" y="864"/>
                    </a:lnTo>
                    <a:cubicBezTo>
                      <a:pt x="175" y="969"/>
                      <a:pt x="86" y="1071"/>
                      <a:pt x="0" y="1175"/>
                    </a:cubicBezTo>
                    <a:lnTo>
                      <a:pt x="9" y="1180"/>
                    </a:lnTo>
                    <a:cubicBezTo>
                      <a:pt x="110" y="1089"/>
                      <a:pt x="207" y="997"/>
                      <a:pt x="306" y="904"/>
                    </a:cubicBezTo>
                    <a:lnTo>
                      <a:pt x="454" y="764"/>
                    </a:lnTo>
                    <a:lnTo>
                      <a:pt x="600" y="624"/>
                    </a:lnTo>
                    <a:cubicBezTo>
                      <a:pt x="649" y="577"/>
                      <a:pt x="699" y="531"/>
                      <a:pt x="748" y="486"/>
                    </a:cubicBezTo>
                    <a:cubicBezTo>
                      <a:pt x="798" y="440"/>
                      <a:pt x="845" y="390"/>
                      <a:pt x="889" y="340"/>
                    </a:cubicBezTo>
                    <a:cubicBezTo>
                      <a:pt x="932" y="289"/>
                      <a:pt x="976" y="236"/>
                      <a:pt x="1015" y="180"/>
                    </a:cubicBezTo>
                    <a:cubicBezTo>
                      <a:pt x="1056" y="126"/>
                      <a:pt x="1096" y="70"/>
                      <a:pt x="1129" y="8"/>
                    </a:cubicBezTo>
                    <a:lnTo>
                      <a:pt x="1120" y="1"/>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078;p31"/>
              <p:cNvSpPr/>
              <p:nvPr>
                <p:custDataLst>
                  <p:tags r:id="rId164"/>
                </p:custDataLst>
              </p:nvPr>
            </p:nvSpPr>
            <p:spPr>
              <a:xfrm rot="2237790">
                <a:off x="3061" y="7087"/>
                <a:ext cx="520" cy="544"/>
              </a:xfrm>
              <a:custGeom>
                <a:avLst/>
                <a:gdLst/>
                <a:ahLst/>
                <a:cxnLst/>
                <a:rect l="l" t="t" r="r" b="b"/>
                <a:pathLst>
                  <a:path w="1130" h="1181" extrusionOk="0">
                    <a:moveTo>
                      <a:pt x="1120" y="0"/>
                    </a:moveTo>
                    <a:cubicBezTo>
                      <a:pt x="1020" y="92"/>
                      <a:pt x="921" y="185"/>
                      <a:pt x="822" y="277"/>
                    </a:cubicBezTo>
                    <a:lnTo>
                      <a:pt x="675" y="416"/>
                    </a:lnTo>
                    <a:lnTo>
                      <a:pt x="529" y="557"/>
                    </a:lnTo>
                    <a:cubicBezTo>
                      <a:pt x="480" y="604"/>
                      <a:pt x="430" y="650"/>
                      <a:pt x="381" y="696"/>
                    </a:cubicBezTo>
                    <a:cubicBezTo>
                      <a:pt x="331" y="741"/>
                      <a:pt x="284" y="791"/>
                      <a:pt x="240" y="842"/>
                    </a:cubicBezTo>
                    <a:cubicBezTo>
                      <a:pt x="197" y="892"/>
                      <a:pt x="154" y="946"/>
                      <a:pt x="113" y="1000"/>
                    </a:cubicBezTo>
                    <a:cubicBezTo>
                      <a:pt x="74" y="1056"/>
                      <a:pt x="34" y="1111"/>
                      <a:pt x="1" y="1172"/>
                    </a:cubicBezTo>
                    <a:lnTo>
                      <a:pt x="9" y="1181"/>
                    </a:lnTo>
                    <a:cubicBezTo>
                      <a:pt x="69" y="1144"/>
                      <a:pt x="123" y="1103"/>
                      <a:pt x="176" y="1059"/>
                    </a:cubicBezTo>
                    <a:cubicBezTo>
                      <a:pt x="228" y="1016"/>
                      <a:pt x="279" y="972"/>
                      <a:pt x="329" y="925"/>
                    </a:cubicBezTo>
                    <a:cubicBezTo>
                      <a:pt x="378" y="878"/>
                      <a:pt x="424" y="829"/>
                      <a:pt x="469" y="777"/>
                    </a:cubicBezTo>
                    <a:cubicBezTo>
                      <a:pt x="513" y="725"/>
                      <a:pt x="555" y="673"/>
                      <a:pt x="600" y="623"/>
                    </a:cubicBezTo>
                    <a:lnTo>
                      <a:pt x="735" y="469"/>
                    </a:lnTo>
                    <a:lnTo>
                      <a:pt x="867" y="316"/>
                    </a:lnTo>
                    <a:cubicBezTo>
                      <a:pt x="955" y="212"/>
                      <a:pt x="1044" y="110"/>
                      <a:pt x="1129" y="5"/>
                    </a:cubicBezTo>
                    <a:lnTo>
                      <a:pt x="1120" y="0"/>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079;p31"/>
              <p:cNvSpPr/>
              <p:nvPr>
                <p:custDataLst>
                  <p:tags r:id="rId165"/>
                </p:custDataLst>
              </p:nvPr>
            </p:nvSpPr>
            <p:spPr>
              <a:xfrm rot="2237790">
                <a:off x="3873" y="6624"/>
                <a:ext cx="61" cy="747"/>
              </a:xfrm>
              <a:custGeom>
                <a:avLst/>
                <a:gdLst/>
                <a:ahLst/>
                <a:cxnLst/>
                <a:rect l="l" t="t" r="r" b="b"/>
                <a:pathLst>
                  <a:path w="132" h="1622" extrusionOk="0">
                    <a:moveTo>
                      <a:pt x="50" y="1"/>
                    </a:moveTo>
                    <a:cubicBezTo>
                      <a:pt x="32" y="69"/>
                      <a:pt x="25" y="136"/>
                      <a:pt x="17" y="204"/>
                    </a:cubicBezTo>
                    <a:cubicBezTo>
                      <a:pt x="10" y="272"/>
                      <a:pt x="5" y="340"/>
                      <a:pt x="4" y="408"/>
                    </a:cubicBezTo>
                    <a:cubicBezTo>
                      <a:pt x="1" y="475"/>
                      <a:pt x="4" y="542"/>
                      <a:pt x="9" y="610"/>
                    </a:cubicBezTo>
                    <a:cubicBezTo>
                      <a:pt x="16" y="678"/>
                      <a:pt x="22" y="744"/>
                      <a:pt x="26" y="812"/>
                    </a:cubicBezTo>
                    <a:lnTo>
                      <a:pt x="40" y="1015"/>
                    </a:lnTo>
                    <a:lnTo>
                      <a:pt x="53" y="1216"/>
                    </a:lnTo>
                    <a:cubicBezTo>
                      <a:pt x="66" y="1350"/>
                      <a:pt x="74" y="1486"/>
                      <a:pt x="88" y="1620"/>
                    </a:cubicBezTo>
                    <a:lnTo>
                      <a:pt x="99" y="1622"/>
                    </a:lnTo>
                    <a:cubicBezTo>
                      <a:pt x="105" y="1486"/>
                      <a:pt x="108" y="1351"/>
                      <a:pt x="114" y="1216"/>
                    </a:cubicBezTo>
                    <a:lnTo>
                      <a:pt x="119" y="1012"/>
                    </a:lnTo>
                    <a:lnTo>
                      <a:pt x="123" y="811"/>
                    </a:lnTo>
                    <a:cubicBezTo>
                      <a:pt x="124" y="742"/>
                      <a:pt x="126" y="675"/>
                      <a:pt x="129" y="607"/>
                    </a:cubicBezTo>
                    <a:cubicBezTo>
                      <a:pt x="131" y="541"/>
                      <a:pt x="130" y="473"/>
                      <a:pt x="125" y="405"/>
                    </a:cubicBezTo>
                    <a:cubicBezTo>
                      <a:pt x="120" y="338"/>
                      <a:pt x="114" y="271"/>
                      <a:pt x="103" y="203"/>
                    </a:cubicBezTo>
                    <a:cubicBezTo>
                      <a:pt x="93" y="135"/>
                      <a:pt x="81" y="68"/>
                      <a:pt x="61" y="1"/>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080;p31"/>
              <p:cNvSpPr/>
              <p:nvPr>
                <p:custDataLst>
                  <p:tags r:id="rId166"/>
                </p:custDataLst>
              </p:nvPr>
            </p:nvSpPr>
            <p:spPr>
              <a:xfrm rot="2237790">
                <a:off x="3444" y="7230"/>
                <a:ext cx="60" cy="746"/>
              </a:xfrm>
              <a:custGeom>
                <a:avLst/>
                <a:gdLst/>
                <a:ahLst/>
                <a:cxnLst/>
                <a:rect l="l" t="t" r="r" b="b"/>
                <a:pathLst>
                  <a:path w="131" h="1621" extrusionOk="0">
                    <a:moveTo>
                      <a:pt x="33" y="0"/>
                    </a:moveTo>
                    <a:cubicBezTo>
                      <a:pt x="26" y="136"/>
                      <a:pt x="23" y="270"/>
                      <a:pt x="18" y="406"/>
                    </a:cubicBezTo>
                    <a:lnTo>
                      <a:pt x="13" y="609"/>
                    </a:lnTo>
                    <a:lnTo>
                      <a:pt x="10" y="811"/>
                    </a:lnTo>
                    <a:cubicBezTo>
                      <a:pt x="8" y="879"/>
                      <a:pt x="5" y="947"/>
                      <a:pt x="2" y="1015"/>
                    </a:cubicBezTo>
                    <a:cubicBezTo>
                      <a:pt x="0" y="1081"/>
                      <a:pt x="1" y="1148"/>
                      <a:pt x="6" y="1216"/>
                    </a:cubicBezTo>
                    <a:cubicBezTo>
                      <a:pt x="12" y="1284"/>
                      <a:pt x="18" y="1351"/>
                      <a:pt x="28" y="1418"/>
                    </a:cubicBezTo>
                    <a:cubicBezTo>
                      <a:pt x="39" y="1486"/>
                      <a:pt x="51" y="1554"/>
                      <a:pt x="70" y="1621"/>
                    </a:cubicBezTo>
                    <a:lnTo>
                      <a:pt x="83" y="1621"/>
                    </a:lnTo>
                    <a:cubicBezTo>
                      <a:pt x="99" y="1553"/>
                      <a:pt x="107" y="1485"/>
                      <a:pt x="115" y="1417"/>
                    </a:cubicBezTo>
                    <a:cubicBezTo>
                      <a:pt x="121" y="1350"/>
                      <a:pt x="125" y="1282"/>
                      <a:pt x="127" y="1214"/>
                    </a:cubicBezTo>
                    <a:cubicBezTo>
                      <a:pt x="131" y="1146"/>
                      <a:pt x="127" y="1080"/>
                      <a:pt x="122" y="1012"/>
                    </a:cubicBezTo>
                    <a:cubicBezTo>
                      <a:pt x="116" y="944"/>
                      <a:pt x="110" y="877"/>
                      <a:pt x="106" y="809"/>
                    </a:cubicBezTo>
                    <a:lnTo>
                      <a:pt x="93" y="608"/>
                    </a:lnTo>
                    <a:lnTo>
                      <a:pt x="78" y="406"/>
                    </a:lnTo>
                    <a:cubicBezTo>
                      <a:pt x="67" y="271"/>
                      <a:pt x="58" y="136"/>
                      <a:pt x="44" y="1"/>
                    </a:cubicBezTo>
                    <a:lnTo>
                      <a:pt x="33" y="0"/>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081;p31"/>
              <p:cNvSpPr/>
              <p:nvPr>
                <p:custDataLst>
                  <p:tags r:id="rId167"/>
                </p:custDataLst>
              </p:nvPr>
            </p:nvSpPr>
            <p:spPr>
              <a:xfrm rot="2237790">
                <a:off x="3618" y="7486"/>
                <a:ext cx="747" cy="59"/>
              </a:xfrm>
              <a:custGeom>
                <a:avLst/>
                <a:gdLst/>
                <a:ahLst/>
                <a:cxnLst/>
                <a:rect l="l" t="t" r="r" b="b"/>
                <a:pathLst>
                  <a:path w="1622" h="128" extrusionOk="0">
                    <a:moveTo>
                      <a:pt x="1159" y="0"/>
                    </a:moveTo>
                    <a:cubicBezTo>
                      <a:pt x="1110" y="0"/>
                      <a:pt x="1061" y="3"/>
                      <a:pt x="1012" y="7"/>
                    </a:cubicBezTo>
                    <a:cubicBezTo>
                      <a:pt x="944" y="13"/>
                      <a:pt x="878" y="19"/>
                      <a:pt x="810" y="24"/>
                    </a:cubicBezTo>
                    <a:lnTo>
                      <a:pt x="609" y="37"/>
                    </a:lnTo>
                    <a:lnTo>
                      <a:pt x="406" y="52"/>
                    </a:lnTo>
                    <a:cubicBezTo>
                      <a:pt x="272" y="63"/>
                      <a:pt x="136" y="73"/>
                      <a:pt x="2" y="85"/>
                    </a:cubicBezTo>
                    <a:lnTo>
                      <a:pt x="1" y="97"/>
                    </a:lnTo>
                    <a:cubicBezTo>
                      <a:pt x="136" y="103"/>
                      <a:pt x="271" y="106"/>
                      <a:pt x="406" y="111"/>
                    </a:cubicBezTo>
                    <a:lnTo>
                      <a:pt x="610" y="116"/>
                    </a:lnTo>
                    <a:lnTo>
                      <a:pt x="812" y="121"/>
                    </a:lnTo>
                    <a:cubicBezTo>
                      <a:pt x="880" y="122"/>
                      <a:pt x="948" y="124"/>
                      <a:pt x="1015" y="127"/>
                    </a:cubicBezTo>
                    <a:cubicBezTo>
                      <a:pt x="1036" y="127"/>
                      <a:pt x="1057" y="128"/>
                      <a:pt x="1078" y="128"/>
                    </a:cubicBezTo>
                    <a:cubicBezTo>
                      <a:pt x="1124" y="128"/>
                      <a:pt x="1170" y="126"/>
                      <a:pt x="1217" y="123"/>
                    </a:cubicBezTo>
                    <a:cubicBezTo>
                      <a:pt x="1284" y="117"/>
                      <a:pt x="1351" y="111"/>
                      <a:pt x="1419" y="101"/>
                    </a:cubicBezTo>
                    <a:cubicBezTo>
                      <a:pt x="1487" y="90"/>
                      <a:pt x="1554" y="79"/>
                      <a:pt x="1621" y="59"/>
                    </a:cubicBezTo>
                    <a:lnTo>
                      <a:pt x="1621" y="48"/>
                    </a:lnTo>
                    <a:cubicBezTo>
                      <a:pt x="1553" y="31"/>
                      <a:pt x="1486" y="23"/>
                      <a:pt x="1418" y="15"/>
                    </a:cubicBezTo>
                    <a:cubicBezTo>
                      <a:pt x="1350" y="8"/>
                      <a:pt x="1282" y="3"/>
                      <a:pt x="1215" y="2"/>
                    </a:cubicBezTo>
                    <a:cubicBezTo>
                      <a:pt x="1196" y="1"/>
                      <a:pt x="1177" y="0"/>
                      <a:pt x="1159" y="0"/>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082;p31"/>
              <p:cNvSpPr/>
              <p:nvPr>
                <p:custDataLst>
                  <p:tags r:id="rId168"/>
                </p:custDataLst>
              </p:nvPr>
            </p:nvSpPr>
            <p:spPr>
              <a:xfrm rot="2237790">
                <a:off x="3013" y="7056"/>
                <a:ext cx="746" cy="59"/>
              </a:xfrm>
              <a:custGeom>
                <a:avLst/>
                <a:gdLst/>
                <a:ahLst/>
                <a:cxnLst/>
                <a:rect l="l" t="t" r="r" b="b"/>
                <a:pathLst>
                  <a:path w="1621" h="129" extrusionOk="0">
                    <a:moveTo>
                      <a:pt x="542" y="1"/>
                    </a:moveTo>
                    <a:cubicBezTo>
                      <a:pt x="497" y="1"/>
                      <a:pt x="451" y="2"/>
                      <a:pt x="405" y="6"/>
                    </a:cubicBezTo>
                    <a:cubicBezTo>
                      <a:pt x="337" y="11"/>
                      <a:pt x="270" y="18"/>
                      <a:pt x="203" y="28"/>
                    </a:cubicBezTo>
                    <a:cubicBezTo>
                      <a:pt x="135" y="38"/>
                      <a:pt x="67" y="51"/>
                      <a:pt x="0" y="70"/>
                    </a:cubicBezTo>
                    <a:lnTo>
                      <a:pt x="0" y="82"/>
                    </a:lnTo>
                    <a:cubicBezTo>
                      <a:pt x="68" y="99"/>
                      <a:pt x="136" y="106"/>
                      <a:pt x="204" y="114"/>
                    </a:cubicBezTo>
                    <a:cubicBezTo>
                      <a:pt x="271" y="121"/>
                      <a:pt x="339" y="126"/>
                      <a:pt x="407" y="127"/>
                    </a:cubicBezTo>
                    <a:cubicBezTo>
                      <a:pt x="426" y="128"/>
                      <a:pt x="444" y="128"/>
                      <a:pt x="463" y="128"/>
                    </a:cubicBezTo>
                    <a:cubicBezTo>
                      <a:pt x="512" y="128"/>
                      <a:pt x="560" y="126"/>
                      <a:pt x="609" y="122"/>
                    </a:cubicBezTo>
                    <a:cubicBezTo>
                      <a:pt x="677" y="116"/>
                      <a:pt x="744" y="109"/>
                      <a:pt x="812" y="105"/>
                    </a:cubicBezTo>
                    <a:lnTo>
                      <a:pt x="1014" y="93"/>
                    </a:lnTo>
                    <a:lnTo>
                      <a:pt x="1215" y="78"/>
                    </a:lnTo>
                    <a:cubicBezTo>
                      <a:pt x="1350" y="67"/>
                      <a:pt x="1485" y="57"/>
                      <a:pt x="1620" y="44"/>
                    </a:cubicBezTo>
                    <a:lnTo>
                      <a:pt x="1621" y="32"/>
                    </a:lnTo>
                    <a:cubicBezTo>
                      <a:pt x="1485" y="26"/>
                      <a:pt x="1351" y="23"/>
                      <a:pt x="1215" y="18"/>
                    </a:cubicBezTo>
                    <a:lnTo>
                      <a:pt x="1012" y="12"/>
                    </a:lnTo>
                    <a:lnTo>
                      <a:pt x="811" y="9"/>
                    </a:lnTo>
                    <a:cubicBezTo>
                      <a:pt x="742" y="7"/>
                      <a:pt x="675" y="5"/>
                      <a:pt x="606" y="2"/>
                    </a:cubicBezTo>
                    <a:cubicBezTo>
                      <a:pt x="585" y="1"/>
                      <a:pt x="564" y="1"/>
                      <a:pt x="542" y="1"/>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083;p31"/>
              <p:cNvSpPr/>
              <p:nvPr>
                <p:custDataLst>
                  <p:tags r:id="rId169"/>
                </p:custDataLst>
              </p:nvPr>
            </p:nvSpPr>
            <p:spPr>
              <a:xfrm rot="2237790">
                <a:off x="3145" y="6846"/>
                <a:ext cx="698" cy="275"/>
              </a:xfrm>
              <a:custGeom>
                <a:avLst/>
                <a:gdLst/>
                <a:ahLst/>
                <a:cxnLst/>
                <a:rect l="l" t="t" r="r" b="b"/>
                <a:pathLst>
                  <a:path w="1517" h="598" extrusionOk="0">
                    <a:moveTo>
                      <a:pt x="5" y="0"/>
                    </a:moveTo>
                    <a:lnTo>
                      <a:pt x="1" y="12"/>
                    </a:lnTo>
                    <a:cubicBezTo>
                      <a:pt x="58" y="52"/>
                      <a:pt x="117" y="87"/>
                      <a:pt x="177" y="119"/>
                    </a:cubicBezTo>
                    <a:cubicBezTo>
                      <a:pt x="237" y="151"/>
                      <a:pt x="298" y="182"/>
                      <a:pt x="359" y="209"/>
                    </a:cubicBezTo>
                    <a:cubicBezTo>
                      <a:pt x="421" y="238"/>
                      <a:pt x="485" y="261"/>
                      <a:pt x="548" y="282"/>
                    </a:cubicBezTo>
                    <a:cubicBezTo>
                      <a:pt x="613" y="303"/>
                      <a:pt x="677" y="322"/>
                      <a:pt x="741" y="344"/>
                    </a:cubicBezTo>
                    <a:lnTo>
                      <a:pt x="933" y="410"/>
                    </a:lnTo>
                    <a:lnTo>
                      <a:pt x="1126" y="474"/>
                    </a:lnTo>
                    <a:cubicBezTo>
                      <a:pt x="1255" y="515"/>
                      <a:pt x="1385" y="558"/>
                      <a:pt x="1513" y="598"/>
                    </a:cubicBezTo>
                    <a:lnTo>
                      <a:pt x="1517" y="583"/>
                    </a:lnTo>
                    <a:cubicBezTo>
                      <a:pt x="1395" y="526"/>
                      <a:pt x="1271" y="470"/>
                      <a:pt x="1148" y="415"/>
                    </a:cubicBezTo>
                    <a:lnTo>
                      <a:pt x="963" y="333"/>
                    </a:lnTo>
                    <a:lnTo>
                      <a:pt x="777" y="251"/>
                    </a:lnTo>
                    <a:cubicBezTo>
                      <a:pt x="714" y="225"/>
                      <a:pt x="652" y="197"/>
                      <a:pt x="592" y="168"/>
                    </a:cubicBezTo>
                    <a:cubicBezTo>
                      <a:pt x="530" y="141"/>
                      <a:pt x="467" y="116"/>
                      <a:pt x="402" y="95"/>
                    </a:cubicBezTo>
                    <a:cubicBezTo>
                      <a:pt x="338" y="74"/>
                      <a:pt x="274" y="56"/>
                      <a:pt x="207" y="40"/>
                    </a:cubicBezTo>
                    <a:cubicBezTo>
                      <a:pt x="140" y="22"/>
                      <a:pt x="74" y="8"/>
                      <a:pt x="5" y="0"/>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084;p31"/>
              <p:cNvSpPr/>
              <p:nvPr>
                <p:custDataLst>
                  <p:tags r:id="rId170"/>
                </p:custDataLst>
              </p:nvPr>
            </p:nvSpPr>
            <p:spPr>
              <a:xfrm rot="2237790">
                <a:off x="3534" y="7480"/>
                <a:ext cx="698" cy="275"/>
              </a:xfrm>
              <a:custGeom>
                <a:avLst/>
                <a:gdLst/>
                <a:ahLst/>
                <a:cxnLst/>
                <a:rect l="l" t="t" r="r" b="b"/>
                <a:pathLst>
                  <a:path w="1517" h="597" extrusionOk="0">
                    <a:moveTo>
                      <a:pt x="5" y="0"/>
                    </a:moveTo>
                    <a:lnTo>
                      <a:pt x="1" y="14"/>
                    </a:lnTo>
                    <a:cubicBezTo>
                      <a:pt x="124" y="71"/>
                      <a:pt x="247" y="126"/>
                      <a:pt x="370" y="183"/>
                    </a:cubicBezTo>
                    <a:lnTo>
                      <a:pt x="554" y="264"/>
                    </a:lnTo>
                    <a:lnTo>
                      <a:pt x="741" y="345"/>
                    </a:lnTo>
                    <a:cubicBezTo>
                      <a:pt x="804" y="371"/>
                      <a:pt x="865" y="400"/>
                      <a:pt x="927" y="429"/>
                    </a:cubicBezTo>
                    <a:cubicBezTo>
                      <a:pt x="987" y="456"/>
                      <a:pt x="1052" y="481"/>
                      <a:pt x="1115" y="502"/>
                    </a:cubicBezTo>
                    <a:cubicBezTo>
                      <a:pt x="1179" y="523"/>
                      <a:pt x="1245" y="540"/>
                      <a:pt x="1310" y="558"/>
                    </a:cubicBezTo>
                    <a:cubicBezTo>
                      <a:pt x="1377" y="575"/>
                      <a:pt x="1444" y="589"/>
                      <a:pt x="1513" y="597"/>
                    </a:cubicBezTo>
                    <a:lnTo>
                      <a:pt x="1517" y="585"/>
                    </a:lnTo>
                    <a:cubicBezTo>
                      <a:pt x="1460" y="544"/>
                      <a:pt x="1401" y="511"/>
                      <a:pt x="1341" y="479"/>
                    </a:cubicBezTo>
                    <a:cubicBezTo>
                      <a:pt x="1281" y="445"/>
                      <a:pt x="1220" y="416"/>
                      <a:pt x="1158" y="388"/>
                    </a:cubicBezTo>
                    <a:cubicBezTo>
                      <a:pt x="1097" y="360"/>
                      <a:pt x="1033" y="336"/>
                      <a:pt x="969" y="315"/>
                    </a:cubicBezTo>
                    <a:cubicBezTo>
                      <a:pt x="906" y="294"/>
                      <a:pt x="840" y="274"/>
                      <a:pt x="776" y="252"/>
                    </a:cubicBezTo>
                    <a:lnTo>
                      <a:pt x="585" y="188"/>
                    </a:lnTo>
                    <a:lnTo>
                      <a:pt x="392" y="124"/>
                    </a:lnTo>
                    <a:cubicBezTo>
                      <a:pt x="262" y="82"/>
                      <a:pt x="134" y="39"/>
                      <a:pt x="5" y="0"/>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085;p31"/>
              <p:cNvSpPr/>
              <p:nvPr>
                <p:custDataLst>
                  <p:tags r:id="rId171"/>
                </p:custDataLst>
              </p:nvPr>
            </p:nvSpPr>
            <p:spPr>
              <a:xfrm rot="2237790">
                <a:off x="3868" y="6756"/>
                <a:ext cx="275" cy="698"/>
              </a:xfrm>
              <a:custGeom>
                <a:avLst/>
                <a:gdLst/>
                <a:ahLst/>
                <a:cxnLst/>
                <a:rect l="l" t="t" r="r" b="b"/>
                <a:pathLst>
                  <a:path w="598" h="1517" extrusionOk="0">
                    <a:moveTo>
                      <a:pt x="586" y="0"/>
                    </a:moveTo>
                    <a:cubicBezTo>
                      <a:pt x="545" y="57"/>
                      <a:pt x="510" y="117"/>
                      <a:pt x="478" y="176"/>
                    </a:cubicBezTo>
                    <a:cubicBezTo>
                      <a:pt x="446" y="237"/>
                      <a:pt x="416" y="297"/>
                      <a:pt x="388" y="359"/>
                    </a:cubicBezTo>
                    <a:cubicBezTo>
                      <a:pt x="359" y="420"/>
                      <a:pt x="336" y="484"/>
                      <a:pt x="315" y="548"/>
                    </a:cubicBezTo>
                    <a:cubicBezTo>
                      <a:pt x="295" y="612"/>
                      <a:pt x="275" y="677"/>
                      <a:pt x="253" y="741"/>
                    </a:cubicBezTo>
                    <a:lnTo>
                      <a:pt x="188" y="933"/>
                    </a:lnTo>
                    <a:lnTo>
                      <a:pt x="124" y="1125"/>
                    </a:lnTo>
                    <a:cubicBezTo>
                      <a:pt x="82" y="1255"/>
                      <a:pt x="39" y="1384"/>
                      <a:pt x="0" y="1512"/>
                    </a:cubicBezTo>
                    <a:lnTo>
                      <a:pt x="14" y="1517"/>
                    </a:lnTo>
                    <a:cubicBezTo>
                      <a:pt x="71" y="1395"/>
                      <a:pt x="127" y="1270"/>
                      <a:pt x="183" y="1147"/>
                    </a:cubicBezTo>
                    <a:lnTo>
                      <a:pt x="264" y="963"/>
                    </a:lnTo>
                    <a:lnTo>
                      <a:pt x="346" y="776"/>
                    </a:lnTo>
                    <a:cubicBezTo>
                      <a:pt x="372" y="713"/>
                      <a:pt x="400" y="652"/>
                      <a:pt x="429" y="591"/>
                    </a:cubicBezTo>
                    <a:cubicBezTo>
                      <a:pt x="456" y="530"/>
                      <a:pt x="481" y="466"/>
                      <a:pt x="502" y="402"/>
                    </a:cubicBezTo>
                    <a:cubicBezTo>
                      <a:pt x="523" y="338"/>
                      <a:pt x="541" y="273"/>
                      <a:pt x="558" y="207"/>
                    </a:cubicBezTo>
                    <a:cubicBezTo>
                      <a:pt x="575" y="140"/>
                      <a:pt x="589" y="73"/>
                      <a:pt x="597" y="4"/>
                    </a:cubicBezTo>
                    <a:lnTo>
                      <a:pt x="586" y="0"/>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086;p31"/>
              <p:cNvSpPr/>
              <p:nvPr>
                <p:custDataLst>
                  <p:tags r:id="rId172"/>
                </p:custDataLst>
              </p:nvPr>
            </p:nvSpPr>
            <p:spPr>
              <a:xfrm rot="2237790">
                <a:off x="3234" y="7145"/>
                <a:ext cx="275" cy="698"/>
              </a:xfrm>
              <a:custGeom>
                <a:avLst/>
                <a:gdLst/>
                <a:ahLst/>
                <a:cxnLst/>
                <a:rect l="l" t="t" r="r" b="b"/>
                <a:pathLst>
                  <a:path w="598" h="1517" extrusionOk="0">
                    <a:moveTo>
                      <a:pt x="583" y="0"/>
                    </a:moveTo>
                    <a:cubicBezTo>
                      <a:pt x="526" y="123"/>
                      <a:pt x="471" y="246"/>
                      <a:pt x="415" y="369"/>
                    </a:cubicBezTo>
                    <a:lnTo>
                      <a:pt x="333" y="554"/>
                    </a:lnTo>
                    <a:lnTo>
                      <a:pt x="252" y="741"/>
                    </a:lnTo>
                    <a:cubicBezTo>
                      <a:pt x="226" y="803"/>
                      <a:pt x="198" y="865"/>
                      <a:pt x="168" y="926"/>
                    </a:cubicBezTo>
                    <a:cubicBezTo>
                      <a:pt x="141" y="987"/>
                      <a:pt x="116" y="1051"/>
                      <a:pt x="95" y="1115"/>
                    </a:cubicBezTo>
                    <a:cubicBezTo>
                      <a:pt x="75" y="1179"/>
                      <a:pt x="57" y="1244"/>
                      <a:pt x="39" y="1310"/>
                    </a:cubicBezTo>
                    <a:cubicBezTo>
                      <a:pt x="22" y="1377"/>
                      <a:pt x="8" y="1444"/>
                      <a:pt x="0" y="1512"/>
                    </a:cubicBezTo>
                    <a:lnTo>
                      <a:pt x="12" y="1517"/>
                    </a:lnTo>
                    <a:cubicBezTo>
                      <a:pt x="53" y="1459"/>
                      <a:pt x="86" y="1401"/>
                      <a:pt x="119" y="1340"/>
                    </a:cubicBezTo>
                    <a:cubicBezTo>
                      <a:pt x="152" y="1281"/>
                      <a:pt x="182" y="1219"/>
                      <a:pt x="209" y="1158"/>
                    </a:cubicBezTo>
                    <a:cubicBezTo>
                      <a:pt x="237" y="1096"/>
                      <a:pt x="261" y="1033"/>
                      <a:pt x="282" y="969"/>
                    </a:cubicBezTo>
                    <a:cubicBezTo>
                      <a:pt x="303" y="905"/>
                      <a:pt x="323" y="840"/>
                      <a:pt x="345" y="776"/>
                    </a:cubicBezTo>
                    <a:lnTo>
                      <a:pt x="409" y="584"/>
                    </a:lnTo>
                    <a:lnTo>
                      <a:pt x="474" y="391"/>
                    </a:lnTo>
                    <a:cubicBezTo>
                      <a:pt x="516" y="262"/>
                      <a:pt x="558" y="134"/>
                      <a:pt x="597" y="4"/>
                    </a:cubicBezTo>
                    <a:lnTo>
                      <a:pt x="583" y="0"/>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087;p31"/>
              <p:cNvSpPr/>
              <p:nvPr>
                <p:custDataLst>
                  <p:tags r:id="rId173"/>
                </p:custDataLst>
              </p:nvPr>
            </p:nvSpPr>
            <p:spPr>
              <a:xfrm rot="2237790">
                <a:off x="3622" y="6596"/>
                <a:ext cx="308" cy="686"/>
              </a:xfrm>
              <a:custGeom>
                <a:avLst/>
                <a:gdLst/>
                <a:ahLst/>
                <a:cxnLst/>
                <a:rect l="l" t="t" r="r" b="b"/>
                <a:pathLst>
                  <a:path w="669" h="1490" extrusionOk="0">
                    <a:moveTo>
                      <a:pt x="12" y="0"/>
                    </a:moveTo>
                    <a:lnTo>
                      <a:pt x="1" y="6"/>
                    </a:lnTo>
                    <a:cubicBezTo>
                      <a:pt x="12" y="74"/>
                      <a:pt x="29" y="141"/>
                      <a:pt x="49" y="206"/>
                    </a:cubicBezTo>
                    <a:cubicBezTo>
                      <a:pt x="68" y="271"/>
                      <a:pt x="90" y="336"/>
                      <a:pt x="113" y="399"/>
                    </a:cubicBezTo>
                    <a:cubicBezTo>
                      <a:pt x="137" y="462"/>
                      <a:pt x="164" y="524"/>
                      <a:pt x="196" y="584"/>
                    </a:cubicBezTo>
                    <a:cubicBezTo>
                      <a:pt x="227" y="645"/>
                      <a:pt x="258" y="704"/>
                      <a:pt x="288" y="765"/>
                    </a:cubicBezTo>
                    <a:lnTo>
                      <a:pt x="378" y="947"/>
                    </a:lnTo>
                    <a:lnTo>
                      <a:pt x="470" y="1129"/>
                    </a:lnTo>
                    <a:cubicBezTo>
                      <a:pt x="533" y="1250"/>
                      <a:pt x="592" y="1370"/>
                      <a:pt x="656" y="1490"/>
                    </a:cubicBezTo>
                    <a:lnTo>
                      <a:pt x="668" y="1483"/>
                    </a:lnTo>
                    <a:cubicBezTo>
                      <a:pt x="622" y="1356"/>
                      <a:pt x="572" y="1229"/>
                      <a:pt x="525" y="1103"/>
                    </a:cubicBezTo>
                    <a:lnTo>
                      <a:pt x="452" y="914"/>
                    </a:lnTo>
                    <a:lnTo>
                      <a:pt x="378" y="725"/>
                    </a:lnTo>
                    <a:cubicBezTo>
                      <a:pt x="353" y="663"/>
                      <a:pt x="330" y="598"/>
                      <a:pt x="306" y="534"/>
                    </a:cubicBezTo>
                    <a:cubicBezTo>
                      <a:pt x="283" y="472"/>
                      <a:pt x="256" y="409"/>
                      <a:pt x="226" y="350"/>
                    </a:cubicBezTo>
                    <a:cubicBezTo>
                      <a:pt x="196" y="288"/>
                      <a:pt x="163" y="230"/>
                      <a:pt x="128" y="170"/>
                    </a:cubicBezTo>
                    <a:cubicBezTo>
                      <a:pt x="92" y="112"/>
                      <a:pt x="55" y="55"/>
                      <a:pt x="12" y="0"/>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088;p31"/>
              <p:cNvSpPr/>
              <p:nvPr>
                <p:custDataLst>
                  <p:tags r:id="rId174"/>
                </p:custDataLst>
              </p:nvPr>
            </p:nvSpPr>
            <p:spPr>
              <a:xfrm rot="2237790">
                <a:off x="3707" y="7233"/>
                <a:ext cx="686" cy="307"/>
              </a:xfrm>
              <a:custGeom>
                <a:avLst/>
                <a:gdLst/>
                <a:ahLst/>
                <a:cxnLst/>
                <a:rect l="l" t="t" r="r" b="b"/>
                <a:pathLst>
                  <a:path w="1491" h="667" extrusionOk="0">
                    <a:moveTo>
                      <a:pt x="1486" y="0"/>
                    </a:moveTo>
                    <a:cubicBezTo>
                      <a:pt x="1416" y="12"/>
                      <a:pt x="1350" y="28"/>
                      <a:pt x="1284" y="48"/>
                    </a:cubicBezTo>
                    <a:cubicBezTo>
                      <a:pt x="1220" y="67"/>
                      <a:pt x="1154" y="90"/>
                      <a:pt x="1091" y="113"/>
                    </a:cubicBezTo>
                    <a:cubicBezTo>
                      <a:pt x="1028" y="137"/>
                      <a:pt x="966" y="164"/>
                      <a:pt x="907" y="195"/>
                    </a:cubicBezTo>
                    <a:cubicBezTo>
                      <a:pt x="845" y="227"/>
                      <a:pt x="787" y="258"/>
                      <a:pt x="725" y="288"/>
                    </a:cubicBezTo>
                    <a:lnTo>
                      <a:pt x="543" y="378"/>
                    </a:lnTo>
                    <a:lnTo>
                      <a:pt x="361" y="470"/>
                    </a:lnTo>
                    <a:cubicBezTo>
                      <a:pt x="240" y="532"/>
                      <a:pt x="120" y="592"/>
                      <a:pt x="1" y="655"/>
                    </a:cubicBezTo>
                    <a:lnTo>
                      <a:pt x="7" y="667"/>
                    </a:lnTo>
                    <a:cubicBezTo>
                      <a:pt x="134" y="622"/>
                      <a:pt x="261" y="572"/>
                      <a:pt x="387" y="525"/>
                    </a:cubicBezTo>
                    <a:lnTo>
                      <a:pt x="576" y="452"/>
                    </a:lnTo>
                    <a:lnTo>
                      <a:pt x="765" y="378"/>
                    </a:lnTo>
                    <a:cubicBezTo>
                      <a:pt x="828" y="353"/>
                      <a:pt x="892" y="330"/>
                      <a:pt x="956" y="306"/>
                    </a:cubicBezTo>
                    <a:cubicBezTo>
                      <a:pt x="1018" y="283"/>
                      <a:pt x="1081" y="255"/>
                      <a:pt x="1140" y="225"/>
                    </a:cubicBezTo>
                    <a:cubicBezTo>
                      <a:pt x="1202" y="195"/>
                      <a:pt x="1261" y="163"/>
                      <a:pt x="1320" y="127"/>
                    </a:cubicBezTo>
                    <a:cubicBezTo>
                      <a:pt x="1378" y="92"/>
                      <a:pt x="1436" y="54"/>
                      <a:pt x="1491" y="12"/>
                    </a:cubicBezTo>
                    <a:lnTo>
                      <a:pt x="1486" y="0"/>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089;p31"/>
              <p:cNvSpPr/>
              <p:nvPr>
                <p:custDataLst>
                  <p:tags r:id="rId175"/>
                </p:custDataLst>
              </p:nvPr>
            </p:nvSpPr>
            <p:spPr>
              <a:xfrm rot="2237790">
                <a:off x="2984" y="7060"/>
                <a:ext cx="686" cy="308"/>
              </a:xfrm>
              <a:custGeom>
                <a:avLst/>
                <a:gdLst/>
                <a:ahLst/>
                <a:cxnLst/>
                <a:rect l="l" t="t" r="r" b="b"/>
                <a:pathLst>
                  <a:path w="1491" h="668" extrusionOk="0">
                    <a:moveTo>
                      <a:pt x="1484" y="0"/>
                    </a:moveTo>
                    <a:cubicBezTo>
                      <a:pt x="1357" y="45"/>
                      <a:pt x="1229" y="95"/>
                      <a:pt x="1103" y="142"/>
                    </a:cubicBezTo>
                    <a:lnTo>
                      <a:pt x="914" y="215"/>
                    </a:lnTo>
                    <a:lnTo>
                      <a:pt x="726" y="289"/>
                    </a:lnTo>
                    <a:cubicBezTo>
                      <a:pt x="663" y="314"/>
                      <a:pt x="598" y="337"/>
                      <a:pt x="535" y="361"/>
                    </a:cubicBezTo>
                    <a:cubicBezTo>
                      <a:pt x="472" y="384"/>
                      <a:pt x="410" y="412"/>
                      <a:pt x="350" y="441"/>
                    </a:cubicBezTo>
                    <a:cubicBezTo>
                      <a:pt x="289" y="471"/>
                      <a:pt x="230" y="504"/>
                      <a:pt x="171" y="539"/>
                    </a:cubicBezTo>
                    <a:cubicBezTo>
                      <a:pt x="112" y="575"/>
                      <a:pt x="55" y="612"/>
                      <a:pt x="1" y="655"/>
                    </a:cubicBezTo>
                    <a:lnTo>
                      <a:pt x="6" y="667"/>
                    </a:lnTo>
                    <a:cubicBezTo>
                      <a:pt x="75" y="655"/>
                      <a:pt x="142" y="638"/>
                      <a:pt x="206" y="618"/>
                    </a:cubicBezTo>
                    <a:cubicBezTo>
                      <a:pt x="272" y="600"/>
                      <a:pt x="337" y="577"/>
                      <a:pt x="399" y="554"/>
                    </a:cubicBezTo>
                    <a:cubicBezTo>
                      <a:pt x="463" y="530"/>
                      <a:pt x="524" y="503"/>
                      <a:pt x="585" y="471"/>
                    </a:cubicBezTo>
                    <a:cubicBezTo>
                      <a:pt x="645" y="440"/>
                      <a:pt x="705" y="409"/>
                      <a:pt x="765" y="379"/>
                    </a:cubicBezTo>
                    <a:lnTo>
                      <a:pt x="948" y="289"/>
                    </a:lnTo>
                    <a:lnTo>
                      <a:pt x="1129" y="198"/>
                    </a:lnTo>
                    <a:cubicBezTo>
                      <a:pt x="1250" y="136"/>
                      <a:pt x="1370" y="75"/>
                      <a:pt x="1490" y="11"/>
                    </a:cubicBezTo>
                    <a:lnTo>
                      <a:pt x="1484" y="0"/>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2" name="组合 221"/>
            <p:cNvGrpSpPr/>
            <p:nvPr/>
          </p:nvGrpSpPr>
          <p:grpSpPr>
            <a:xfrm>
              <a:off x="800" y="6519"/>
              <a:ext cx="1409" cy="1380"/>
              <a:chOff x="2984" y="6596"/>
              <a:chExt cx="1409" cy="1380"/>
            </a:xfrm>
          </p:grpSpPr>
          <p:sp>
            <p:nvSpPr>
              <p:cNvPr id="223" name="Google Shape;2062;p31"/>
              <p:cNvSpPr/>
              <p:nvPr>
                <p:custDataLst>
                  <p:tags r:id="rId120"/>
                </p:custDataLst>
              </p:nvPr>
            </p:nvSpPr>
            <p:spPr>
              <a:xfrm rot="2237790">
                <a:off x="3486" y="6622"/>
                <a:ext cx="434" cy="614"/>
              </a:xfrm>
              <a:custGeom>
                <a:avLst/>
                <a:gdLst/>
                <a:ahLst/>
                <a:cxnLst/>
                <a:rect l="l" t="t" r="r" b="b"/>
                <a:pathLst>
                  <a:path w="943" h="1333" extrusionOk="0">
                    <a:moveTo>
                      <a:pt x="10" y="1"/>
                    </a:moveTo>
                    <a:lnTo>
                      <a:pt x="0" y="7"/>
                    </a:lnTo>
                    <a:cubicBezTo>
                      <a:pt x="24" y="73"/>
                      <a:pt x="55" y="133"/>
                      <a:pt x="86" y="194"/>
                    </a:cubicBezTo>
                    <a:cubicBezTo>
                      <a:pt x="117" y="253"/>
                      <a:pt x="152" y="313"/>
                      <a:pt x="187" y="370"/>
                    </a:cubicBezTo>
                    <a:cubicBezTo>
                      <a:pt x="223" y="427"/>
                      <a:pt x="263" y="482"/>
                      <a:pt x="305" y="535"/>
                    </a:cubicBezTo>
                    <a:cubicBezTo>
                      <a:pt x="348" y="589"/>
                      <a:pt x="391" y="641"/>
                      <a:pt x="431" y="694"/>
                    </a:cubicBezTo>
                    <a:lnTo>
                      <a:pt x="555" y="855"/>
                    </a:lnTo>
                    <a:lnTo>
                      <a:pt x="680" y="1014"/>
                    </a:lnTo>
                    <a:cubicBezTo>
                      <a:pt x="765" y="1122"/>
                      <a:pt x="847" y="1228"/>
                      <a:pt x="934" y="1333"/>
                    </a:cubicBezTo>
                    <a:lnTo>
                      <a:pt x="942" y="1326"/>
                    </a:lnTo>
                    <a:cubicBezTo>
                      <a:pt x="873" y="1211"/>
                      <a:pt x="800" y="1096"/>
                      <a:pt x="729" y="981"/>
                    </a:cubicBezTo>
                    <a:lnTo>
                      <a:pt x="622" y="809"/>
                    </a:lnTo>
                    <a:lnTo>
                      <a:pt x="512" y="638"/>
                    </a:lnTo>
                    <a:cubicBezTo>
                      <a:pt x="476" y="582"/>
                      <a:pt x="440" y="523"/>
                      <a:pt x="405" y="466"/>
                    </a:cubicBezTo>
                    <a:cubicBezTo>
                      <a:pt x="369" y="409"/>
                      <a:pt x="331" y="354"/>
                      <a:pt x="289" y="300"/>
                    </a:cubicBezTo>
                    <a:cubicBezTo>
                      <a:pt x="247" y="247"/>
                      <a:pt x="203" y="196"/>
                      <a:pt x="158" y="146"/>
                    </a:cubicBezTo>
                    <a:cubicBezTo>
                      <a:pt x="111" y="95"/>
                      <a:pt x="64" y="47"/>
                      <a:pt x="10" y="1"/>
                    </a:cubicBez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063;p31"/>
              <p:cNvSpPr/>
              <p:nvPr>
                <p:custDataLst>
                  <p:tags r:id="rId121"/>
                </p:custDataLst>
              </p:nvPr>
            </p:nvSpPr>
            <p:spPr>
              <a:xfrm rot="2237790">
                <a:off x="3473" y="7349"/>
                <a:ext cx="408" cy="570"/>
              </a:xfrm>
              <a:custGeom>
                <a:avLst/>
                <a:gdLst/>
                <a:ahLst/>
                <a:cxnLst/>
                <a:rect l="l" t="t" r="r" b="b"/>
                <a:pathLst>
                  <a:path w="887" h="1239" extrusionOk="0">
                    <a:moveTo>
                      <a:pt x="31" y="0"/>
                    </a:moveTo>
                    <a:lnTo>
                      <a:pt x="1" y="21"/>
                    </a:lnTo>
                    <a:lnTo>
                      <a:pt x="857" y="1238"/>
                    </a:lnTo>
                    <a:lnTo>
                      <a:pt x="886" y="1217"/>
                    </a:lnTo>
                    <a:lnTo>
                      <a:pt x="31" y="0"/>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064;p31"/>
              <p:cNvSpPr/>
              <p:nvPr>
                <p:custDataLst>
                  <p:tags r:id="rId122"/>
                </p:custDataLst>
              </p:nvPr>
            </p:nvSpPr>
            <p:spPr>
              <a:xfrm rot="2237790">
                <a:off x="3753" y="7097"/>
                <a:ext cx="614" cy="434"/>
              </a:xfrm>
              <a:custGeom>
                <a:avLst/>
                <a:gdLst/>
                <a:ahLst/>
                <a:cxnLst/>
                <a:rect l="l" t="t" r="r" b="b"/>
                <a:pathLst>
                  <a:path w="1333" h="943" extrusionOk="0">
                    <a:moveTo>
                      <a:pt x="1326" y="1"/>
                    </a:moveTo>
                    <a:cubicBezTo>
                      <a:pt x="1261" y="25"/>
                      <a:pt x="1200" y="55"/>
                      <a:pt x="1139" y="86"/>
                    </a:cubicBezTo>
                    <a:cubicBezTo>
                      <a:pt x="1080" y="118"/>
                      <a:pt x="1022" y="152"/>
                      <a:pt x="964" y="189"/>
                    </a:cubicBezTo>
                    <a:cubicBezTo>
                      <a:pt x="906" y="225"/>
                      <a:pt x="852" y="264"/>
                      <a:pt x="798" y="305"/>
                    </a:cubicBezTo>
                    <a:cubicBezTo>
                      <a:pt x="744" y="348"/>
                      <a:pt x="692" y="392"/>
                      <a:pt x="639" y="432"/>
                    </a:cubicBezTo>
                    <a:lnTo>
                      <a:pt x="479" y="556"/>
                    </a:lnTo>
                    <a:lnTo>
                      <a:pt x="319" y="681"/>
                    </a:lnTo>
                    <a:cubicBezTo>
                      <a:pt x="211" y="765"/>
                      <a:pt x="105" y="848"/>
                      <a:pt x="1" y="934"/>
                    </a:cubicBezTo>
                    <a:lnTo>
                      <a:pt x="7" y="943"/>
                    </a:lnTo>
                    <a:cubicBezTo>
                      <a:pt x="123" y="874"/>
                      <a:pt x="237" y="801"/>
                      <a:pt x="352" y="731"/>
                    </a:cubicBezTo>
                    <a:lnTo>
                      <a:pt x="524" y="622"/>
                    </a:lnTo>
                    <a:lnTo>
                      <a:pt x="695" y="513"/>
                    </a:lnTo>
                    <a:cubicBezTo>
                      <a:pt x="751" y="476"/>
                      <a:pt x="810" y="441"/>
                      <a:pt x="867" y="405"/>
                    </a:cubicBezTo>
                    <a:cubicBezTo>
                      <a:pt x="925" y="371"/>
                      <a:pt x="979" y="331"/>
                      <a:pt x="1033" y="290"/>
                    </a:cubicBezTo>
                    <a:cubicBezTo>
                      <a:pt x="1086" y="248"/>
                      <a:pt x="1137" y="204"/>
                      <a:pt x="1187" y="158"/>
                    </a:cubicBezTo>
                    <a:cubicBezTo>
                      <a:pt x="1238" y="111"/>
                      <a:pt x="1287" y="64"/>
                      <a:pt x="1332" y="11"/>
                    </a:cubicBezTo>
                    <a:lnTo>
                      <a:pt x="1326" y="1"/>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065;p31"/>
              <p:cNvSpPr/>
              <p:nvPr>
                <p:custDataLst>
                  <p:tags r:id="rId123"/>
                </p:custDataLst>
              </p:nvPr>
            </p:nvSpPr>
            <p:spPr>
              <a:xfrm rot="2237790">
                <a:off x="3011" y="7070"/>
                <a:ext cx="613" cy="434"/>
              </a:xfrm>
              <a:custGeom>
                <a:avLst/>
                <a:gdLst/>
                <a:ahLst/>
                <a:cxnLst/>
                <a:rect l="l" t="t" r="r" b="b"/>
                <a:pathLst>
                  <a:path w="1332" h="943" extrusionOk="0">
                    <a:moveTo>
                      <a:pt x="1326" y="0"/>
                    </a:moveTo>
                    <a:cubicBezTo>
                      <a:pt x="1210" y="69"/>
                      <a:pt x="1095" y="142"/>
                      <a:pt x="981" y="213"/>
                    </a:cubicBezTo>
                    <a:lnTo>
                      <a:pt x="809" y="320"/>
                    </a:lnTo>
                    <a:lnTo>
                      <a:pt x="637" y="430"/>
                    </a:lnTo>
                    <a:cubicBezTo>
                      <a:pt x="582" y="466"/>
                      <a:pt x="523" y="502"/>
                      <a:pt x="465" y="537"/>
                    </a:cubicBezTo>
                    <a:cubicBezTo>
                      <a:pt x="408" y="573"/>
                      <a:pt x="354" y="611"/>
                      <a:pt x="301" y="653"/>
                    </a:cubicBezTo>
                    <a:cubicBezTo>
                      <a:pt x="246" y="695"/>
                      <a:pt x="196" y="739"/>
                      <a:pt x="145" y="784"/>
                    </a:cubicBezTo>
                    <a:cubicBezTo>
                      <a:pt x="94" y="831"/>
                      <a:pt x="46" y="878"/>
                      <a:pt x="0" y="932"/>
                    </a:cubicBezTo>
                    <a:lnTo>
                      <a:pt x="7" y="943"/>
                    </a:lnTo>
                    <a:cubicBezTo>
                      <a:pt x="72" y="918"/>
                      <a:pt x="134" y="888"/>
                      <a:pt x="193" y="856"/>
                    </a:cubicBezTo>
                    <a:cubicBezTo>
                      <a:pt x="254" y="825"/>
                      <a:pt x="312" y="792"/>
                      <a:pt x="369" y="755"/>
                    </a:cubicBezTo>
                    <a:cubicBezTo>
                      <a:pt x="427" y="718"/>
                      <a:pt x="481" y="679"/>
                      <a:pt x="535" y="637"/>
                    </a:cubicBezTo>
                    <a:cubicBezTo>
                      <a:pt x="588" y="595"/>
                      <a:pt x="641" y="552"/>
                      <a:pt x="694" y="511"/>
                    </a:cubicBezTo>
                    <a:lnTo>
                      <a:pt x="854" y="387"/>
                    </a:lnTo>
                    <a:lnTo>
                      <a:pt x="1015" y="262"/>
                    </a:lnTo>
                    <a:cubicBezTo>
                      <a:pt x="1120" y="177"/>
                      <a:pt x="1227" y="95"/>
                      <a:pt x="1331" y="9"/>
                    </a:cubicBezTo>
                    <a:lnTo>
                      <a:pt x="1326" y="0"/>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066;p31"/>
              <p:cNvSpPr/>
              <p:nvPr>
                <p:custDataLst>
                  <p:tags r:id="rId124"/>
                </p:custDataLst>
              </p:nvPr>
            </p:nvSpPr>
            <p:spPr>
              <a:xfrm rot="2237790">
                <a:off x="3894" y="6680"/>
                <a:ext cx="136" cy="737"/>
              </a:xfrm>
              <a:custGeom>
                <a:avLst/>
                <a:gdLst/>
                <a:ahLst/>
                <a:cxnLst/>
                <a:rect l="l" t="t" r="r" b="b"/>
                <a:pathLst>
                  <a:path w="295" h="1600" extrusionOk="0">
                    <a:moveTo>
                      <a:pt x="278" y="1"/>
                    </a:moveTo>
                    <a:cubicBezTo>
                      <a:pt x="248" y="64"/>
                      <a:pt x="227" y="128"/>
                      <a:pt x="206" y="194"/>
                    </a:cubicBezTo>
                    <a:cubicBezTo>
                      <a:pt x="187" y="258"/>
                      <a:pt x="169" y="324"/>
                      <a:pt x="154" y="390"/>
                    </a:cubicBezTo>
                    <a:cubicBezTo>
                      <a:pt x="140" y="456"/>
                      <a:pt x="128" y="522"/>
                      <a:pt x="120" y="590"/>
                    </a:cubicBezTo>
                    <a:cubicBezTo>
                      <a:pt x="112" y="658"/>
                      <a:pt x="106" y="726"/>
                      <a:pt x="96" y="791"/>
                    </a:cubicBezTo>
                    <a:lnTo>
                      <a:pt x="70" y="993"/>
                    </a:lnTo>
                    <a:lnTo>
                      <a:pt x="46" y="1193"/>
                    </a:lnTo>
                    <a:cubicBezTo>
                      <a:pt x="31" y="1327"/>
                      <a:pt x="13" y="1462"/>
                      <a:pt x="1" y="1596"/>
                    </a:cubicBezTo>
                    <a:lnTo>
                      <a:pt x="12" y="1600"/>
                    </a:lnTo>
                    <a:cubicBezTo>
                      <a:pt x="44" y="1468"/>
                      <a:pt x="75" y="1337"/>
                      <a:pt x="106" y="1205"/>
                    </a:cubicBezTo>
                    <a:lnTo>
                      <a:pt x="151" y="1007"/>
                    </a:lnTo>
                    <a:lnTo>
                      <a:pt x="193" y="809"/>
                    </a:lnTo>
                    <a:cubicBezTo>
                      <a:pt x="206" y="742"/>
                      <a:pt x="223" y="676"/>
                      <a:pt x="239" y="611"/>
                    </a:cubicBezTo>
                    <a:cubicBezTo>
                      <a:pt x="255" y="544"/>
                      <a:pt x="266" y="477"/>
                      <a:pt x="274" y="411"/>
                    </a:cubicBezTo>
                    <a:cubicBezTo>
                      <a:pt x="282" y="345"/>
                      <a:pt x="287" y="277"/>
                      <a:pt x="291" y="209"/>
                    </a:cubicBezTo>
                    <a:cubicBezTo>
                      <a:pt x="294" y="142"/>
                      <a:pt x="295" y="72"/>
                      <a:pt x="289" y="3"/>
                    </a:cubicBezTo>
                    <a:lnTo>
                      <a:pt x="278" y="1"/>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067;p31"/>
              <p:cNvSpPr/>
              <p:nvPr>
                <p:custDataLst>
                  <p:tags r:id="rId125"/>
                </p:custDataLst>
              </p:nvPr>
            </p:nvSpPr>
            <p:spPr>
              <a:xfrm rot="2237790">
                <a:off x="3348" y="7183"/>
                <a:ext cx="136" cy="737"/>
              </a:xfrm>
              <a:custGeom>
                <a:avLst/>
                <a:gdLst/>
                <a:ahLst/>
                <a:cxnLst/>
                <a:rect l="l" t="t" r="r" b="b"/>
                <a:pathLst>
                  <a:path w="296" h="1600" extrusionOk="0">
                    <a:moveTo>
                      <a:pt x="284" y="0"/>
                    </a:moveTo>
                    <a:cubicBezTo>
                      <a:pt x="251" y="131"/>
                      <a:pt x="221" y="263"/>
                      <a:pt x="190" y="395"/>
                    </a:cubicBezTo>
                    <a:lnTo>
                      <a:pt x="146" y="593"/>
                    </a:lnTo>
                    <a:lnTo>
                      <a:pt x="102" y="792"/>
                    </a:lnTo>
                    <a:cubicBezTo>
                      <a:pt x="90" y="857"/>
                      <a:pt x="73" y="924"/>
                      <a:pt x="57" y="990"/>
                    </a:cubicBezTo>
                    <a:cubicBezTo>
                      <a:pt x="42" y="1055"/>
                      <a:pt x="29" y="1122"/>
                      <a:pt x="22" y="1189"/>
                    </a:cubicBezTo>
                    <a:cubicBezTo>
                      <a:pt x="13" y="1256"/>
                      <a:pt x="8" y="1324"/>
                      <a:pt x="5" y="1391"/>
                    </a:cubicBezTo>
                    <a:cubicBezTo>
                      <a:pt x="2" y="1459"/>
                      <a:pt x="1" y="1528"/>
                      <a:pt x="6" y="1597"/>
                    </a:cubicBezTo>
                    <a:lnTo>
                      <a:pt x="18" y="1600"/>
                    </a:lnTo>
                    <a:cubicBezTo>
                      <a:pt x="48" y="1535"/>
                      <a:pt x="69" y="1472"/>
                      <a:pt x="90" y="1407"/>
                    </a:cubicBezTo>
                    <a:cubicBezTo>
                      <a:pt x="109" y="1341"/>
                      <a:pt x="126" y="1277"/>
                      <a:pt x="142" y="1210"/>
                    </a:cubicBezTo>
                    <a:cubicBezTo>
                      <a:pt x="156" y="1144"/>
                      <a:pt x="168" y="1077"/>
                      <a:pt x="175" y="1010"/>
                    </a:cubicBezTo>
                    <a:cubicBezTo>
                      <a:pt x="183" y="942"/>
                      <a:pt x="190" y="874"/>
                      <a:pt x="199" y="808"/>
                    </a:cubicBezTo>
                    <a:lnTo>
                      <a:pt x="225" y="607"/>
                    </a:lnTo>
                    <a:lnTo>
                      <a:pt x="250" y="407"/>
                    </a:lnTo>
                    <a:cubicBezTo>
                      <a:pt x="266" y="272"/>
                      <a:pt x="283" y="138"/>
                      <a:pt x="295" y="4"/>
                    </a:cubicBezTo>
                    <a:lnTo>
                      <a:pt x="284" y="0"/>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068;p31"/>
              <p:cNvSpPr/>
              <p:nvPr>
                <p:custDataLst>
                  <p:tags r:id="rId126"/>
                </p:custDataLst>
              </p:nvPr>
            </p:nvSpPr>
            <p:spPr>
              <a:xfrm rot="2237790">
                <a:off x="3572" y="7505"/>
                <a:ext cx="737" cy="135"/>
              </a:xfrm>
              <a:custGeom>
                <a:avLst/>
                <a:gdLst/>
                <a:ahLst/>
                <a:cxnLst/>
                <a:rect l="l" t="t" r="r" b="b"/>
                <a:pathLst>
                  <a:path w="1600" h="293" extrusionOk="0">
                    <a:moveTo>
                      <a:pt x="5" y="0"/>
                    </a:moveTo>
                    <a:lnTo>
                      <a:pt x="1" y="12"/>
                    </a:lnTo>
                    <a:cubicBezTo>
                      <a:pt x="132" y="44"/>
                      <a:pt x="263" y="74"/>
                      <a:pt x="395" y="105"/>
                    </a:cubicBezTo>
                    <a:lnTo>
                      <a:pt x="593" y="150"/>
                    </a:lnTo>
                    <a:lnTo>
                      <a:pt x="791" y="193"/>
                    </a:lnTo>
                    <a:cubicBezTo>
                      <a:pt x="858" y="206"/>
                      <a:pt x="925" y="223"/>
                      <a:pt x="989" y="239"/>
                    </a:cubicBezTo>
                    <a:cubicBezTo>
                      <a:pt x="1056" y="255"/>
                      <a:pt x="1123" y="266"/>
                      <a:pt x="1189" y="273"/>
                    </a:cubicBezTo>
                    <a:cubicBezTo>
                      <a:pt x="1255" y="282"/>
                      <a:pt x="1323" y="287"/>
                      <a:pt x="1391" y="291"/>
                    </a:cubicBezTo>
                    <a:cubicBezTo>
                      <a:pt x="1422" y="292"/>
                      <a:pt x="1454" y="293"/>
                      <a:pt x="1486" y="293"/>
                    </a:cubicBezTo>
                    <a:cubicBezTo>
                      <a:pt x="1523" y="293"/>
                      <a:pt x="1560" y="292"/>
                      <a:pt x="1597" y="289"/>
                    </a:cubicBezTo>
                    <a:lnTo>
                      <a:pt x="1599" y="277"/>
                    </a:lnTo>
                    <a:cubicBezTo>
                      <a:pt x="1537" y="247"/>
                      <a:pt x="1472" y="226"/>
                      <a:pt x="1406" y="206"/>
                    </a:cubicBezTo>
                    <a:cubicBezTo>
                      <a:pt x="1342" y="187"/>
                      <a:pt x="1276" y="169"/>
                      <a:pt x="1210" y="153"/>
                    </a:cubicBezTo>
                    <a:cubicBezTo>
                      <a:pt x="1145" y="140"/>
                      <a:pt x="1079" y="127"/>
                      <a:pt x="1010" y="120"/>
                    </a:cubicBezTo>
                    <a:cubicBezTo>
                      <a:pt x="942" y="112"/>
                      <a:pt x="874" y="105"/>
                      <a:pt x="809" y="96"/>
                    </a:cubicBezTo>
                    <a:lnTo>
                      <a:pt x="607" y="70"/>
                    </a:lnTo>
                    <a:lnTo>
                      <a:pt x="407" y="46"/>
                    </a:lnTo>
                    <a:cubicBezTo>
                      <a:pt x="273" y="30"/>
                      <a:pt x="138" y="13"/>
                      <a:pt x="5" y="0"/>
                    </a:cubicBez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069;p31"/>
              <p:cNvSpPr/>
              <p:nvPr>
                <p:custDataLst>
                  <p:tags r:id="rId127"/>
                </p:custDataLst>
              </p:nvPr>
            </p:nvSpPr>
            <p:spPr>
              <a:xfrm rot="2237790">
                <a:off x="3069" y="6960"/>
                <a:ext cx="737" cy="135"/>
              </a:xfrm>
              <a:custGeom>
                <a:avLst/>
                <a:gdLst/>
                <a:ahLst/>
                <a:cxnLst/>
                <a:rect l="l" t="t" r="r" b="b"/>
                <a:pathLst>
                  <a:path w="1600" h="293" extrusionOk="0">
                    <a:moveTo>
                      <a:pt x="106" y="0"/>
                    </a:moveTo>
                    <a:cubicBezTo>
                      <a:pt x="71" y="0"/>
                      <a:pt x="37" y="1"/>
                      <a:pt x="2" y="4"/>
                    </a:cubicBezTo>
                    <a:lnTo>
                      <a:pt x="0" y="15"/>
                    </a:lnTo>
                    <a:cubicBezTo>
                      <a:pt x="63" y="45"/>
                      <a:pt x="127" y="66"/>
                      <a:pt x="193" y="87"/>
                    </a:cubicBezTo>
                    <a:cubicBezTo>
                      <a:pt x="258" y="107"/>
                      <a:pt x="324" y="124"/>
                      <a:pt x="389" y="139"/>
                    </a:cubicBezTo>
                    <a:cubicBezTo>
                      <a:pt x="455" y="154"/>
                      <a:pt x="522" y="165"/>
                      <a:pt x="589" y="173"/>
                    </a:cubicBezTo>
                    <a:cubicBezTo>
                      <a:pt x="657" y="181"/>
                      <a:pt x="725" y="187"/>
                      <a:pt x="791" y="197"/>
                    </a:cubicBezTo>
                    <a:lnTo>
                      <a:pt x="992" y="223"/>
                    </a:lnTo>
                    <a:lnTo>
                      <a:pt x="1192" y="248"/>
                    </a:lnTo>
                    <a:cubicBezTo>
                      <a:pt x="1327" y="263"/>
                      <a:pt x="1461" y="280"/>
                      <a:pt x="1596" y="293"/>
                    </a:cubicBezTo>
                    <a:lnTo>
                      <a:pt x="1599" y="281"/>
                    </a:lnTo>
                    <a:cubicBezTo>
                      <a:pt x="1468" y="249"/>
                      <a:pt x="1336" y="219"/>
                      <a:pt x="1205" y="187"/>
                    </a:cubicBezTo>
                    <a:lnTo>
                      <a:pt x="1007" y="143"/>
                    </a:lnTo>
                    <a:lnTo>
                      <a:pt x="809" y="100"/>
                    </a:lnTo>
                    <a:cubicBezTo>
                      <a:pt x="742" y="87"/>
                      <a:pt x="675" y="70"/>
                      <a:pt x="610" y="55"/>
                    </a:cubicBezTo>
                    <a:cubicBezTo>
                      <a:pt x="544" y="39"/>
                      <a:pt x="477" y="27"/>
                      <a:pt x="410" y="19"/>
                    </a:cubicBezTo>
                    <a:cubicBezTo>
                      <a:pt x="344" y="11"/>
                      <a:pt x="277" y="6"/>
                      <a:pt x="209" y="3"/>
                    </a:cubicBezTo>
                    <a:cubicBezTo>
                      <a:pt x="175" y="1"/>
                      <a:pt x="141" y="0"/>
                      <a:pt x="106" y="0"/>
                    </a:cubicBez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070;p31"/>
              <p:cNvSpPr/>
              <p:nvPr>
                <p:custDataLst>
                  <p:tags r:id="rId128"/>
                </p:custDataLst>
              </p:nvPr>
            </p:nvSpPr>
            <p:spPr>
              <a:xfrm rot="2237790">
                <a:off x="3244" y="6749"/>
                <a:ext cx="633" cy="406"/>
              </a:xfrm>
              <a:custGeom>
                <a:avLst/>
                <a:gdLst/>
                <a:ahLst/>
                <a:cxnLst/>
                <a:rect l="l" t="t" r="r" b="b"/>
                <a:pathLst>
                  <a:path w="1375" h="881" extrusionOk="0">
                    <a:moveTo>
                      <a:pt x="7" y="0"/>
                    </a:moveTo>
                    <a:lnTo>
                      <a:pt x="1" y="11"/>
                    </a:lnTo>
                    <a:cubicBezTo>
                      <a:pt x="47" y="61"/>
                      <a:pt x="100" y="107"/>
                      <a:pt x="152" y="150"/>
                    </a:cubicBezTo>
                    <a:cubicBezTo>
                      <a:pt x="204" y="193"/>
                      <a:pt x="258" y="235"/>
                      <a:pt x="313" y="274"/>
                    </a:cubicBezTo>
                    <a:cubicBezTo>
                      <a:pt x="368" y="313"/>
                      <a:pt x="425" y="350"/>
                      <a:pt x="484" y="382"/>
                    </a:cubicBezTo>
                    <a:cubicBezTo>
                      <a:pt x="543" y="414"/>
                      <a:pt x="602" y="448"/>
                      <a:pt x="662" y="481"/>
                    </a:cubicBezTo>
                    <a:lnTo>
                      <a:pt x="837" y="583"/>
                    </a:lnTo>
                    <a:lnTo>
                      <a:pt x="1013" y="684"/>
                    </a:lnTo>
                    <a:cubicBezTo>
                      <a:pt x="1131" y="748"/>
                      <a:pt x="1249" y="816"/>
                      <a:pt x="1368" y="881"/>
                    </a:cubicBezTo>
                    <a:lnTo>
                      <a:pt x="1374" y="869"/>
                    </a:lnTo>
                    <a:cubicBezTo>
                      <a:pt x="1267" y="789"/>
                      <a:pt x="1155" y="712"/>
                      <a:pt x="1046" y="632"/>
                    </a:cubicBezTo>
                    <a:lnTo>
                      <a:pt x="880" y="515"/>
                    </a:lnTo>
                    <a:lnTo>
                      <a:pt x="714" y="399"/>
                    </a:lnTo>
                    <a:cubicBezTo>
                      <a:pt x="659" y="360"/>
                      <a:pt x="604" y="320"/>
                      <a:pt x="549" y="280"/>
                    </a:cubicBezTo>
                    <a:cubicBezTo>
                      <a:pt x="494" y="240"/>
                      <a:pt x="436" y="204"/>
                      <a:pt x="378" y="170"/>
                    </a:cubicBezTo>
                    <a:cubicBezTo>
                      <a:pt x="319" y="137"/>
                      <a:pt x="258" y="106"/>
                      <a:pt x="198" y="77"/>
                    </a:cubicBezTo>
                    <a:cubicBezTo>
                      <a:pt x="136" y="48"/>
                      <a:pt x="74" y="21"/>
                      <a:pt x="7" y="0"/>
                    </a:cubicBez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071;p31"/>
              <p:cNvSpPr/>
              <p:nvPr>
                <p:custDataLst>
                  <p:tags r:id="rId129"/>
                </p:custDataLst>
              </p:nvPr>
            </p:nvSpPr>
            <p:spPr>
              <a:xfrm rot="2237790">
                <a:off x="3834" y="6855"/>
                <a:ext cx="405" cy="633"/>
              </a:xfrm>
              <a:custGeom>
                <a:avLst/>
                <a:gdLst/>
                <a:ahLst/>
                <a:cxnLst/>
                <a:rect l="l" t="t" r="r" b="b"/>
                <a:pathLst>
                  <a:path w="880" h="1374" extrusionOk="0">
                    <a:moveTo>
                      <a:pt x="869" y="0"/>
                    </a:moveTo>
                    <a:cubicBezTo>
                      <a:pt x="819" y="47"/>
                      <a:pt x="773" y="99"/>
                      <a:pt x="731" y="151"/>
                    </a:cubicBezTo>
                    <a:cubicBezTo>
                      <a:pt x="687" y="203"/>
                      <a:pt x="645" y="258"/>
                      <a:pt x="606" y="313"/>
                    </a:cubicBezTo>
                    <a:cubicBezTo>
                      <a:pt x="567" y="367"/>
                      <a:pt x="530" y="425"/>
                      <a:pt x="498" y="484"/>
                    </a:cubicBezTo>
                    <a:cubicBezTo>
                      <a:pt x="466" y="542"/>
                      <a:pt x="433" y="602"/>
                      <a:pt x="399" y="661"/>
                    </a:cubicBezTo>
                    <a:lnTo>
                      <a:pt x="298" y="836"/>
                    </a:lnTo>
                    <a:lnTo>
                      <a:pt x="197" y="1013"/>
                    </a:lnTo>
                    <a:cubicBezTo>
                      <a:pt x="132" y="1131"/>
                      <a:pt x="64" y="1248"/>
                      <a:pt x="0" y="1367"/>
                    </a:cubicBezTo>
                    <a:lnTo>
                      <a:pt x="11" y="1374"/>
                    </a:lnTo>
                    <a:cubicBezTo>
                      <a:pt x="91" y="1266"/>
                      <a:pt x="168" y="1155"/>
                      <a:pt x="248" y="1045"/>
                    </a:cubicBezTo>
                    <a:lnTo>
                      <a:pt x="365" y="880"/>
                    </a:lnTo>
                    <a:lnTo>
                      <a:pt x="481" y="713"/>
                    </a:lnTo>
                    <a:cubicBezTo>
                      <a:pt x="520" y="658"/>
                      <a:pt x="561" y="604"/>
                      <a:pt x="600" y="549"/>
                    </a:cubicBezTo>
                    <a:cubicBezTo>
                      <a:pt x="640" y="493"/>
                      <a:pt x="676" y="436"/>
                      <a:pt x="710" y="378"/>
                    </a:cubicBezTo>
                    <a:cubicBezTo>
                      <a:pt x="743" y="318"/>
                      <a:pt x="774" y="258"/>
                      <a:pt x="804" y="197"/>
                    </a:cubicBezTo>
                    <a:cubicBezTo>
                      <a:pt x="832" y="136"/>
                      <a:pt x="859" y="73"/>
                      <a:pt x="880" y="6"/>
                    </a:cubicBezTo>
                    <a:lnTo>
                      <a:pt x="869" y="0"/>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072;p31"/>
              <p:cNvSpPr/>
              <p:nvPr>
                <p:custDataLst>
                  <p:tags r:id="rId130"/>
                </p:custDataLst>
              </p:nvPr>
            </p:nvSpPr>
            <p:spPr>
              <a:xfrm rot="2237790">
                <a:off x="3138" y="7113"/>
                <a:ext cx="406" cy="633"/>
              </a:xfrm>
              <a:custGeom>
                <a:avLst/>
                <a:gdLst/>
                <a:ahLst/>
                <a:cxnLst/>
                <a:rect l="l" t="t" r="r" b="b"/>
                <a:pathLst>
                  <a:path w="882" h="1374" extrusionOk="0">
                    <a:moveTo>
                      <a:pt x="871" y="0"/>
                    </a:moveTo>
                    <a:cubicBezTo>
                      <a:pt x="789" y="109"/>
                      <a:pt x="712" y="219"/>
                      <a:pt x="633" y="329"/>
                    </a:cubicBezTo>
                    <a:lnTo>
                      <a:pt x="516" y="494"/>
                    </a:lnTo>
                    <a:lnTo>
                      <a:pt x="399" y="661"/>
                    </a:lnTo>
                    <a:cubicBezTo>
                      <a:pt x="361" y="716"/>
                      <a:pt x="320" y="771"/>
                      <a:pt x="281" y="825"/>
                    </a:cubicBezTo>
                    <a:cubicBezTo>
                      <a:pt x="241" y="880"/>
                      <a:pt x="204" y="938"/>
                      <a:pt x="172" y="996"/>
                    </a:cubicBezTo>
                    <a:cubicBezTo>
                      <a:pt x="138" y="1055"/>
                      <a:pt x="106" y="1116"/>
                      <a:pt x="78" y="1178"/>
                    </a:cubicBezTo>
                    <a:cubicBezTo>
                      <a:pt x="49" y="1238"/>
                      <a:pt x="22" y="1301"/>
                      <a:pt x="1" y="1367"/>
                    </a:cubicBezTo>
                    <a:lnTo>
                      <a:pt x="11" y="1374"/>
                    </a:lnTo>
                    <a:cubicBezTo>
                      <a:pt x="62" y="1327"/>
                      <a:pt x="107" y="1275"/>
                      <a:pt x="151" y="1222"/>
                    </a:cubicBezTo>
                    <a:cubicBezTo>
                      <a:pt x="194" y="1170"/>
                      <a:pt x="236" y="1116"/>
                      <a:pt x="274" y="1061"/>
                    </a:cubicBezTo>
                    <a:cubicBezTo>
                      <a:pt x="314" y="1006"/>
                      <a:pt x="350" y="949"/>
                      <a:pt x="383" y="891"/>
                    </a:cubicBezTo>
                    <a:cubicBezTo>
                      <a:pt x="415" y="831"/>
                      <a:pt x="448" y="772"/>
                      <a:pt x="482" y="713"/>
                    </a:cubicBezTo>
                    <a:lnTo>
                      <a:pt x="584" y="537"/>
                    </a:lnTo>
                    <a:lnTo>
                      <a:pt x="684" y="361"/>
                    </a:lnTo>
                    <a:cubicBezTo>
                      <a:pt x="749" y="244"/>
                      <a:pt x="816" y="125"/>
                      <a:pt x="881" y="6"/>
                    </a:cubicBezTo>
                    <a:lnTo>
                      <a:pt x="871" y="0"/>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073;p31"/>
              <p:cNvSpPr/>
              <p:nvPr>
                <p:custDataLst>
                  <p:tags r:id="rId131"/>
                </p:custDataLst>
              </p:nvPr>
            </p:nvSpPr>
            <p:spPr>
              <a:xfrm rot="2237790">
                <a:off x="3759" y="6597"/>
                <a:ext cx="170" cy="730"/>
              </a:xfrm>
              <a:custGeom>
                <a:avLst/>
                <a:gdLst/>
                <a:ahLst/>
                <a:cxnLst/>
                <a:rect l="l" t="t" r="r" b="b"/>
                <a:pathLst>
                  <a:path w="369" h="1586" extrusionOk="0">
                    <a:moveTo>
                      <a:pt x="16" y="0"/>
                    </a:moveTo>
                    <a:lnTo>
                      <a:pt x="3" y="3"/>
                    </a:lnTo>
                    <a:cubicBezTo>
                      <a:pt x="1" y="73"/>
                      <a:pt x="5" y="141"/>
                      <a:pt x="11" y="209"/>
                    </a:cubicBezTo>
                    <a:cubicBezTo>
                      <a:pt x="18" y="277"/>
                      <a:pt x="27" y="344"/>
                      <a:pt x="38" y="411"/>
                    </a:cubicBezTo>
                    <a:cubicBezTo>
                      <a:pt x="49" y="479"/>
                      <a:pt x="65" y="544"/>
                      <a:pt x="83" y="609"/>
                    </a:cubicBezTo>
                    <a:cubicBezTo>
                      <a:pt x="102" y="674"/>
                      <a:pt x="122" y="740"/>
                      <a:pt x="139" y="804"/>
                    </a:cubicBezTo>
                    <a:lnTo>
                      <a:pt x="191" y="1000"/>
                    </a:lnTo>
                    <a:lnTo>
                      <a:pt x="245" y="1195"/>
                    </a:lnTo>
                    <a:cubicBezTo>
                      <a:pt x="283" y="1326"/>
                      <a:pt x="318" y="1456"/>
                      <a:pt x="357" y="1586"/>
                    </a:cubicBezTo>
                    <a:lnTo>
                      <a:pt x="368" y="1581"/>
                    </a:lnTo>
                    <a:cubicBezTo>
                      <a:pt x="347" y="1449"/>
                      <a:pt x="324" y="1314"/>
                      <a:pt x="303" y="1182"/>
                    </a:cubicBezTo>
                    <a:lnTo>
                      <a:pt x="269" y="982"/>
                    </a:lnTo>
                    <a:lnTo>
                      <a:pt x="232" y="782"/>
                    </a:lnTo>
                    <a:cubicBezTo>
                      <a:pt x="221" y="716"/>
                      <a:pt x="211" y="648"/>
                      <a:pt x="200" y="582"/>
                    </a:cubicBezTo>
                    <a:cubicBezTo>
                      <a:pt x="190" y="516"/>
                      <a:pt x="175" y="449"/>
                      <a:pt x="157" y="384"/>
                    </a:cubicBezTo>
                    <a:cubicBezTo>
                      <a:pt x="139" y="318"/>
                      <a:pt x="120" y="254"/>
                      <a:pt x="96" y="189"/>
                    </a:cubicBezTo>
                    <a:cubicBezTo>
                      <a:pt x="73" y="125"/>
                      <a:pt x="47" y="63"/>
                      <a:pt x="16" y="0"/>
                    </a:cubicBez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074;p31"/>
              <p:cNvSpPr/>
              <p:nvPr>
                <p:custDataLst>
                  <p:tags r:id="rId132"/>
                </p:custDataLst>
              </p:nvPr>
            </p:nvSpPr>
            <p:spPr>
              <a:xfrm rot="2237790">
                <a:off x="3661" y="7370"/>
                <a:ext cx="730" cy="169"/>
              </a:xfrm>
              <a:custGeom>
                <a:avLst/>
                <a:gdLst/>
                <a:ahLst/>
                <a:cxnLst/>
                <a:rect l="l" t="t" r="r" b="b"/>
                <a:pathLst>
                  <a:path w="1586" h="367" extrusionOk="0">
                    <a:moveTo>
                      <a:pt x="1541" y="1"/>
                    </a:moveTo>
                    <a:cubicBezTo>
                      <a:pt x="1485" y="1"/>
                      <a:pt x="1431" y="4"/>
                      <a:pt x="1377" y="10"/>
                    </a:cubicBezTo>
                    <a:cubicBezTo>
                      <a:pt x="1309" y="16"/>
                      <a:pt x="1242" y="26"/>
                      <a:pt x="1175" y="37"/>
                    </a:cubicBezTo>
                    <a:cubicBezTo>
                      <a:pt x="1107" y="47"/>
                      <a:pt x="1042" y="63"/>
                      <a:pt x="977" y="81"/>
                    </a:cubicBezTo>
                    <a:cubicBezTo>
                      <a:pt x="912" y="101"/>
                      <a:pt x="846" y="120"/>
                      <a:pt x="782" y="137"/>
                    </a:cubicBezTo>
                    <a:lnTo>
                      <a:pt x="586" y="189"/>
                    </a:lnTo>
                    <a:lnTo>
                      <a:pt x="391" y="244"/>
                    </a:lnTo>
                    <a:cubicBezTo>
                      <a:pt x="260" y="281"/>
                      <a:pt x="130" y="317"/>
                      <a:pt x="1" y="355"/>
                    </a:cubicBezTo>
                    <a:lnTo>
                      <a:pt x="5" y="367"/>
                    </a:lnTo>
                    <a:cubicBezTo>
                      <a:pt x="137" y="346"/>
                      <a:pt x="272" y="323"/>
                      <a:pt x="405" y="302"/>
                    </a:cubicBezTo>
                    <a:lnTo>
                      <a:pt x="604" y="268"/>
                    </a:lnTo>
                    <a:lnTo>
                      <a:pt x="804" y="231"/>
                    </a:lnTo>
                    <a:cubicBezTo>
                      <a:pt x="870" y="220"/>
                      <a:pt x="938" y="209"/>
                      <a:pt x="1005" y="199"/>
                    </a:cubicBezTo>
                    <a:cubicBezTo>
                      <a:pt x="1071" y="188"/>
                      <a:pt x="1137" y="174"/>
                      <a:pt x="1203" y="156"/>
                    </a:cubicBezTo>
                    <a:cubicBezTo>
                      <a:pt x="1268" y="137"/>
                      <a:pt x="1333" y="117"/>
                      <a:pt x="1397" y="94"/>
                    </a:cubicBezTo>
                    <a:cubicBezTo>
                      <a:pt x="1461" y="70"/>
                      <a:pt x="1523" y="44"/>
                      <a:pt x="1586" y="13"/>
                    </a:cubicBezTo>
                    <a:lnTo>
                      <a:pt x="1584" y="2"/>
                    </a:lnTo>
                    <a:cubicBezTo>
                      <a:pt x="1569" y="1"/>
                      <a:pt x="1555" y="1"/>
                      <a:pt x="1541" y="1"/>
                    </a:cubicBez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075;p31"/>
              <p:cNvSpPr/>
              <p:nvPr>
                <p:custDataLst>
                  <p:tags r:id="rId133"/>
                </p:custDataLst>
              </p:nvPr>
            </p:nvSpPr>
            <p:spPr>
              <a:xfrm rot="2237790">
                <a:off x="2986" y="7061"/>
                <a:ext cx="730" cy="169"/>
              </a:xfrm>
              <a:custGeom>
                <a:avLst/>
                <a:gdLst/>
                <a:ahLst/>
                <a:cxnLst/>
                <a:rect l="l" t="t" r="r" b="b"/>
                <a:pathLst>
                  <a:path w="1586" h="366" extrusionOk="0">
                    <a:moveTo>
                      <a:pt x="1582" y="0"/>
                    </a:moveTo>
                    <a:cubicBezTo>
                      <a:pt x="1449" y="21"/>
                      <a:pt x="1315" y="44"/>
                      <a:pt x="1181" y="65"/>
                    </a:cubicBezTo>
                    <a:lnTo>
                      <a:pt x="982" y="99"/>
                    </a:lnTo>
                    <a:lnTo>
                      <a:pt x="783" y="136"/>
                    </a:lnTo>
                    <a:cubicBezTo>
                      <a:pt x="716" y="147"/>
                      <a:pt x="648" y="158"/>
                      <a:pt x="583" y="168"/>
                    </a:cubicBezTo>
                    <a:cubicBezTo>
                      <a:pt x="516" y="178"/>
                      <a:pt x="449" y="193"/>
                      <a:pt x="385" y="211"/>
                    </a:cubicBezTo>
                    <a:cubicBezTo>
                      <a:pt x="319" y="230"/>
                      <a:pt x="254" y="249"/>
                      <a:pt x="190" y="272"/>
                    </a:cubicBezTo>
                    <a:cubicBezTo>
                      <a:pt x="126" y="296"/>
                      <a:pt x="63" y="322"/>
                      <a:pt x="1" y="354"/>
                    </a:cubicBezTo>
                    <a:lnTo>
                      <a:pt x="4" y="365"/>
                    </a:lnTo>
                    <a:cubicBezTo>
                      <a:pt x="18" y="366"/>
                      <a:pt x="32" y="366"/>
                      <a:pt x="46" y="366"/>
                    </a:cubicBezTo>
                    <a:cubicBezTo>
                      <a:pt x="101" y="366"/>
                      <a:pt x="155" y="363"/>
                      <a:pt x="209" y="357"/>
                    </a:cubicBezTo>
                    <a:cubicBezTo>
                      <a:pt x="277" y="350"/>
                      <a:pt x="345" y="341"/>
                      <a:pt x="412" y="330"/>
                    </a:cubicBezTo>
                    <a:cubicBezTo>
                      <a:pt x="479" y="319"/>
                      <a:pt x="544" y="304"/>
                      <a:pt x="610" y="286"/>
                    </a:cubicBezTo>
                    <a:cubicBezTo>
                      <a:pt x="674" y="266"/>
                      <a:pt x="740" y="246"/>
                      <a:pt x="805" y="230"/>
                    </a:cubicBezTo>
                    <a:lnTo>
                      <a:pt x="1001" y="177"/>
                    </a:lnTo>
                    <a:lnTo>
                      <a:pt x="1196" y="124"/>
                    </a:lnTo>
                    <a:cubicBezTo>
                      <a:pt x="1326" y="86"/>
                      <a:pt x="1457" y="51"/>
                      <a:pt x="1586" y="12"/>
                    </a:cubicBezTo>
                    <a:lnTo>
                      <a:pt x="1582" y="0"/>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076;p31"/>
              <p:cNvSpPr/>
              <p:nvPr>
                <p:custDataLst>
                  <p:tags r:id="rId134"/>
                </p:custDataLst>
              </p:nvPr>
            </p:nvSpPr>
            <p:spPr>
              <a:xfrm rot="2237790">
                <a:off x="3358" y="6673"/>
                <a:ext cx="543" cy="520"/>
              </a:xfrm>
              <a:custGeom>
                <a:avLst/>
                <a:gdLst/>
                <a:ahLst/>
                <a:cxnLst/>
                <a:rect l="l" t="t" r="r" b="b"/>
                <a:pathLst>
                  <a:path w="1180" h="1130" extrusionOk="0">
                    <a:moveTo>
                      <a:pt x="8" y="0"/>
                    </a:moveTo>
                    <a:lnTo>
                      <a:pt x="0" y="10"/>
                    </a:lnTo>
                    <a:cubicBezTo>
                      <a:pt x="37" y="69"/>
                      <a:pt x="79" y="123"/>
                      <a:pt x="121" y="176"/>
                    </a:cubicBezTo>
                    <a:cubicBezTo>
                      <a:pt x="164" y="229"/>
                      <a:pt x="209" y="280"/>
                      <a:pt x="256" y="329"/>
                    </a:cubicBezTo>
                    <a:cubicBezTo>
                      <a:pt x="303" y="379"/>
                      <a:pt x="351" y="424"/>
                      <a:pt x="403" y="468"/>
                    </a:cubicBezTo>
                    <a:cubicBezTo>
                      <a:pt x="455" y="512"/>
                      <a:pt x="507" y="556"/>
                      <a:pt x="558" y="600"/>
                    </a:cubicBezTo>
                    <a:lnTo>
                      <a:pt x="711" y="734"/>
                    </a:lnTo>
                    <a:lnTo>
                      <a:pt x="864" y="867"/>
                    </a:lnTo>
                    <a:cubicBezTo>
                      <a:pt x="968" y="954"/>
                      <a:pt x="1070" y="1043"/>
                      <a:pt x="1175" y="1130"/>
                    </a:cubicBezTo>
                    <a:lnTo>
                      <a:pt x="1180" y="1120"/>
                    </a:lnTo>
                    <a:cubicBezTo>
                      <a:pt x="1088" y="1020"/>
                      <a:pt x="996" y="922"/>
                      <a:pt x="904" y="823"/>
                    </a:cubicBezTo>
                    <a:lnTo>
                      <a:pt x="764" y="675"/>
                    </a:lnTo>
                    <a:lnTo>
                      <a:pt x="623" y="529"/>
                    </a:lnTo>
                    <a:cubicBezTo>
                      <a:pt x="576" y="480"/>
                      <a:pt x="530" y="431"/>
                      <a:pt x="485" y="381"/>
                    </a:cubicBezTo>
                    <a:cubicBezTo>
                      <a:pt x="439" y="332"/>
                      <a:pt x="389" y="284"/>
                      <a:pt x="339" y="240"/>
                    </a:cubicBezTo>
                    <a:cubicBezTo>
                      <a:pt x="288" y="197"/>
                      <a:pt x="235" y="155"/>
                      <a:pt x="180" y="114"/>
                    </a:cubicBezTo>
                    <a:cubicBezTo>
                      <a:pt x="126" y="73"/>
                      <a:pt x="69" y="35"/>
                      <a:pt x="8" y="0"/>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077;p31"/>
              <p:cNvSpPr/>
              <p:nvPr>
                <p:custDataLst>
                  <p:tags r:id="rId135"/>
                </p:custDataLst>
              </p:nvPr>
            </p:nvSpPr>
            <p:spPr>
              <a:xfrm rot="2237790">
                <a:off x="3796" y="6969"/>
                <a:ext cx="520" cy="544"/>
              </a:xfrm>
              <a:custGeom>
                <a:avLst/>
                <a:gdLst/>
                <a:ahLst/>
                <a:cxnLst/>
                <a:rect l="l" t="t" r="r" b="b"/>
                <a:pathLst>
                  <a:path w="1129" h="1181" extrusionOk="0">
                    <a:moveTo>
                      <a:pt x="1120" y="1"/>
                    </a:moveTo>
                    <a:cubicBezTo>
                      <a:pt x="1060" y="37"/>
                      <a:pt x="1007" y="79"/>
                      <a:pt x="953" y="122"/>
                    </a:cubicBezTo>
                    <a:cubicBezTo>
                      <a:pt x="901" y="165"/>
                      <a:pt x="850" y="210"/>
                      <a:pt x="800" y="256"/>
                    </a:cubicBezTo>
                    <a:cubicBezTo>
                      <a:pt x="751" y="303"/>
                      <a:pt x="705" y="351"/>
                      <a:pt x="661" y="404"/>
                    </a:cubicBezTo>
                    <a:cubicBezTo>
                      <a:pt x="617" y="456"/>
                      <a:pt x="574" y="508"/>
                      <a:pt x="529" y="559"/>
                    </a:cubicBezTo>
                    <a:lnTo>
                      <a:pt x="395" y="711"/>
                    </a:lnTo>
                    <a:lnTo>
                      <a:pt x="262" y="864"/>
                    </a:lnTo>
                    <a:cubicBezTo>
                      <a:pt x="175" y="969"/>
                      <a:pt x="86" y="1071"/>
                      <a:pt x="0" y="1175"/>
                    </a:cubicBezTo>
                    <a:lnTo>
                      <a:pt x="9" y="1180"/>
                    </a:lnTo>
                    <a:cubicBezTo>
                      <a:pt x="110" y="1089"/>
                      <a:pt x="207" y="997"/>
                      <a:pt x="306" y="904"/>
                    </a:cubicBezTo>
                    <a:lnTo>
                      <a:pt x="454" y="764"/>
                    </a:lnTo>
                    <a:lnTo>
                      <a:pt x="600" y="624"/>
                    </a:lnTo>
                    <a:cubicBezTo>
                      <a:pt x="649" y="577"/>
                      <a:pt x="699" y="531"/>
                      <a:pt x="748" y="486"/>
                    </a:cubicBezTo>
                    <a:cubicBezTo>
                      <a:pt x="798" y="440"/>
                      <a:pt x="845" y="390"/>
                      <a:pt x="889" y="340"/>
                    </a:cubicBezTo>
                    <a:cubicBezTo>
                      <a:pt x="932" y="289"/>
                      <a:pt x="976" y="236"/>
                      <a:pt x="1015" y="180"/>
                    </a:cubicBezTo>
                    <a:cubicBezTo>
                      <a:pt x="1056" y="126"/>
                      <a:pt x="1096" y="70"/>
                      <a:pt x="1129" y="8"/>
                    </a:cubicBezTo>
                    <a:lnTo>
                      <a:pt x="1120" y="1"/>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078;p31"/>
              <p:cNvSpPr/>
              <p:nvPr>
                <p:custDataLst>
                  <p:tags r:id="rId136"/>
                </p:custDataLst>
              </p:nvPr>
            </p:nvSpPr>
            <p:spPr>
              <a:xfrm rot="2237790">
                <a:off x="3061" y="7087"/>
                <a:ext cx="520" cy="544"/>
              </a:xfrm>
              <a:custGeom>
                <a:avLst/>
                <a:gdLst/>
                <a:ahLst/>
                <a:cxnLst/>
                <a:rect l="l" t="t" r="r" b="b"/>
                <a:pathLst>
                  <a:path w="1130" h="1181" extrusionOk="0">
                    <a:moveTo>
                      <a:pt x="1120" y="0"/>
                    </a:moveTo>
                    <a:cubicBezTo>
                      <a:pt x="1020" y="92"/>
                      <a:pt x="921" y="185"/>
                      <a:pt x="822" y="277"/>
                    </a:cubicBezTo>
                    <a:lnTo>
                      <a:pt x="675" y="416"/>
                    </a:lnTo>
                    <a:lnTo>
                      <a:pt x="529" y="557"/>
                    </a:lnTo>
                    <a:cubicBezTo>
                      <a:pt x="480" y="604"/>
                      <a:pt x="430" y="650"/>
                      <a:pt x="381" y="696"/>
                    </a:cubicBezTo>
                    <a:cubicBezTo>
                      <a:pt x="331" y="741"/>
                      <a:pt x="284" y="791"/>
                      <a:pt x="240" y="842"/>
                    </a:cubicBezTo>
                    <a:cubicBezTo>
                      <a:pt x="197" y="892"/>
                      <a:pt x="154" y="946"/>
                      <a:pt x="113" y="1000"/>
                    </a:cubicBezTo>
                    <a:cubicBezTo>
                      <a:pt x="74" y="1056"/>
                      <a:pt x="34" y="1111"/>
                      <a:pt x="1" y="1172"/>
                    </a:cubicBezTo>
                    <a:lnTo>
                      <a:pt x="9" y="1181"/>
                    </a:lnTo>
                    <a:cubicBezTo>
                      <a:pt x="69" y="1144"/>
                      <a:pt x="123" y="1103"/>
                      <a:pt x="176" y="1059"/>
                    </a:cubicBezTo>
                    <a:cubicBezTo>
                      <a:pt x="228" y="1016"/>
                      <a:pt x="279" y="972"/>
                      <a:pt x="329" y="925"/>
                    </a:cubicBezTo>
                    <a:cubicBezTo>
                      <a:pt x="378" y="878"/>
                      <a:pt x="424" y="829"/>
                      <a:pt x="469" y="777"/>
                    </a:cubicBezTo>
                    <a:cubicBezTo>
                      <a:pt x="513" y="725"/>
                      <a:pt x="555" y="673"/>
                      <a:pt x="600" y="623"/>
                    </a:cubicBezTo>
                    <a:lnTo>
                      <a:pt x="735" y="469"/>
                    </a:lnTo>
                    <a:lnTo>
                      <a:pt x="867" y="316"/>
                    </a:lnTo>
                    <a:cubicBezTo>
                      <a:pt x="955" y="212"/>
                      <a:pt x="1044" y="110"/>
                      <a:pt x="1129" y="5"/>
                    </a:cubicBezTo>
                    <a:lnTo>
                      <a:pt x="1120" y="0"/>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079;p31"/>
              <p:cNvSpPr/>
              <p:nvPr>
                <p:custDataLst>
                  <p:tags r:id="rId137"/>
                </p:custDataLst>
              </p:nvPr>
            </p:nvSpPr>
            <p:spPr>
              <a:xfrm rot="2237790">
                <a:off x="3873" y="6624"/>
                <a:ext cx="61" cy="747"/>
              </a:xfrm>
              <a:custGeom>
                <a:avLst/>
                <a:gdLst/>
                <a:ahLst/>
                <a:cxnLst/>
                <a:rect l="l" t="t" r="r" b="b"/>
                <a:pathLst>
                  <a:path w="132" h="1622" extrusionOk="0">
                    <a:moveTo>
                      <a:pt x="50" y="1"/>
                    </a:moveTo>
                    <a:cubicBezTo>
                      <a:pt x="32" y="69"/>
                      <a:pt x="25" y="136"/>
                      <a:pt x="17" y="204"/>
                    </a:cubicBezTo>
                    <a:cubicBezTo>
                      <a:pt x="10" y="272"/>
                      <a:pt x="5" y="340"/>
                      <a:pt x="4" y="408"/>
                    </a:cubicBezTo>
                    <a:cubicBezTo>
                      <a:pt x="1" y="475"/>
                      <a:pt x="4" y="542"/>
                      <a:pt x="9" y="610"/>
                    </a:cubicBezTo>
                    <a:cubicBezTo>
                      <a:pt x="16" y="678"/>
                      <a:pt x="22" y="744"/>
                      <a:pt x="26" y="812"/>
                    </a:cubicBezTo>
                    <a:lnTo>
                      <a:pt x="40" y="1015"/>
                    </a:lnTo>
                    <a:lnTo>
                      <a:pt x="53" y="1216"/>
                    </a:lnTo>
                    <a:cubicBezTo>
                      <a:pt x="66" y="1350"/>
                      <a:pt x="74" y="1486"/>
                      <a:pt x="88" y="1620"/>
                    </a:cubicBezTo>
                    <a:lnTo>
                      <a:pt x="99" y="1622"/>
                    </a:lnTo>
                    <a:cubicBezTo>
                      <a:pt x="105" y="1486"/>
                      <a:pt x="108" y="1351"/>
                      <a:pt x="114" y="1216"/>
                    </a:cubicBezTo>
                    <a:lnTo>
                      <a:pt x="119" y="1012"/>
                    </a:lnTo>
                    <a:lnTo>
                      <a:pt x="123" y="811"/>
                    </a:lnTo>
                    <a:cubicBezTo>
                      <a:pt x="124" y="742"/>
                      <a:pt x="126" y="675"/>
                      <a:pt x="129" y="607"/>
                    </a:cubicBezTo>
                    <a:cubicBezTo>
                      <a:pt x="131" y="541"/>
                      <a:pt x="130" y="473"/>
                      <a:pt x="125" y="405"/>
                    </a:cubicBezTo>
                    <a:cubicBezTo>
                      <a:pt x="120" y="338"/>
                      <a:pt x="114" y="271"/>
                      <a:pt x="103" y="203"/>
                    </a:cubicBezTo>
                    <a:cubicBezTo>
                      <a:pt x="93" y="135"/>
                      <a:pt x="81" y="68"/>
                      <a:pt x="61" y="1"/>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080;p31"/>
              <p:cNvSpPr/>
              <p:nvPr>
                <p:custDataLst>
                  <p:tags r:id="rId138"/>
                </p:custDataLst>
              </p:nvPr>
            </p:nvSpPr>
            <p:spPr>
              <a:xfrm rot="2237790">
                <a:off x="3444" y="7230"/>
                <a:ext cx="60" cy="746"/>
              </a:xfrm>
              <a:custGeom>
                <a:avLst/>
                <a:gdLst/>
                <a:ahLst/>
                <a:cxnLst/>
                <a:rect l="l" t="t" r="r" b="b"/>
                <a:pathLst>
                  <a:path w="131" h="1621" extrusionOk="0">
                    <a:moveTo>
                      <a:pt x="33" y="0"/>
                    </a:moveTo>
                    <a:cubicBezTo>
                      <a:pt x="26" y="136"/>
                      <a:pt x="23" y="270"/>
                      <a:pt x="18" y="406"/>
                    </a:cubicBezTo>
                    <a:lnTo>
                      <a:pt x="13" y="609"/>
                    </a:lnTo>
                    <a:lnTo>
                      <a:pt x="10" y="811"/>
                    </a:lnTo>
                    <a:cubicBezTo>
                      <a:pt x="8" y="879"/>
                      <a:pt x="5" y="947"/>
                      <a:pt x="2" y="1015"/>
                    </a:cubicBezTo>
                    <a:cubicBezTo>
                      <a:pt x="0" y="1081"/>
                      <a:pt x="1" y="1148"/>
                      <a:pt x="6" y="1216"/>
                    </a:cubicBezTo>
                    <a:cubicBezTo>
                      <a:pt x="12" y="1284"/>
                      <a:pt x="18" y="1351"/>
                      <a:pt x="28" y="1418"/>
                    </a:cubicBezTo>
                    <a:cubicBezTo>
                      <a:pt x="39" y="1486"/>
                      <a:pt x="51" y="1554"/>
                      <a:pt x="70" y="1621"/>
                    </a:cubicBezTo>
                    <a:lnTo>
                      <a:pt x="83" y="1621"/>
                    </a:lnTo>
                    <a:cubicBezTo>
                      <a:pt x="99" y="1553"/>
                      <a:pt x="107" y="1485"/>
                      <a:pt x="115" y="1417"/>
                    </a:cubicBezTo>
                    <a:cubicBezTo>
                      <a:pt x="121" y="1350"/>
                      <a:pt x="125" y="1282"/>
                      <a:pt x="127" y="1214"/>
                    </a:cubicBezTo>
                    <a:cubicBezTo>
                      <a:pt x="131" y="1146"/>
                      <a:pt x="127" y="1080"/>
                      <a:pt x="122" y="1012"/>
                    </a:cubicBezTo>
                    <a:cubicBezTo>
                      <a:pt x="116" y="944"/>
                      <a:pt x="110" y="877"/>
                      <a:pt x="106" y="809"/>
                    </a:cubicBezTo>
                    <a:lnTo>
                      <a:pt x="93" y="608"/>
                    </a:lnTo>
                    <a:lnTo>
                      <a:pt x="78" y="406"/>
                    </a:lnTo>
                    <a:cubicBezTo>
                      <a:pt x="67" y="271"/>
                      <a:pt x="58" y="136"/>
                      <a:pt x="44" y="1"/>
                    </a:cubicBezTo>
                    <a:lnTo>
                      <a:pt x="33" y="0"/>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081;p31"/>
              <p:cNvSpPr/>
              <p:nvPr>
                <p:custDataLst>
                  <p:tags r:id="rId139"/>
                </p:custDataLst>
              </p:nvPr>
            </p:nvSpPr>
            <p:spPr>
              <a:xfrm rot="2237790">
                <a:off x="3618" y="7486"/>
                <a:ext cx="747" cy="59"/>
              </a:xfrm>
              <a:custGeom>
                <a:avLst/>
                <a:gdLst/>
                <a:ahLst/>
                <a:cxnLst/>
                <a:rect l="l" t="t" r="r" b="b"/>
                <a:pathLst>
                  <a:path w="1622" h="128" extrusionOk="0">
                    <a:moveTo>
                      <a:pt x="1159" y="0"/>
                    </a:moveTo>
                    <a:cubicBezTo>
                      <a:pt x="1110" y="0"/>
                      <a:pt x="1061" y="3"/>
                      <a:pt x="1012" y="7"/>
                    </a:cubicBezTo>
                    <a:cubicBezTo>
                      <a:pt x="944" y="13"/>
                      <a:pt x="878" y="19"/>
                      <a:pt x="810" y="24"/>
                    </a:cubicBezTo>
                    <a:lnTo>
                      <a:pt x="609" y="37"/>
                    </a:lnTo>
                    <a:lnTo>
                      <a:pt x="406" y="52"/>
                    </a:lnTo>
                    <a:cubicBezTo>
                      <a:pt x="272" y="63"/>
                      <a:pt x="136" y="73"/>
                      <a:pt x="2" y="85"/>
                    </a:cubicBezTo>
                    <a:lnTo>
                      <a:pt x="1" y="97"/>
                    </a:lnTo>
                    <a:cubicBezTo>
                      <a:pt x="136" y="103"/>
                      <a:pt x="271" y="106"/>
                      <a:pt x="406" y="111"/>
                    </a:cubicBezTo>
                    <a:lnTo>
                      <a:pt x="610" y="116"/>
                    </a:lnTo>
                    <a:lnTo>
                      <a:pt x="812" y="121"/>
                    </a:lnTo>
                    <a:cubicBezTo>
                      <a:pt x="880" y="122"/>
                      <a:pt x="948" y="124"/>
                      <a:pt x="1015" y="127"/>
                    </a:cubicBezTo>
                    <a:cubicBezTo>
                      <a:pt x="1036" y="127"/>
                      <a:pt x="1057" y="128"/>
                      <a:pt x="1078" y="128"/>
                    </a:cubicBezTo>
                    <a:cubicBezTo>
                      <a:pt x="1124" y="128"/>
                      <a:pt x="1170" y="126"/>
                      <a:pt x="1217" y="123"/>
                    </a:cubicBezTo>
                    <a:cubicBezTo>
                      <a:pt x="1284" y="117"/>
                      <a:pt x="1351" y="111"/>
                      <a:pt x="1419" y="101"/>
                    </a:cubicBezTo>
                    <a:cubicBezTo>
                      <a:pt x="1487" y="90"/>
                      <a:pt x="1554" y="79"/>
                      <a:pt x="1621" y="59"/>
                    </a:cubicBezTo>
                    <a:lnTo>
                      <a:pt x="1621" y="48"/>
                    </a:lnTo>
                    <a:cubicBezTo>
                      <a:pt x="1553" y="31"/>
                      <a:pt x="1486" y="23"/>
                      <a:pt x="1418" y="15"/>
                    </a:cubicBezTo>
                    <a:cubicBezTo>
                      <a:pt x="1350" y="8"/>
                      <a:pt x="1282" y="3"/>
                      <a:pt x="1215" y="2"/>
                    </a:cubicBezTo>
                    <a:cubicBezTo>
                      <a:pt x="1196" y="1"/>
                      <a:pt x="1177" y="0"/>
                      <a:pt x="1159" y="0"/>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082;p31"/>
              <p:cNvSpPr/>
              <p:nvPr>
                <p:custDataLst>
                  <p:tags r:id="rId140"/>
                </p:custDataLst>
              </p:nvPr>
            </p:nvSpPr>
            <p:spPr>
              <a:xfrm rot="2237790">
                <a:off x="3013" y="7056"/>
                <a:ext cx="746" cy="59"/>
              </a:xfrm>
              <a:custGeom>
                <a:avLst/>
                <a:gdLst/>
                <a:ahLst/>
                <a:cxnLst/>
                <a:rect l="l" t="t" r="r" b="b"/>
                <a:pathLst>
                  <a:path w="1621" h="129" extrusionOk="0">
                    <a:moveTo>
                      <a:pt x="542" y="1"/>
                    </a:moveTo>
                    <a:cubicBezTo>
                      <a:pt x="497" y="1"/>
                      <a:pt x="451" y="2"/>
                      <a:pt x="405" y="6"/>
                    </a:cubicBezTo>
                    <a:cubicBezTo>
                      <a:pt x="337" y="11"/>
                      <a:pt x="270" y="18"/>
                      <a:pt x="203" y="28"/>
                    </a:cubicBezTo>
                    <a:cubicBezTo>
                      <a:pt x="135" y="38"/>
                      <a:pt x="67" y="51"/>
                      <a:pt x="0" y="70"/>
                    </a:cubicBezTo>
                    <a:lnTo>
                      <a:pt x="0" y="82"/>
                    </a:lnTo>
                    <a:cubicBezTo>
                      <a:pt x="68" y="99"/>
                      <a:pt x="136" y="106"/>
                      <a:pt x="204" y="114"/>
                    </a:cubicBezTo>
                    <a:cubicBezTo>
                      <a:pt x="271" y="121"/>
                      <a:pt x="339" y="126"/>
                      <a:pt x="407" y="127"/>
                    </a:cubicBezTo>
                    <a:cubicBezTo>
                      <a:pt x="426" y="128"/>
                      <a:pt x="444" y="128"/>
                      <a:pt x="463" y="128"/>
                    </a:cubicBezTo>
                    <a:cubicBezTo>
                      <a:pt x="512" y="128"/>
                      <a:pt x="560" y="126"/>
                      <a:pt x="609" y="122"/>
                    </a:cubicBezTo>
                    <a:cubicBezTo>
                      <a:pt x="677" y="116"/>
                      <a:pt x="744" y="109"/>
                      <a:pt x="812" y="105"/>
                    </a:cubicBezTo>
                    <a:lnTo>
                      <a:pt x="1014" y="93"/>
                    </a:lnTo>
                    <a:lnTo>
                      <a:pt x="1215" y="78"/>
                    </a:lnTo>
                    <a:cubicBezTo>
                      <a:pt x="1350" y="67"/>
                      <a:pt x="1485" y="57"/>
                      <a:pt x="1620" y="44"/>
                    </a:cubicBezTo>
                    <a:lnTo>
                      <a:pt x="1621" y="32"/>
                    </a:lnTo>
                    <a:cubicBezTo>
                      <a:pt x="1485" y="26"/>
                      <a:pt x="1351" y="23"/>
                      <a:pt x="1215" y="18"/>
                    </a:cubicBezTo>
                    <a:lnTo>
                      <a:pt x="1012" y="12"/>
                    </a:lnTo>
                    <a:lnTo>
                      <a:pt x="811" y="9"/>
                    </a:lnTo>
                    <a:cubicBezTo>
                      <a:pt x="742" y="7"/>
                      <a:pt x="675" y="5"/>
                      <a:pt x="606" y="2"/>
                    </a:cubicBezTo>
                    <a:cubicBezTo>
                      <a:pt x="585" y="1"/>
                      <a:pt x="564" y="1"/>
                      <a:pt x="542" y="1"/>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083;p31"/>
              <p:cNvSpPr/>
              <p:nvPr>
                <p:custDataLst>
                  <p:tags r:id="rId141"/>
                </p:custDataLst>
              </p:nvPr>
            </p:nvSpPr>
            <p:spPr>
              <a:xfrm rot="2237790">
                <a:off x="3145" y="6846"/>
                <a:ext cx="698" cy="275"/>
              </a:xfrm>
              <a:custGeom>
                <a:avLst/>
                <a:gdLst/>
                <a:ahLst/>
                <a:cxnLst/>
                <a:rect l="l" t="t" r="r" b="b"/>
                <a:pathLst>
                  <a:path w="1517" h="598" extrusionOk="0">
                    <a:moveTo>
                      <a:pt x="5" y="0"/>
                    </a:moveTo>
                    <a:lnTo>
                      <a:pt x="1" y="12"/>
                    </a:lnTo>
                    <a:cubicBezTo>
                      <a:pt x="58" y="52"/>
                      <a:pt x="117" y="87"/>
                      <a:pt x="177" y="119"/>
                    </a:cubicBezTo>
                    <a:cubicBezTo>
                      <a:pt x="237" y="151"/>
                      <a:pt x="298" y="182"/>
                      <a:pt x="359" y="209"/>
                    </a:cubicBezTo>
                    <a:cubicBezTo>
                      <a:pt x="421" y="238"/>
                      <a:pt x="485" y="261"/>
                      <a:pt x="548" y="282"/>
                    </a:cubicBezTo>
                    <a:cubicBezTo>
                      <a:pt x="613" y="303"/>
                      <a:pt x="677" y="322"/>
                      <a:pt x="741" y="344"/>
                    </a:cubicBezTo>
                    <a:lnTo>
                      <a:pt x="933" y="410"/>
                    </a:lnTo>
                    <a:lnTo>
                      <a:pt x="1126" y="474"/>
                    </a:lnTo>
                    <a:cubicBezTo>
                      <a:pt x="1255" y="515"/>
                      <a:pt x="1385" y="558"/>
                      <a:pt x="1513" y="598"/>
                    </a:cubicBezTo>
                    <a:lnTo>
                      <a:pt x="1517" y="583"/>
                    </a:lnTo>
                    <a:cubicBezTo>
                      <a:pt x="1395" y="526"/>
                      <a:pt x="1271" y="470"/>
                      <a:pt x="1148" y="415"/>
                    </a:cubicBezTo>
                    <a:lnTo>
                      <a:pt x="963" y="333"/>
                    </a:lnTo>
                    <a:lnTo>
                      <a:pt x="777" y="251"/>
                    </a:lnTo>
                    <a:cubicBezTo>
                      <a:pt x="714" y="225"/>
                      <a:pt x="652" y="197"/>
                      <a:pt x="592" y="168"/>
                    </a:cubicBezTo>
                    <a:cubicBezTo>
                      <a:pt x="530" y="141"/>
                      <a:pt x="467" y="116"/>
                      <a:pt x="402" y="95"/>
                    </a:cubicBezTo>
                    <a:cubicBezTo>
                      <a:pt x="338" y="74"/>
                      <a:pt x="274" y="56"/>
                      <a:pt x="207" y="40"/>
                    </a:cubicBezTo>
                    <a:cubicBezTo>
                      <a:pt x="140" y="22"/>
                      <a:pt x="74" y="8"/>
                      <a:pt x="5" y="0"/>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084;p31"/>
              <p:cNvSpPr/>
              <p:nvPr>
                <p:custDataLst>
                  <p:tags r:id="rId142"/>
                </p:custDataLst>
              </p:nvPr>
            </p:nvSpPr>
            <p:spPr>
              <a:xfrm rot="2237790">
                <a:off x="3534" y="7480"/>
                <a:ext cx="698" cy="275"/>
              </a:xfrm>
              <a:custGeom>
                <a:avLst/>
                <a:gdLst/>
                <a:ahLst/>
                <a:cxnLst/>
                <a:rect l="l" t="t" r="r" b="b"/>
                <a:pathLst>
                  <a:path w="1517" h="597" extrusionOk="0">
                    <a:moveTo>
                      <a:pt x="5" y="0"/>
                    </a:moveTo>
                    <a:lnTo>
                      <a:pt x="1" y="14"/>
                    </a:lnTo>
                    <a:cubicBezTo>
                      <a:pt x="124" y="71"/>
                      <a:pt x="247" y="126"/>
                      <a:pt x="370" y="183"/>
                    </a:cubicBezTo>
                    <a:lnTo>
                      <a:pt x="554" y="264"/>
                    </a:lnTo>
                    <a:lnTo>
                      <a:pt x="741" y="345"/>
                    </a:lnTo>
                    <a:cubicBezTo>
                      <a:pt x="804" y="371"/>
                      <a:pt x="865" y="400"/>
                      <a:pt x="927" y="429"/>
                    </a:cubicBezTo>
                    <a:cubicBezTo>
                      <a:pt x="987" y="456"/>
                      <a:pt x="1052" y="481"/>
                      <a:pt x="1115" y="502"/>
                    </a:cubicBezTo>
                    <a:cubicBezTo>
                      <a:pt x="1179" y="523"/>
                      <a:pt x="1245" y="540"/>
                      <a:pt x="1310" y="558"/>
                    </a:cubicBezTo>
                    <a:cubicBezTo>
                      <a:pt x="1377" y="575"/>
                      <a:pt x="1444" y="589"/>
                      <a:pt x="1513" y="597"/>
                    </a:cubicBezTo>
                    <a:lnTo>
                      <a:pt x="1517" y="585"/>
                    </a:lnTo>
                    <a:cubicBezTo>
                      <a:pt x="1460" y="544"/>
                      <a:pt x="1401" y="511"/>
                      <a:pt x="1341" y="479"/>
                    </a:cubicBezTo>
                    <a:cubicBezTo>
                      <a:pt x="1281" y="445"/>
                      <a:pt x="1220" y="416"/>
                      <a:pt x="1158" y="388"/>
                    </a:cubicBezTo>
                    <a:cubicBezTo>
                      <a:pt x="1097" y="360"/>
                      <a:pt x="1033" y="336"/>
                      <a:pt x="969" y="315"/>
                    </a:cubicBezTo>
                    <a:cubicBezTo>
                      <a:pt x="906" y="294"/>
                      <a:pt x="840" y="274"/>
                      <a:pt x="776" y="252"/>
                    </a:cubicBezTo>
                    <a:lnTo>
                      <a:pt x="585" y="188"/>
                    </a:lnTo>
                    <a:lnTo>
                      <a:pt x="392" y="124"/>
                    </a:lnTo>
                    <a:cubicBezTo>
                      <a:pt x="262" y="82"/>
                      <a:pt x="134" y="39"/>
                      <a:pt x="5" y="0"/>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085;p31"/>
              <p:cNvSpPr/>
              <p:nvPr>
                <p:custDataLst>
                  <p:tags r:id="rId143"/>
                </p:custDataLst>
              </p:nvPr>
            </p:nvSpPr>
            <p:spPr>
              <a:xfrm rot="2237790">
                <a:off x="3868" y="6756"/>
                <a:ext cx="275" cy="698"/>
              </a:xfrm>
              <a:custGeom>
                <a:avLst/>
                <a:gdLst/>
                <a:ahLst/>
                <a:cxnLst/>
                <a:rect l="l" t="t" r="r" b="b"/>
                <a:pathLst>
                  <a:path w="598" h="1517" extrusionOk="0">
                    <a:moveTo>
                      <a:pt x="586" y="0"/>
                    </a:moveTo>
                    <a:cubicBezTo>
                      <a:pt x="545" y="57"/>
                      <a:pt x="510" y="117"/>
                      <a:pt x="478" y="176"/>
                    </a:cubicBezTo>
                    <a:cubicBezTo>
                      <a:pt x="446" y="237"/>
                      <a:pt x="416" y="297"/>
                      <a:pt x="388" y="359"/>
                    </a:cubicBezTo>
                    <a:cubicBezTo>
                      <a:pt x="359" y="420"/>
                      <a:pt x="336" y="484"/>
                      <a:pt x="315" y="548"/>
                    </a:cubicBezTo>
                    <a:cubicBezTo>
                      <a:pt x="295" y="612"/>
                      <a:pt x="275" y="677"/>
                      <a:pt x="253" y="741"/>
                    </a:cubicBezTo>
                    <a:lnTo>
                      <a:pt x="188" y="933"/>
                    </a:lnTo>
                    <a:lnTo>
                      <a:pt x="124" y="1125"/>
                    </a:lnTo>
                    <a:cubicBezTo>
                      <a:pt x="82" y="1255"/>
                      <a:pt x="39" y="1384"/>
                      <a:pt x="0" y="1512"/>
                    </a:cubicBezTo>
                    <a:lnTo>
                      <a:pt x="14" y="1517"/>
                    </a:lnTo>
                    <a:cubicBezTo>
                      <a:pt x="71" y="1395"/>
                      <a:pt x="127" y="1270"/>
                      <a:pt x="183" y="1147"/>
                    </a:cubicBezTo>
                    <a:lnTo>
                      <a:pt x="264" y="963"/>
                    </a:lnTo>
                    <a:lnTo>
                      <a:pt x="346" y="776"/>
                    </a:lnTo>
                    <a:cubicBezTo>
                      <a:pt x="372" y="713"/>
                      <a:pt x="400" y="652"/>
                      <a:pt x="429" y="591"/>
                    </a:cubicBezTo>
                    <a:cubicBezTo>
                      <a:pt x="456" y="530"/>
                      <a:pt x="481" y="466"/>
                      <a:pt x="502" y="402"/>
                    </a:cubicBezTo>
                    <a:cubicBezTo>
                      <a:pt x="523" y="338"/>
                      <a:pt x="541" y="273"/>
                      <a:pt x="558" y="207"/>
                    </a:cubicBezTo>
                    <a:cubicBezTo>
                      <a:pt x="575" y="140"/>
                      <a:pt x="589" y="73"/>
                      <a:pt x="597" y="4"/>
                    </a:cubicBezTo>
                    <a:lnTo>
                      <a:pt x="586" y="0"/>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086;p31"/>
              <p:cNvSpPr/>
              <p:nvPr>
                <p:custDataLst>
                  <p:tags r:id="rId144"/>
                </p:custDataLst>
              </p:nvPr>
            </p:nvSpPr>
            <p:spPr>
              <a:xfrm rot="2237790">
                <a:off x="3234" y="7145"/>
                <a:ext cx="275" cy="698"/>
              </a:xfrm>
              <a:custGeom>
                <a:avLst/>
                <a:gdLst/>
                <a:ahLst/>
                <a:cxnLst/>
                <a:rect l="l" t="t" r="r" b="b"/>
                <a:pathLst>
                  <a:path w="598" h="1517" extrusionOk="0">
                    <a:moveTo>
                      <a:pt x="583" y="0"/>
                    </a:moveTo>
                    <a:cubicBezTo>
                      <a:pt x="526" y="123"/>
                      <a:pt x="471" y="246"/>
                      <a:pt x="415" y="369"/>
                    </a:cubicBezTo>
                    <a:lnTo>
                      <a:pt x="333" y="554"/>
                    </a:lnTo>
                    <a:lnTo>
                      <a:pt x="252" y="741"/>
                    </a:lnTo>
                    <a:cubicBezTo>
                      <a:pt x="226" y="803"/>
                      <a:pt x="198" y="865"/>
                      <a:pt x="168" y="926"/>
                    </a:cubicBezTo>
                    <a:cubicBezTo>
                      <a:pt x="141" y="987"/>
                      <a:pt x="116" y="1051"/>
                      <a:pt x="95" y="1115"/>
                    </a:cubicBezTo>
                    <a:cubicBezTo>
                      <a:pt x="75" y="1179"/>
                      <a:pt x="57" y="1244"/>
                      <a:pt x="39" y="1310"/>
                    </a:cubicBezTo>
                    <a:cubicBezTo>
                      <a:pt x="22" y="1377"/>
                      <a:pt x="8" y="1444"/>
                      <a:pt x="0" y="1512"/>
                    </a:cubicBezTo>
                    <a:lnTo>
                      <a:pt x="12" y="1517"/>
                    </a:lnTo>
                    <a:cubicBezTo>
                      <a:pt x="53" y="1459"/>
                      <a:pt x="86" y="1401"/>
                      <a:pt x="119" y="1340"/>
                    </a:cubicBezTo>
                    <a:cubicBezTo>
                      <a:pt x="152" y="1281"/>
                      <a:pt x="182" y="1219"/>
                      <a:pt x="209" y="1158"/>
                    </a:cubicBezTo>
                    <a:cubicBezTo>
                      <a:pt x="237" y="1096"/>
                      <a:pt x="261" y="1033"/>
                      <a:pt x="282" y="969"/>
                    </a:cubicBezTo>
                    <a:cubicBezTo>
                      <a:pt x="303" y="905"/>
                      <a:pt x="323" y="840"/>
                      <a:pt x="345" y="776"/>
                    </a:cubicBezTo>
                    <a:lnTo>
                      <a:pt x="409" y="584"/>
                    </a:lnTo>
                    <a:lnTo>
                      <a:pt x="474" y="391"/>
                    </a:lnTo>
                    <a:cubicBezTo>
                      <a:pt x="516" y="262"/>
                      <a:pt x="558" y="134"/>
                      <a:pt x="597" y="4"/>
                    </a:cubicBezTo>
                    <a:lnTo>
                      <a:pt x="583" y="0"/>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087;p31"/>
              <p:cNvSpPr/>
              <p:nvPr>
                <p:custDataLst>
                  <p:tags r:id="rId145"/>
                </p:custDataLst>
              </p:nvPr>
            </p:nvSpPr>
            <p:spPr>
              <a:xfrm rot="2237790">
                <a:off x="3622" y="6596"/>
                <a:ext cx="308" cy="686"/>
              </a:xfrm>
              <a:custGeom>
                <a:avLst/>
                <a:gdLst/>
                <a:ahLst/>
                <a:cxnLst/>
                <a:rect l="l" t="t" r="r" b="b"/>
                <a:pathLst>
                  <a:path w="669" h="1490" extrusionOk="0">
                    <a:moveTo>
                      <a:pt x="12" y="0"/>
                    </a:moveTo>
                    <a:lnTo>
                      <a:pt x="1" y="6"/>
                    </a:lnTo>
                    <a:cubicBezTo>
                      <a:pt x="12" y="74"/>
                      <a:pt x="29" y="141"/>
                      <a:pt x="49" y="206"/>
                    </a:cubicBezTo>
                    <a:cubicBezTo>
                      <a:pt x="68" y="271"/>
                      <a:pt x="90" y="336"/>
                      <a:pt x="113" y="399"/>
                    </a:cubicBezTo>
                    <a:cubicBezTo>
                      <a:pt x="137" y="462"/>
                      <a:pt x="164" y="524"/>
                      <a:pt x="196" y="584"/>
                    </a:cubicBezTo>
                    <a:cubicBezTo>
                      <a:pt x="227" y="645"/>
                      <a:pt x="258" y="704"/>
                      <a:pt x="288" y="765"/>
                    </a:cubicBezTo>
                    <a:lnTo>
                      <a:pt x="378" y="947"/>
                    </a:lnTo>
                    <a:lnTo>
                      <a:pt x="470" y="1129"/>
                    </a:lnTo>
                    <a:cubicBezTo>
                      <a:pt x="533" y="1250"/>
                      <a:pt x="592" y="1370"/>
                      <a:pt x="656" y="1490"/>
                    </a:cubicBezTo>
                    <a:lnTo>
                      <a:pt x="668" y="1483"/>
                    </a:lnTo>
                    <a:cubicBezTo>
                      <a:pt x="622" y="1356"/>
                      <a:pt x="572" y="1229"/>
                      <a:pt x="525" y="1103"/>
                    </a:cubicBezTo>
                    <a:lnTo>
                      <a:pt x="452" y="914"/>
                    </a:lnTo>
                    <a:lnTo>
                      <a:pt x="378" y="725"/>
                    </a:lnTo>
                    <a:cubicBezTo>
                      <a:pt x="353" y="663"/>
                      <a:pt x="330" y="598"/>
                      <a:pt x="306" y="534"/>
                    </a:cubicBezTo>
                    <a:cubicBezTo>
                      <a:pt x="283" y="472"/>
                      <a:pt x="256" y="409"/>
                      <a:pt x="226" y="350"/>
                    </a:cubicBezTo>
                    <a:cubicBezTo>
                      <a:pt x="196" y="288"/>
                      <a:pt x="163" y="230"/>
                      <a:pt x="128" y="170"/>
                    </a:cubicBezTo>
                    <a:cubicBezTo>
                      <a:pt x="92" y="112"/>
                      <a:pt x="55" y="55"/>
                      <a:pt x="12" y="0"/>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088;p31"/>
              <p:cNvSpPr/>
              <p:nvPr>
                <p:custDataLst>
                  <p:tags r:id="rId146"/>
                </p:custDataLst>
              </p:nvPr>
            </p:nvSpPr>
            <p:spPr>
              <a:xfrm rot="2237790">
                <a:off x="3707" y="7233"/>
                <a:ext cx="686" cy="307"/>
              </a:xfrm>
              <a:custGeom>
                <a:avLst/>
                <a:gdLst/>
                <a:ahLst/>
                <a:cxnLst/>
                <a:rect l="l" t="t" r="r" b="b"/>
                <a:pathLst>
                  <a:path w="1491" h="667" extrusionOk="0">
                    <a:moveTo>
                      <a:pt x="1486" y="0"/>
                    </a:moveTo>
                    <a:cubicBezTo>
                      <a:pt x="1416" y="12"/>
                      <a:pt x="1350" y="28"/>
                      <a:pt x="1284" y="48"/>
                    </a:cubicBezTo>
                    <a:cubicBezTo>
                      <a:pt x="1220" y="67"/>
                      <a:pt x="1154" y="90"/>
                      <a:pt x="1091" y="113"/>
                    </a:cubicBezTo>
                    <a:cubicBezTo>
                      <a:pt x="1028" y="137"/>
                      <a:pt x="966" y="164"/>
                      <a:pt x="907" y="195"/>
                    </a:cubicBezTo>
                    <a:cubicBezTo>
                      <a:pt x="845" y="227"/>
                      <a:pt x="787" y="258"/>
                      <a:pt x="725" y="288"/>
                    </a:cubicBezTo>
                    <a:lnTo>
                      <a:pt x="543" y="378"/>
                    </a:lnTo>
                    <a:lnTo>
                      <a:pt x="361" y="470"/>
                    </a:lnTo>
                    <a:cubicBezTo>
                      <a:pt x="240" y="532"/>
                      <a:pt x="120" y="592"/>
                      <a:pt x="1" y="655"/>
                    </a:cubicBezTo>
                    <a:lnTo>
                      <a:pt x="7" y="667"/>
                    </a:lnTo>
                    <a:cubicBezTo>
                      <a:pt x="134" y="622"/>
                      <a:pt x="261" y="572"/>
                      <a:pt x="387" y="525"/>
                    </a:cubicBezTo>
                    <a:lnTo>
                      <a:pt x="576" y="452"/>
                    </a:lnTo>
                    <a:lnTo>
                      <a:pt x="765" y="378"/>
                    </a:lnTo>
                    <a:cubicBezTo>
                      <a:pt x="828" y="353"/>
                      <a:pt x="892" y="330"/>
                      <a:pt x="956" y="306"/>
                    </a:cubicBezTo>
                    <a:cubicBezTo>
                      <a:pt x="1018" y="283"/>
                      <a:pt x="1081" y="255"/>
                      <a:pt x="1140" y="225"/>
                    </a:cubicBezTo>
                    <a:cubicBezTo>
                      <a:pt x="1202" y="195"/>
                      <a:pt x="1261" y="163"/>
                      <a:pt x="1320" y="127"/>
                    </a:cubicBezTo>
                    <a:cubicBezTo>
                      <a:pt x="1378" y="92"/>
                      <a:pt x="1436" y="54"/>
                      <a:pt x="1491" y="12"/>
                    </a:cubicBezTo>
                    <a:lnTo>
                      <a:pt x="1486" y="0"/>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089;p31"/>
              <p:cNvSpPr/>
              <p:nvPr>
                <p:custDataLst>
                  <p:tags r:id="rId147"/>
                </p:custDataLst>
              </p:nvPr>
            </p:nvSpPr>
            <p:spPr>
              <a:xfrm rot="2237790">
                <a:off x="2984" y="7060"/>
                <a:ext cx="686" cy="308"/>
              </a:xfrm>
              <a:custGeom>
                <a:avLst/>
                <a:gdLst/>
                <a:ahLst/>
                <a:cxnLst/>
                <a:rect l="l" t="t" r="r" b="b"/>
                <a:pathLst>
                  <a:path w="1491" h="668" extrusionOk="0">
                    <a:moveTo>
                      <a:pt x="1484" y="0"/>
                    </a:moveTo>
                    <a:cubicBezTo>
                      <a:pt x="1357" y="45"/>
                      <a:pt x="1229" y="95"/>
                      <a:pt x="1103" y="142"/>
                    </a:cubicBezTo>
                    <a:lnTo>
                      <a:pt x="914" y="215"/>
                    </a:lnTo>
                    <a:lnTo>
                      <a:pt x="726" y="289"/>
                    </a:lnTo>
                    <a:cubicBezTo>
                      <a:pt x="663" y="314"/>
                      <a:pt x="598" y="337"/>
                      <a:pt x="535" y="361"/>
                    </a:cubicBezTo>
                    <a:cubicBezTo>
                      <a:pt x="472" y="384"/>
                      <a:pt x="410" y="412"/>
                      <a:pt x="350" y="441"/>
                    </a:cubicBezTo>
                    <a:cubicBezTo>
                      <a:pt x="289" y="471"/>
                      <a:pt x="230" y="504"/>
                      <a:pt x="171" y="539"/>
                    </a:cubicBezTo>
                    <a:cubicBezTo>
                      <a:pt x="112" y="575"/>
                      <a:pt x="55" y="612"/>
                      <a:pt x="1" y="655"/>
                    </a:cubicBezTo>
                    <a:lnTo>
                      <a:pt x="6" y="667"/>
                    </a:lnTo>
                    <a:cubicBezTo>
                      <a:pt x="75" y="655"/>
                      <a:pt x="142" y="638"/>
                      <a:pt x="206" y="618"/>
                    </a:cubicBezTo>
                    <a:cubicBezTo>
                      <a:pt x="272" y="600"/>
                      <a:pt x="337" y="577"/>
                      <a:pt x="399" y="554"/>
                    </a:cubicBezTo>
                    <a:cubicBezTo>
                      <a:pt x="463" y="530"/>
                      <a:pt x="524" y="503"/>
                      <a:pt x="585" y="471"/>
                    </a:cubicBezTo>
                    <a:cubicBezTo>
                      <a:pt x="645" y="440"/>
                      <a:pt x="705" y="409"/>
                      <a:pt x="765" y="379"/>
                    </a:cubicBezTo>
                    <a:lnTo>
                      <a:pt x="948" y="289"/>
                    </a:lnTo>
                    <a:lnTo>
                      <a:pt x="1129" y="198"/>
                    </a:lnTo>
                    <a:cubicBezTo>
                      <a:pt x="1250" y="136"/>
                      <a:pt x="1370" y="75"/>
                      <a:pt x="1490" y="11"/>
                    </a:cubicBezTo>
                    <a:lnTo>
                      <a:pt x="1484" y="0"/>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21" name="组合 120"/>
          <p:cNvGrpSpPr/>
          <p:nvPr userDrawn="1"/>
        </p:nvGrpSpPr>
        <p:grpSpPr>
          <a:xfrm>
            <a:off x="109855" y="3702050"/>
            <a:ext cx="8900160" cy="1442085"/>
            <a:chOff x="173" y="5441"/>
            <a:chExt cx="14016" cy="2448"/>
          </a:xfrm>
        </p:grpSpPr>
        <p:grpSp>
          <p:nvGrpSpPr>
            <p:cNvPr id="15" name="Google Shape;15;p2"/>
            <p:cNvGrpSpPr/>
            <p:nvPr/>
          </p:nvGrpSpPr>
          <p:grpSpPr>
            <a:xfrm>
              <a:off x="173" y="5832"/>
              <a:ext cx="14016" cy="2037"/>
              <a:chOff x="2519592" y="467524"/>
              <a:chExt cx="1055463" cy="299835"/>
            </a:xfrm>
          </p:grpSpPr>
          <p:sp>
            <p:nvSpPr>
              <p:cNvPr id="16" name="Google Shape;16;p2"/>
              <p:cNvSpPr/>
              <p:nvPr>
                <p:custDataLst>
                  <p:tags r:id="rId88"/>
                </p:custDataLst>
              </p:nvPr>
            </p:nvSpPr>
            <p:spPr>
              <a:xfrm>
                <a:off x="2519592" y="467601"/>
                <a:ext cx="1055463" cy="299758"/>
              </a:xfrm>
              <a:custGeom>
                <a:avLst/>
                <a:gdLst/>
                <a:ahLst/>
                <a:cxnLst/>
                <a:rect l="l" t="t" r="r" b="b"/>
                <a:pathLst>
                  <a:path w="13718" h="3896" extrusionOk="0">
                    <a:moveTo>
                      <a:pt x="13716" y="0"/>
                    </a:moveTo>
                    <a:lnTo>
                      <a:pt x="0" y="1"/>
                    </a:lnTo>
                    <a:lnTo>
                      <a:pt x="0" y="3895"/>
                    </a:lnTo>
                    <a:lnTo>
                      <a:pt x="13717" y="3894"/>
                    </a:lnTo>
                    <a:lnTo>
                      <a:pt x="13716" y="0"/>
                    </a:ln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 name="Google Shape;17;p2"/>
              <p:cNvGrpSpPr/>
              <p:nvPr/>
            </p:nvGrpSpPr>
            <p:grpSpPr>
              <a:xfrm>
                <a:off x="2519592" y="467524"/>
                <a:ext cx="1055463" cy="299835"/>
                <a:chOff x="2519592" y="467524"/>
                <a:chExt cx="1055463" cy="299835"/>
              </a:xfrm>
            </p:grpSpPr>
            <p:sp>
              <p:nvSpPr>
                <p:cNvPr id="18" name="Google Shape;18;p2"/>
                <p:cNvSpPr/>
                <p:nvPr>
                  <p:custDataLst>
                    <p:tags r:id="rId108"/>
                  </p:custDataLst>
                </p:nvPr>
              </p:nvSpPr>
              <p:spPr>
                <a:xfrm>
                  <a:off x="2519669" y="645640"/>
                  <a:ext cx="1055386" cy="121719"/>
                </a:xfrm>
                <a:custGeom>
                  <a:avLst/>
                  <a:gdLst/>
                  <a:ahLst/>
                  <a:cxnLst/>
                  <a:rect l="l" t="t" r="r" b="b"/>
                  <a:pathLst>
                    <a:path w="13717" h="1582" extrusionOk="0">
                      <a:moveTo>
                        <a:pt x="13716" y="0"/>
                      </a:moveTo>
                      <a:lnTo>
                        <a:pt x="0" y="1131"/>
                      </a:lnTo>
                      <a:lnTo>
                        <a:pt x="0" y="1581"/>
                      </a:lnTo>
                      <a:lnTo>
                        <a:pt x="13716" y="1580"/>
                      </a:lnTo>
                      <a:lnTo>
                        <a:pt x="13716" y="0"/>
                      </a:ln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custDataLst>
                    <p:tags r:id="rId109"/>
                  </p:custDataLst>
                </p:nvPr>
              </p:nvSpPr>
              <p:spPr>
                <a:xfrm>
                  <a:off x="2519592" y="467524"/>
                  <a:ext cx="1055463" cy="209969"/>
                </a:xfrm>
                <a:custGeom>
                  <a:avLst/>
                  <a:gdLst/>
                  <a:ahLst/>
                  <a:cxnLst/>
                  <a:rect l="l" t="t" r="r" b="b"/>
                  <a:pathLst>
                    <a:path w="13718" h="2729" extrusionOk="0">
                      <a:moveTo>
                        <a:pt x="13717" y="0"/>
                      </a:moveTo>
                      <a:lnTo>
                        <a:pt x="0" y="2"/>
                      </a:lnTo>
                      <a:lnTo>
                        <a:pt x="1" y="2728"/>
                      </a:lnTo>
                      <a:lnTo>
                        <a:pt x="7467" y="1668"/>
                      </a:lnTo>
                      <a:lnTo>
                        <a:pt x="3207" y="1009"/>
                      </a:lnTo>
                      <a:lnTo>
                        <a:pt x="13717" y="0"/>
                      </a:ln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custDataLst>
                    <p:tags r:id="rId110"/>
                  </p:custDataLst>
                </p:nvPr>
              </p:nvSpPr>
              <p:spPr>
                <a:xfrm>
                  <a:off x="3184200" y="516150"/>
                  <a:ext cx="41548" cy="12772"/>
                </a:xfrm>
                <a:custGeom>
                  <a:avLst/>
                  <a:gdLst/>
                  <a:ahLst/>
                  <a:cxnLst/>
                  <a:rect l="l" t="t" r="r" b="b"/>
                  <a:pathLst>
                    <a:path w="540" h="166" extrusionOk="0">
                      <a:moveTo>
                        <a:pt x="107" y="0"/>
                      </a:moveTo>
                      <a:cubicBezTo>
                        <a:pt x="1" y="0"/>
                        <a:pt x="1" y="166"/>
                        <a:pt x="107" y="166"/>
                      </a:cubicBezTo>
                      <a:lnTo>
                        <a:pt x="433" y="166"/>
                      </a:lnTo>
                      <a:cubicBezTo>
                        <a:pt x="540" y="166"/>
                        <a:pt x="540" y="0"/>
                        <a:pt x="433" y="0"/>
                      </a:cubicBez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custDataLst>
                    <p:tags r:id="rId111"/>
                  </p:custDataLst>
                </p:nvPr>
              </p:nvSpPr>
              <p:spPr>
                <a:xfrm>
                  <a:off x="3141729" y="520844"/>
                  <a:ext cx="29622" cy="12849"/>
                </a:xfrm>
                <a:custGeom>
                  <a:avLst/>
                  <a:gdLst/>
                  <a:ahLst/>
                  <a:cxnLst/>
                  <a:rect l="l" t="t" r="r" b="b"/>
                  <a:pathLst>
                    <a:path w="385" h="167" extrusionOk="0">
                      <a:moveTo>
                        <a:pt x="108" y="1"/>
                      </a:moveTo>
                      <a:cubicBezTo>
                        <a:pt x="1" y="1"/>
                        <a:pt x="1" y="167"/>
                        <a:pt x="108" y="167"/>
                      </a:cubicBezTo>
                      <a:lnTo>
                        <a:pt x="277" y="167"/>
                      </a:lnTo>
                      <a:cubicBezTo>
                        <a:pt x="385" y="167"/>
                        <a:pt x="385" y="1"/>
                        <a:pt x="277" y="1"/>
                      </a:cubicBez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custDataLst>
                    <p:tags r:id="rId112"/>
                  </p:custDataLst>
                </p:nvPr>
              </p:nvSpPr>
              <p:spPr>
                <a:xfrm>
                  <a:off x="3114492" y="523767"/>
                  <a:ext cx="19158" cy="12926"/>
                </a:xfrm>
                <a:custGeom>
                  <a:avLst/>
                  <a:gdLst/>
                  <a:ahLst/>
                  <a:cxnLst/>
                  <a:rect l="l" t="t" r="r" b="b"/>
                  <a:pathLst>
                    <a:path w="249" h="168" extrusionOk="0">
                      <a:moveTo>
                        <a:pt x="85" y="0"/>
                      </a:moveTo>
                      <a:cubicBezTo>
                        <a:pt x="42" y="0"/>
                        <a:pt x="0" y="38"/>
                        <a:pt x="1" y="84"/>
                      </a:cubicBezTo>
                      <a:cubicBezTo>
                        <a:pt x="4" y="127"/>
                        <a:pt x="38" y="167"/>
                        <a:pt x="85" y="167"/>
                      </a:cubicBezTo>
                      <a:lnTo>
                        <a:pt x="163" y="167"/>
                      </a:lnTo>
                      <a:cubicBezTo>
                        <a:pt x="207" y="167"/>
                        <a:pt x="248" y="130"/>
                        <a:pt x="246" y="84"/>
                      </a:cubicBezTo>
                      <a:cubicBezTo>
                        <a:pt x="244" y="40"/>
                        <a:pt x="210" y="0"/>
                        <a:pt x="163" y="0"/>
                      </a:cubicBez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custDataLst>
                    <p:tags r:id="rId113"/>
                  </p:custDataLst>
                </p:nvPr>
              </p:nvSpPr>
              <p:spPr>
                <a:xfrm>
                  <a:off x="3314690" y="502301"/>
                  <a:ext cx="21389" cy="12849"/>
                </a:xfrm>
                <a:custGeom>
                  <a:avLst/>
                  <a:gdLst/>
                  <a:ahLst/>
                  <a:cxnLst/>
                  <a:rect l="l" t="t" r="r" b="b"/>
                  <a:pathLst>
                    <a:path w="278" h="167" extrusionOk="0">
                      <a:moveTo>
                        <a:pt x="85" y="1"/>
                      </a:moveTo>
                      <a:cubicBezTo>
                        <a:pt x="42" y="1"/>
                        <a:pt x="0" y="38"/>
                        <a:pt x="1" y="84"/>
                      </a:cubicBezTo>
                      <a:cubicBezTo>
                        <a:pt x="4" y="128"/>
                        <a:pt x="38" y="167"/>
                        <a:pt x="85" y="167"/>
                      </a:cubicBezTo>
                      <a:lnTo>
                        <a:pt x="193" y="167"/>
                      </a:lnTo>
                      <a:cubicBezTo>
                        <a:pt x="236" y="167"/>
                        <a:pt x="278" y="129"/>
                        <a:pt x="277" y="84"/>
                      </a:cubicBezTo>
                      <a:cubicBezTo>
                        <a:pt x="275" y="38"/>
                        <a:pt x="240" y="1"/>
                        <a:pt x="193" y="1"/>
                      </a:cubicBez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custDataLst>
                    <p:tags r:id="rId114"/>
                  </p:custDataLst>
                </p:nvPr>
              </p:nvSpPr>
              <p:spPr>
                <a:xfrm>
                  <a:off x="3247137" y="517612"/>
                  <a:ext cx="46010" cy="12849"/>
                </a:xfrm>
                <a:custGeom>
                  <a:avLst/>
                  <a:gdLst/>
                  <a:ahLst/>
                  <a:cxnLst/>
                  <a:rect l="l" t="t" r="r" b="b"/>
                  <a:pathLst>
                    <a:path w="598" h="167" extrusionOk="0">
                      <a:moveTo>
                        <a:pt x="107" y="1"/>
                      </a:moveTo>
                      <a:cubicBezTo>
                        <a:pt x="0" y="1"/>
                        <a:pt x="0" y="167"/>
                        <a:pt x="107" y="167"/>
                      </a:cubicBezTo>
                      <a:lnTo>
                        <a:pt x="491" y="167"/>
                      </a:lnTo>
                      <a:cubicBezTo>
                        <a:pt x="598" y="167"/>
                        <a:pt x="598" y="1"/>
                        <a:pt x="491" y="1"/>
                      </a:cubicBez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custDataLst>
                    <p:tags r:id="rId115"/>
                  </p:custDataLst>
                </p:nvPr>
              </p:nvSpPr>
              <p:spPr>
                <a:xfrm>
                  <a:off x="3347928" y="581395"/>
                  <a:ext cx="56705" cy="12695"/>
                </a:xfrm>
                <a:custGeom>
                  <a:avLst/>
                  <a:gdLst/>
                  <a:ahLst/>
                  <a:cxnLst/>
                  <a:rect l="l" t="t" r="r" b="b"/>
                  <a:pathLst>
                    <a:path w="737" h="165" extrusionOk="0">
                      <a:moveTo>
                        <a:pt x="106" y="0"/>
                      </a:moveTo>
                      <a:cubicBezTo>
                        <a:pt x="0" y="0"/>
                        <a:pt x="0" y="165"/>
                        <a:pt x="106" y="165"/>
                      </a:cubicBezTo>
                      <a:lnTo>
                        <a:pt x="630" y="165"/>
                      </a:lnTo>
                      <a:cubicBezTo>
                        <a:pt x="736" y="165"/>
                        <a:pt x="736" y="0"/>
                        <a:pt x="630" y="0"/>
                      </a:cubicBez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custDataLst>
                    <p:tags r:id="rId116"/>
                  </p:custDataLst>
                </p:nvPr>
              </p:nvSpPr>
              <p:spPr>
                <a:xfrm>
                  <a:off x="3288684" y="579164"/>
                  <a:ext cx="28699" cy="12849"/>
                </a:xfrm>
                <a:custGeom>
                  <a:avLst/>
                  <a:gdLst/>
                  <a:ahLst/>
                  <a:cxnLst/>
                  <a:rect l="l" t="t" r="r" b="b"/>
                  <a:pathLst>
                    <a:path w="373" h="167" extrusionOk="0">
                      <a:moveTo>
                        <a:pt x="108" y="1"/>
                      </a:moveTo>
                      <a:cubicBezTo>
                        <a:pt x="0" y="1"/>
                        <a:pt x="0" y="167"/>
                        <a:pt x="108" y="167"/>
                      </a:cubicBezTo>
                      <a:lnTo>
                        <a:pt x="265" y="167"/>
                      </a:lnTo>
                      <a:cubicBezTo>
                        <a:pt x="373" y="167"/>
                        <a:pt x="373" y="1"/>
                        <a:pt x="265" y="1"/>
                      </a:cubicBez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custDataLst>
                    <p:tags r:id="rId117"/>
                  </p:custDataLst>
                </p:nvPr>
              </p:nvSpPr>
              <p:spPr>
                <a:xfrm>
                  <a:off x="3294070" y="609094"/>
                  <a:ext cx="32392" cy="12849"/>
                </a:xfrm>
                <a:custGeom>
                  <a:avLst/>
                  <a:gdLst/>
                  <a:ahLst/>
                  <a:cxnLst/>
                  <a:rect l="l" t="t" r="r" b="b"/>
                  <a:pathLst>
                    <a:path w="421" h="167" extrusionOk="0">
                      <a:moveTo>
                        <a:pt x="107" y="1"/>
                      </a:moveTo>
                      <a:cubicBezTo>
                        <a:pt x="0" y="1"/>
                        <a:pt x="0" y="167"/>
                        <a:pt x="107" y="167"/>
                      </a:cubicBezTo>
                      <a:lnTo>
                        <a:pt x="314" y="167"/>
                      </a:lnTo>
                      <a:cubicBezTo>
                        <a:pt x="420" y="167"/>
                        <a:pt x="421" y="1"/>
                        <a:pt x="314" y="1"/>
                      </a:cubicBez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custDataLst>
                    <p:tags r:id="rId118"/>
                  </p:custDataLst>
                </p:nvPr>
              </p:nvSpPr>
              <p:spPr>
                <a:xfrm>
                  <a:off x="3232518" y="588166"/>
                  <a:ext cx="37778" cy="12772"/>
                </a:xfrm>
                <a:custGeom>
                  <a:avLst/>
                  <a:gdLst/>
                  <a:ahLst/>
                  <a:cxnLst/>
                  <a:rect l="l" t="t" r="r" b="b"/>
                  <a:pathLst>
                    <a:path w="491" h="166" extrusionOk="0">
                      <a:moveTo>
                        <a:pt x="386" y="1"/>
                      </a:moveTo>
                      <a:cubicBezTo>
                        <a:pt x="385" y="1"/>
                        <a:pt x="385" y="1"/>
                        <a:pt x="384" y="1"/>
                      </a:cubicBezTo>
                      <a:lnTo>
                        <a:pt x="108" y="1"/>
                      </a:lnTo>
                      <a:cubicBezTo>
                        <a:pt x="0" y="1"/>
                        <a:pt x="0" y="165"/>
                        <a:pt x="108" y="165"/>
                      </a:cubicBezTo>
                      <a:lnTo>
                        <a:pt x="384" y="165"/>
                      </a:lnTo>
                      <a:cubicBezTo>
                        <a:pt x="490" y="165"/>
                        <a:pt x="491" y="1"/>
                        <a:pt x="386" y="1"/>
                      </a:cubicBez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custDataLst>
                    <p:tags r:id="rId119"/>
                  </p:custDataLst>
                </p:nvPr>
              </p:nvSpPr>
              <p:spPr>
                <a:xfrm>
                  <a:off x="3433331" y="614249"/>
                  <a:ext cx="23313" cy="12926"/>
                </a:xfrm>
                <a:custGeom>
                  <a:avLst/>
                  <a:gdLst/>
                  <a:ahLst/>
                  <a:cxnLst/>
                  <a:rect l="l" t="t" r="r" b="b"/>
                  <a:pathLst>
                    <a:path w="303" h="168" extrusionOk="0">
                      <a:moveTo>
                        <a:pt x="85" y="1"/>
                      </a:moveTo>
                      <a:cubicBezTo>
                        <a:pt x="42" y="1"/>
                        <a:pt x="1" y="38"/>
                        <a:pt x="2" y="84"/>
                      </a:cubicBezTo>
                      <a:cubicBezTo>
                        <a:pt x="5" y="128"/>
                        <a:pt x="38" y="168"/>
                        <a:pt x="85" y="168"/>
                      </a:cubicBezTo>
                      <a:lnTo>
                        <a:pt x="217" y="168"/>
                      </a:lnTo>
                      <a:cubicBezTo>
                        <a:pt x="260" y="168"/>
                        <a:pt x="302" y="129"/>
                        <a:pt x="300" y="84"/>
                      </a:cubicBezTo>
                      <a:cubicBezTo>
                        <a:pt x="298" y="38"/>
                        <a:pt x="264" y="1"/>
                        <a:pt x="217" y="1"/>
                      </a:cubicBez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 name="Google Shape;30;p2"/>
              <p:cNvSpPr/>
              <p:nvPr>
                <p:custDataLst>
                  <p:tags r:id="rId89"/>
                </p:custDataLst>
              </p:nvPr>
            </p:nvSpPr>
            <p:spPr>
              <a:xfrm>
                <a:off x="3089564" y="511919"/>
                <a:ext cx="485491" cy="70708"/>
              </a:xfrm>
              <a:custGeom>
                <a:avLst/>
                <a:gdLst/>
                <a:ahLst/>
                <a:cxnLst/>
                <a:rect l="l" t="t" r="r" b="b"/>
                <a:pathLst>
                  <a:path w="6310" h="919" extrusionOk="0">
                    <a:moveTo>
                      <a:pt x="6309" y="1"/>
                    </a:moveTo>
                    <a:lnTo>
                      <a:pt x="1" y="461"/>
                    </a:lnTo>
                    <a:lnTo>
                      <a:pt x="6309" y="919"/>
                    </a:lnTo>
                    <a:lnTo>
                      <a:pt x="6309" y="1"/>
                    </a:ln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custDataLst>
                  <p:tags r:id="rId90"/>
                </p:custDataLst>
              </p:nvPr>
            </p:nvSpPr>
            <p:spPr>
              <a:xfrm>
                <a:off x="3147345" y="482450"/>
                <a:ext cx="41317" cy="12772"/>
              </a:xfrm>
              <a:custGeom>
                <a:avLst/>
                <a:gdLst/>
                <a:ahLst/>
                <a:cxnLst/>
                <a:rect l="l" t="t" r="r" b="b"/>
                <a:pathLst>
                  <a:path w="537" h="166" extrusionOk="0">
                    <a:moveTo>
                      <a:pt x="108" y="0"/>
                    </a:moveTo>
                    <a:cubicBezTo>
                      <a:pt x="1" y="0"/>
                      <a:pt x="1" y="166"/>
                      <a:pt x="108" y="166"/>
                    </a:cubicBezTo>
                    <a:lnTo>
                      <a:pt x="429" y="166"/>
                    </a:lnTo>
                    <a:cubicBezTo>
                      <a:pt x="537" y="166"/>
                      <a:pt x="537" y="0"/>
                      <a:pt x="429"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custDataLst>
                  <p:tags r:id="rId91"/>
                </p:custDataLst>
              </p:nvPr>
            </p:nvSpPr>
            <p:spPr>
              <a:xfrm>
                <a:off x="3023703" y="484682"/>
                <a:ext cx="67553" cy="12772"/>
              </a:xfrm>
              <a:custGeom>
                <a:avLst/>
                <a:gdLst/>
                <a:ahLst/>
                <a:cxnLst/>
                <a:rect l="l" t="t" r="r" b="b"/>
                <a:pathLst>
                  <a:path w="878" h="166" extrusionOk="0">
                    <a:moveTo>
                      <a:pt x="107" y="0"/>
                    </a:moveTo>
                    <a:cubicBezTo>
                      <a:pt x="1" y="0"/>
                      <a:pt x="1" y="165"/>
                      <a:pt x="107" y="165"/>
                    </a:cubicBezTo>
                    <a:lnTo>
                      <a:pt x="771" y="165"/>
                    </a:lnTo>
                    <a:cubicBezTo>
                      <a:pt x="878" y="165"/>
                      <a:pt x="878" y="0"/>
                      <a:pt x="771"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custDataLst>
                  <p:tags r:id="rId92"/>
                </p:custDataLst>
              </p:nvPr>
            </p:nvSpPr>
            <p:spPr>
              <a:xfrm>
                <a:off x="2772340" y="582165"/>
                <a:ext cx="36162" cy="12772"/>
              </a:xfrm>
              <a:custGeom>
                <a:avLst/>
                <a:gdLst/>
                <a:ahLst/>
                <a:cxnLst/>
                <a:rect l="l" t="t" r="r" b="b"/>
                <a:pathLst>
                  <a:path w="470" h="166" extrusionOk="0">
                    <a:moveTo>
                      <a:pt x="108" y="0"/>
                    </a:moveTo>
                    <a:cubicBezTo>
                      <a:pt x="0" y="0"/>
                      <a:pt x="0" y="165"/>
                      <a:pt x="108" y="165"/>
                    </a:cubicBezTo>
                    <a:lnTo>
                      <a:pt x="363" y="165"/>
                    </a:lnTo>
                    <a:cubicBezTo>
                      <a:pt x="470" y="165"/>
                      <a:pt x="470" y="0"/>
                      <a:pt x="363"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custDataLst>
                  <p:tags r:id="rId93"/>
                </p:custDataLst>
              </p:nvPr>
            </p:nvSpPr>
            <p:spPr>
              <a:xfrm>
                <a:off x="2731023" y="563084"/>
                <a:ext cx="16465" cy="12849"/>
              </a:xfrm>
              <a:custGeom>
                <a:avLst/>
                <a:gdLst/>
                <a:ahLst/>
                <a:cxnLst/>
                <a:rect l="l" t="t" r="r" b="b"/>
                <a:pathLst>
                  <a:path w="214" h="167" extrusionOk="0">
                    <a:moveTo>
                      <a:pt x="108" y="0"/>
                    </a:moveTo>
                    <a:cubicBezTo>
                      <a:pt x="0" y="0"/>
                      <a:pt x="0" y="166"/>
                      <a:pt x="108" y="166"/>
                    </a:cubicBezTo>
                    <a:cubicBezTo>
                      <a:pt x="214" y="166"/>
                      <a:pt x="214" y="0"/>
                      <a:pt x="108"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custDataLst>
                  <p:tags r:id="rId94"/>
                </p:custDataLst>
              </p:nvPr>
            </p:nvSpPr>
            <p:spPr>
              <a:xfrm>
                <a:off x="2972846" y="504071"/>
                <a:ext cx="47010" cy="12849"/>
              </a:xfrm>
              <a:custGeom>
                <a:avLst/>
                <a:gdLst/>
                <a:ahLst/>
                <a:cxnLst/>
                <a:rect l="l" t="t" r="r" b="b"/>
                <a:pathLst>
                  <a:path w="611" h="167" extrusionOk="0">
                    <a:moveTo>
                      <a:pt x="108" y="1"/>
                    </a:moveTo>
                    <a:cubicBezTo>
                      <a:pt x="0" y="1"/>
                      <a:pt x="0" y="167"/>
                      <a:pt x="108" y="167"/>
                    </a:cubicBezTo>
                    <a:lnTo>
                      <a:pt x="504" y="167"/>
                    </a:lnTo>
                    <a:cubicBezTo>
                      <a:pt x="611" y="167"/>
                      <a:pt x="611" y="1"/>
                      <a:pt x="504" y="1"/>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custDataLst>
                  <p:tags r:id="rId95"/>
                </p:custDataLst>
              </p:nvPr>
            </p:nvSpPr>
            <p:spPr>
              <a:xfrm>
                <a:off x="2939069" y="475526"/>
                <a:ext cx="56782" cy="12849"/>
              </a:xfrm>
              <a:custGeom>
                <a:avLst/>
                <a:gdLst/>
                <a:ahLst/>
                <a:cxnLst/>
                <a:rect l="l" t="t" r="r" b="b"/>
                <a:pathLst>
                  <a:path w="738" h="167" extrusionOk="0">
                    <a:moveTo>
                      <a:pt x="107" y="0"/>
                    </a:moveTo>
                    <a:cubicBezTo>
                      <a:pt x="0" y="0"/>
                      <a:pt x="0" y="166"/>
                      <a:pt x="107" y="166"/>
                    </a:cubicBezTo>
                    <a:lnTo>
                      <a:pt x="631" y="166"/>
                    </a:lnTo>
                    <a:cubicBezTo>
                      <a:pt x="738" y="166"/>
                      <a:pt x="738" y="0"/>
                      <a:pt x="631"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custDataLst>
                  <p:tags r:id="rId96"/>
                </p:custDataLst>
              </p:nvPr>
            </p:nvSpPr>
            <p:spPr>
              <a:xfrm>
                <a:off x="2664624" y="571008"/>
                <a:ext cx="31776" cy="12849"/>
              </a:xfrm>
              <a:custGeom>
                <a:avLst/>
                <a:gdLst/>
                <a:ahLst/>
                <a:cxnLst/>
                <a:rect l="l" t="t" r="r" b="b"/>
                <a:pathLst>
                  <a:path w="413" h="167" extrusionOk="0">
                    <a:moveTo>
                      <a:pt x="107" y="1"/>
                    </a:moveTo>
                    <a:cubicBezTo>
                      <a:pt x="1" y="1"/>
                      <a:pt x="1" y="166"/>
                      <a:pt x="107" y="166"/>
                    </a:cubicBezTo>
                    <a:lnTo>
                      <a:pt x="305" y="166"/>
                    </a:lnTo>
                    <a:cubicBezTo>
                      <a:pt x="411" y="166"/>
                      <a:pt x="413" y="1"/>
                      <a:pt x="305" y="1"/>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custDataLst>
                  <p:tags r:id="rId97"/>
                </p:custDataLst>
              </p:nvPr>
            </p:nvSpPr>
            <p:spPr>
              <a:xfrm>
                <a:off x="2813887" y="602785"/>
                <a:ext cx="31776" cy="12849"/>
              </a:xfrm>
              <a:custGeom>
                <a:avLst/>
                <a:gdLst/>
                <a:ahLst/>
                <a:cxnLst/>
                <a:rect l="l" t="t" r="r" b="b"/>
                <a:pathLst>
                  <a:path w="413" h="167" extrusionOk="0">
                    <a:moveTo>
                      <a:pt x="107" y="1"/>
                    </a:moveTo>
                    <a:cubicBezTo>
                      <a:pt x="0" y="1"/>
                      <a:pt x="0" y="166"/>
                      <a:pt x="107" y="166"/>
                    </a:cubicBezTo>
                    <a:lnTo>
                      <a:pt x="305" y="166"/>
                    </a:lnTo>
                    <a:cubicBezTo>
                      <a:pt x="412" y="166"/>
                      <a:pt x="412" y="1"/>
                      <a:pt x="305" y="1"/>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custDataLst>
                  <p:tags r:id="rId98"/>
                </p:custDataLst>
              </p:nvPr>
            </p:nvSpPr>
            <p:spPr>
              <a:xfrm>
                <a:off x="3444719" y="544541"/>
                <a:ext cx="35700" cy="12849"/>
              </a:xfrm>
              <a:custGeom>
                <a:avLst/>
                <a:gdLst/>
                <a:ahLst/>
                <a:cxnLst/>
                <a:rect l="l" t="t" r="r" b="b"/>
                <a:pathLst>
                  <a:path w="464" h="167" extrusionOk="0">
                    <a:moveTo>
                      <a:pt x="108" y="0"/>
                    </a:moveTo>
                    <a:cubicBezTo>
                      <a:pt x="1" y="0"/>
                      <a:pt x="1" y="166"/>
                      <a:pt x="108" y="166"/>
                    </a:cubicBezTo>
                    <a:lnTo>
                      <a:pt x="359" y="166"/>
                    </a:lnTo>
                    <a:cubicBezTo>
                      <a:pt x="464" y="166"/>
                      <a:pt x="464" y="0"/>
                      <a:pt x="359"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custDataLst>
                  <p:tags r:id="rId99"/>
                </p:custDataLst>
              </p:nvPr>
            </p:nvSpPr>
            <p:spPr>
              <a:xfrm>
                <a:off x="3501654" y="544541"/>
                <a:ext cx="45010" cy="12849"/>
              </a:xfrm>
              <a:custGeom>
                <a:avLst/>
                <a:gdLst/>
                <a:ahLst/>
                <a:cxnLst/>
                <a:rect l="l" t="t" r="r" b="b"/>
                <a:pathLst>
                  <a:path w="585" h="167" extrusionOk="0">
                    <a:moveTo>
                      <a:pt x="108" y="0"/>
                    </a:moveTo>
                    <a:cubicBezTo>
                      <a:pt x="0" y="0"/>
                      <a:pt x="0" y="166"/>
                      <a:pt x="108" y="166"/>
                    </a:cubicBezTo>
                    <a:lnTo>
                      <a:pt x="478" y="166"/>
                    </a:lnTo>
                    <a:cubicBezTo>
                      <a:pt x="584" y="166"/>
                      <a:pt x="584" y="0"/>
                      <a:pt x="478"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custDataLst>
                  <p:tags r:id="rId100"/>
                </p:custDataLst>
              </p:nvPr>
            </p:nvSpPr>
            <p:spPr>
              <a:xfrm>
                <a:off x="3486805" y="521767"/>
                <a:ext cx="20466" cy="12926"/>
              </a:xfrm>
              <a:custGeom>
                <a:avLst/>
                <a:gdLst/>
                <a:ahLst/>
                <a:cxnLst/>
                <a:rect l="l" t="t" r="r" b="b"/>
                <a:pathLst>
                  <a:path w="266" h="168" extrusionOk="0">
                    <a:moveTo>
                      <a:pt x="85" y="0"/>
                    </a:moveTo>
                    <a:cubicBezTo>
                      <a:pt x="42" y="0"/>
                      <a:pt x="0" y="38"/>
                      <a:pt x="1" y="84"/>
                    </a:cubicBezTo>
                    <a:cubicBezTo>
                      <a:pt x="5" y="127"/>
                      <a:pt x="38" y="167"/>
                      <a:pt x="85" y="167"/>
                    </a:cubicBezTo>
                    <a:lnTo>
                      <a:pt x="181" y="167"/>
                    </a:lnTo>
                    <a:cubicBezTo>
                      <a:pt x="224" y="167"/>
                      <a:pt x="265" y="129"/>
                      <a:pt x="263" y="84"/>
                    </a:cubicBezTo>
                    <a:cubicBezTo>
                      <a:pt x="261" y="38"/>
                      <a:pt x="228" y="0"/>
                      <a:pt x="181"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custDataLst>
                  <p:tags r:id="rId101"/>
                </p:custDataLst>
              </p:nvPr>
            </p:nvSpPr>
            <p:spPr>
              <a:xfrm>
                <a:off x="3384090" y="697344"/>
                <a:ext cx="24005" cy="12772"/>
              </a:xfrm>
              <a:custGeom>
                <a:avLst/>
                <a:gdLst/>
                <a:ahLst/>
                <a:cxnLst/>
                <a:rect l="l" t="t" r="r" b="b"/>
                <a:pathLst>
                  <a:path w="312" h="166" extrusionOk="0">
                    <a:moveTo>
                      <a:pt x="84" y="0"/>
                    </a:moveTo>
                    <a:cubicBezTo>
                      <a:pt x="40" y="0"/>
                      <a:pt x="0" y="38"/>
                      <a:pt x="0" y="82"/>
                    </a:cubicBezTo>
                    <a:cubicBezTo>
                      <a:pt x="0" y="127"/>
                      <a:pt x="38" y="166"/>
                      <a:pt x="84" y="166"/>
                    </a:cubicBezTo>
                    <a:lnTo>
                      <a:pt x="228" y="166"/>
                    </a:lnTo>
                    <a:cubicBezTo>
                      <a:pt x="272" y="166"/>
                      <a:pt x="311" y="128"/>
                      <a:pt x="311" y="82"/>
                    </a:cubicBezTo>
                    <a:cubicBezTo>
                      <a:pt x="309" y="39"/>
                      <a:pt x="272" y="0"/>
                      <a:pt x="228"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custDataLst>
                  <p:tags r:id="rId102"/>
                </p:custDataLst>
              </p:nvPr>
            </p:nvSpPr>
            <p:spPr>
              <a:xfrm>
                <a:off x="3270988" y="714809"/>
                <a:ext cx="20466" cy="20774"/>
              </a:xfrm>
              <a:custGeom>
                <a:avLst/>
                <a:gdLst/>
                <a:ahLst/>
                <a:cxnLst/>
                <a:rect l="l" t="t" r="r" b="b"/>
                <a:pathLst>
                  <a:path w="266" h="270" extrusionOk="0">
                    <a:moveTo>
                      <a:pt x="171" y="0"/>
                    </a:moveTo>
                    <a:cubicBezTo>
                      <a:pt x="142" y="0"/>
                      <a:pt x="116" y="15"/>
                      <a:pt x="98" y="41"/>
                    </a:cubicBezTo>
                    <a:cubicBezTo>
                      <a:pt x="74" y="77"/>
                      <a:pt x="50" y="110"/>
                      <a:pt x="26" y="145"/>
                    </a:cubicBezTo>
                    <a:cubicBezTo>
                      <a:pt x="1" y="182"/>
                      <a:pt x="18" y="239"/>
                      <a:pt x="56" y="259"/>
                    </a:cubicBezTo>
                    <a:cubicBezTo>
                      <a:pt x="70" y="266"/>
                      <a:pt x="84" y="270"/>
                      <a:pt x="98" y="270"/>
                    </a:cubicBezTo>
                    <a:cubicBezTo>
                      <a:pt x="126" y="270"/>
                      <a:pt x="152" y="255"/>
                      <a:pt x="170" y="229"/>
                    </a:cubicBezTo>
                    <a:cubicBezTo>
                      <a:pt x="193" y="193"/>
                      <a:pt x="218" y="160"/>
                      <a:pt x="241" y="125"/>
                    </a:cubicBezTo>
                    <a:cubicBezTo>
                      <a:pt x="266" y="88"/>
                      <a:pt x="249" y="31"/>
                      <a:pt x="212" y="11"/>
                    </a:cubicBezTo>
                    <a:cubicBezTo>
                      <a:pt x="198" y="4"/>
                      <a:pt x="184" y="0"/>
                      <a:pt x="171"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custDataLst>
                  <p:tags r:id="rId103"/>
                </p:custDataLst>
              </p:nvPr>
            </p:nvSpPr>
            <p:spPr>
              <a:xfrm>
                <a:off x="3070021" y="702653"/>
                <a:ext cx="40470" cy="12849"/>
              </a:xfrm>
              <a:custGeom>
                <a:avLst/>
                <a:gdLst/>
                <a:ahLst/>
                <a:cxnLst/>
                <a:rect l="l" t="t" r="r" b="b"/>
                <a:pathLst>
                  <a:path w="526" h="167" extrusionOk="0">
                    <a:moveTo>
                      <a:pt x="108" y="1"/>
                    </a:moveTo>
                    <a:cubicBezTo>
                      <a:pt x="0" y="1"/>
                      <a:pt x="0" y="167"/>
                      <a:pt x="108" y="167"/>
                    </a:cubicBezTo>
                    <a:lnTo>
                      <a:pt x="418" y="167"/>
                    </a:lnTo>
                    <a:cubicBezTo>
                      <a:pt x="525" y="167"/>
                      <a:pt x="525" y="1"/>
                      <a:pt x="418" y="1"/>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custDataLst>
                  <p:tags r:id="rId104"/>
                </p:custDataLst>
              </p:nvPr>
            </p:nvSpPr>
            <p:spPr>
              <a:xfrm>
                <a:off x="3020471" y="720195"/>
                <a:ext cx="28545" cy="12772"/>
              </a:xfrm>
              <a:custGeom>
                <a:avLst/>
                <a:gdLst/>
                <a:ahLst/>
                <a:cxnLst/>
                <a:rect l="l" t="t" r="r" b="b"/>
                <a:pathLst>
                  <a:path w="371" h="166" extrusionOk="0">
                    <a:moveTo>
                      <a:pt x="107" y="0"/>
                    </a:moveTo>
                    <a:cubicBezTo>
                      <a:pt x="1" y="0"/>
                      <a:pt x="1" y="165"/>
                      <a:pt x="107" y="165"/>
                    </a:cubicBezTo>
                    <a:lnTo>
                      <a:pt x="263" y="165"/>
                    </a:lnTo>
                    <a:cubicBezTo>
                      <a:pt x="370" y="165"/>
                      <a:pt x="370" y="0"/>
                      <a:pt x="263"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custDataLst>
                  <p:tags r:id="rId105"/>
                </p:custDataLst>
              </p:nvPr>
            </p:nvSpPr>
            <p:spPr>
              <a:xfrm>
                <a:off x="3058941" y="738892"/>
                <a:ext cx="23159" cy="12926"/>
              </a:xfrm>
              <a:custGeom>
                <a:avLst/>
                <a:gdLst/>
                <a:ahLst/>
                <a:cxnLst/>
                <a:rect l="l" t="t" r="r" b="b"/>
                <a:pathLst>
                  <a:path w="301" h="168" extrusionOk="0">
                    <a:moveTo>
                      <a:pt x="85" y="0"/>
                    </a:moveTo>
                    <a:cubicBezTo>
                      <a:pt x="42" y="0"/>
                      <a:pt x="1" y="38"/>
                      <a:pt x="2" y="84"/>
                    </a:cubicBezTo>
                    <a:cubicBezTo>
                      <a:pt x="4" y="129"/>
                      <a:pt x="38" y="167"/>
                      <a:pt x="85" y="167"/>
                    </a:cubicBezTo>
                    <a:lnTo>
                      <a:pt x="216" y="167"/>
                    </a:lnTo>
                    <a:cubicBezTo>
                      <a:pt x="259" y="167"/>
                      <a:pt x="301" y="130"/>
                      <a:pt x="300" y="84"/>
                    </a:cubicBezTo>
                    <a:cubicBezTo>
                      <a:pt x="298" y="39"/>
                      <a:pt x="262" y="0"/>
                      <a:pt x="216"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custDataLst>
                  <p:tags r:id="rId106"/>
                </p:custDataLst>
              </p:nvPr>
            </p:nvSpPr>
            <p:spPr>
              <a:xfrm>
                <a:off x="2977308" y="712193"/>
                <a:ext cx="34854" cy="12695"/>
              </a:xfrm>
              <a:custGeom>
                <a:avLst/>
                <a:gdLst/>
                <a:ahLst/>
                <a:cxnLst/>
                <a:rect l="l" t="t" r="r" b="b"/>
                <a:pathLst>
                  <a:path w="453" h="165" extrusionOk="0">
                    <a:moveTo>
                      <a:pt x="108" y="0"/>
                    </a:moveTo>
                    <a:cubicBezTo>
                      <a:pt x="1" y="0"/>
                      <a:pt x="1" y="165"/>
                      <a:pt x="108" y="165"/>
                    </a:cubicBezTo>
                    <a:lnTo>
                      <a:pt x="347" y="165"/>
                    </a:lnTo>
                    <a:cubicBezTo>
                      <a:pt x="452" y="165"/>
                      <a:pt x="452" y="0"/>
                      <a:pt x="347"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custDataLst>
                  <p:tags r:id="rId107"/>
                </p:custDataLst>
              </p:nvPr>
            </p:nvSpPr>
            <p:spPr>
              <a:xfrm>
                <a:off x="2958919" y="741584"/>
                <a:ext cx="33084" cy="12849"/>
              </a:xfrm>
              <a:custGeom>
                <a:avLst/>
                <a:gdLst/>
                <a:ahLst/>
                <a:cxnLst/>
                <a:rect l="l" t="t" r="r" b="b"/>
                <a:pathLst>
                  <a:path w="430" h="167" extrusionOk="0">
                    <a:moveTo>
                      <a:pt x="107" y="1"/>
                    </a:moveTo>
                    <a:cubicBezTo>
                      <a:pt x="0" y="1"/>
                      <a:pt x="0" y="167"/>
                      <a:pt x="107" y="167"/>
                    </a:cubicBezTo>
                    <a:lnTo>
                      <a:pt x="322" y="167"/>
                    </a:lnTo>
                    <a:cubicBezTo>
                      <a:pt x="430" y="167"/>
                      <a:pt x="430" y="1"/>
                      <a:pt x="322" y="1"/>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 name="组合 84"/>
            <p:cNvGrpSpPr/>
            <p:nvPr/>
          </p:nvGrpSpPr>
          <p:grpSpPr>
            <a:xfrm>
              <a:off x="234" y="5441"/>
              <a:ext cx="4958" cy="2448"/>
              <a:chOff x="234" y="4615"/>
              <a:chExt cx="6632" cy="3274"/>
            </a:xfrm>
          </p:grpSpPr>
          <p:grpSp>
            <p:nvGrpSpPr>
              <p:cNvPr id="442" name="Google Shape;442;p6"/>
              <p:cNvGrpSpPr/>
              <p:nvPr/>
            </p:nvGrpSpPr>
            <p:grpSpPr>
              <a:xfrm>
                <a:off x="234" y="4615"/>
                <a:ext cx="6633" cy="3274"/>
                <a:chOff x="1115959" y="5637075"/>
                <a:chExt cx="490031" cy="258365"/>
              </a:xfrm>
            </p:grpSpPr>
            <p:sp>
              <p:nvSpPr>
                <p:cNvPr id="443" name="Google Shape;443;p6"/>
                <p:cNvSpPr/>
                <p:nvPr>
                  <p:custDataLst>
                    <p:tags r:id="rId81"/>
                  </p:custDataLst>
                </p:nvPr>
              </p:nvSpPr>
              <p:spPr>
                <a:xfrm>
                  <a:off x="1115959" y="5637075"/>
                  <a:ext cx="490031" cy="258365"/>
                </a:xfrm>
                <a:custGeom>
                  <a:avLst/>
                  <a:gdLst/>
                  <a:ahLst/>
                  <a:cxnLst/>
                  <a:rect l="l" t="t" r="r" b="b"/>
                  <a:pathLst>
                    <a:path w="6369" h="3358" extrusionOk="0">
                      <a:moveTo>
                        <a:pt x="1" y="1"/>
                      </a:moveTo>
                      <a:lnTo>
                        <a:pt x="1" y="3358"/>
                      </a:lnTo>
                      <a:lnTo>
                        <a:pt x="6369" y="3356"/>
                      </a:lnTo>
                      <a:cubicBezTo>
                        <a:pt x="6277" y="3085"/>
                        <a:pt x="6141" y="2812"/>
                        <a:pt x="5904" y="2651"/>
                      </a:cubicBezTo>
                      <a:cubicBezTo>
                        <a:pt x="5789" y="2572"/>
                        <a:pt x="5646" y="2529"/>
                        <a:pt x="5508" y="2529"/>
                      </a:cubicBezTo>
                      <a:cubicBezTo>
                        <a:pt x="5360" y="2529"/>
                        <a:pt x="5217" y="2578"/>
                        <a:pt x="5117" y="2686"/>
                      </a:cubicBezTo>
                      <a:cubicBezTo>
                        <a:pt x="5091" y="2527"/>
                        <a:pt x="4978" y="2385"/>
                        <a:pt x="4830" y="2323"/>
                      </a:cubicBezTo>
                      <a:cubicBezTo>
                        <a:pt x="4757" y="2294"/>
                        <a:pt x="4678" y="2275"/>
                        <a:pt x="4601" y="2275"/>
                      </a:cubicBezTo>
                      <a:cubicBezTo>
                        <a:pt x="4520" y="2275"/>
                        <a:pt x="4442" y="2295"/>
                        <a:pt x="4376" y="2343"/>
                      </a:cubicBezTo>
                      <a:cubicBezTo>
                        <a:pt x="4365" y="2016"/>
                        <a:pt x="4206" y="1687"/>
                        <a:pt x="3927" y="1514"/>
                      </a:cubicBezTo>
                      <a:cubicBezTo>
                        <a:pt x="3801" y="1435"/>
                        <a:pt x="3650" y="1395"/>
                        <a:pt x="3501" y="1395"/>
                      </a:cubicBezTo>
                      <a:cubicBezTo>
                        <a:pt x="3323" y="1395"/>
                        <a:pt x="3146" y="1453"/>
                        <a:pt x="3015" y="1572"/>
                      </a:cubicBezTo>
                      <a:cubicBezTo>
                        <a:pt x="2959" y="1416"/>
                        <a:pt x="2829" y="1289"/>
                        <a:pt x="2670" y="1233"/>
                      </a:cubicBezTo>
                      <a:cubicBezTo>
                        <a:pt x="2580" y="1203"/>
                        <a:pt x="2473" y="1177"/>
                        <a:pt x="2371" y="1177"/>
                      </a:cubicBezTo>
                      <a:cubicBezTo>
                        <a:pt x="2295" y="1177"/>
                        <a:pt x="2222" y="1191"/>
                        <a:pt x="2161" y="1230"/>
                      </a:cubicBezTo>
                      <a:cubicBezTo>
                        <a:pt x="2092" y="975"/>
                        <a:pt x="1996" y="722"/>
                        <a:pt x="1836" y="512"/>
                      </a:cubicBezTo>
                      <a:cubicBezTo>
                        <a:pt x="1678" y="300"/>
                        <a:pt x="1452" y="131"/>
                        <a:pt x="1193" y="80"/>
                      </a:cubicBezTo>
                      <a:cubicBezTo>
                        <a:pt x="1142" y="70"/>
                        <a:pt x="1091" y="65"/>
                        <a:pt x="1039" y="65"/>
                      </a:cubicBezTo>
                      <a:cubicBezTo>
                        <a:pt x="825" y="65"/>
                        <a:pt x="609" y="150"/>
                        <a:pt x="475" y="315"/>
                      </a:cubicBezTo>
                      <a:cubicBezTo>
                        <a:pt x="374" y="148"/>
                        <a:pt x="196" y="29"/>
                        <a:pt x="1" y="1"/>
                      </a:cubicBezTo>
                      <a:close/>
                    </a:path>
                  </a:pathLst>
                </a:custGeom>
                <a:solidFill>
                  <a:srgbClr val="75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6"/>
                <p:cNvSpPr/>
                <p:nvPr>
                  <p:custDataLst>
                    <p:tags r:id="rId82"/>
                  </p:custDataLst>
                </p:nvPr>
              </p:nvSpPr>
              <p:spPr>
                <a:xfrm>
                  <a:off x="1116036" y="5703013"/>
                  <a:ext cx="364773" cy="192427"/>
                </a:xfrm>
                <a:custGeom>
                  <a:avLst/>
                  <a:gdLst/>
                  <a:ahLst/>
                  <a:cxnLst/>
                  <a:rect l="l" t="t" r="r" b="b"/>
                  <a:pathLst>
                    <a:path w="4741" h="2501" extrusionOk="0">
                      <a:moveTo>
                        <a:pt x="1" y="1"/>
                      </a:moveTo>
                      <a:lnTo>
                        <a:pt x="1" y="2501"/>
                      </a:lnTo>
                      <a:lnTo>
                        <a:pt x="4741" y="2499"/>
                      </a:lnTo>
                      <a:cubicBezTo>
                        <a:pt x="4673" y="2297"/>
                        <a:pt x="4571" y="2095"/>
                        <a:pt x="4394" y="1974"/>
                      </a:cubicBezTo>
                      <a:cubicBezTo>
                        <a:pt x="4310" y="1915"/>
                        <a:pt x="4203" y="1883"/>
                        <a:pt x="4100" y="1883"/>
                      </a:cubicBezTo>
                      <a:cubicBezTo>
                        <a:pt x="3990" y="1883"/>
                        <a:pt x="3883" y="1920"/>
                        <a:pt x="3808" y="2000"/>
                      </a:cubicBezTo>
                      <a:cubicBezTo>
                        <a:pt x="3788" y="1881"/>
                        <a:pt x="3705" y="1776"/>
                        <a:pt x="3594" y="1730"/>
                      </a:cubicBezTo>
                      <a:cubicBezTo>
                        <a:pt x="3540" y="1708"/>
                        <a:pt x="3481" y="1694"/>
                        <a:pt x="3424" y="1694"/>
                      </a:cubicBezTo>
                      <a:cubicBezTo>
                        <a:pt x="3364" y="1694"/>
                        <a:pt x="3306" y="1709"/>
                        <a:pt x="3257" y="1745"/>
                      </a:cubicBezTo>
                      <a:cubicBezTo>
                        <a:pt x="3249" y="1501"/>
                        <a:pt x="3130" y="1256"/>
                        <a:pt x="2923" y="1126"/>
                      </a:cubicBezTo>
                      <a:cubicBezTo>
                        <a:pt x="2828" y="1067"/>
                        <a:pt x="2717" y="1037"/>
                        <a:pt x="2606" y="1037"/>
                      </a:cubicBezTo>
                      <a:cubicBezTo>
                        <a:pt x="2473" y="1037"/>
                        <a:pt x="2342" y="1081"/>
                        <a:pt x="2244" y="1171"/>
                      </a:cubicBezTo>
                      <a:cubicBezTo>
                        <a:pt x="2202" y="1054"/>
                        <a:pt x="2105" y="958"/>
                        <a:pt x="1988" y="919"/>
                      </a:cubicBezTo>
                      <a:cubicBezTo>
                        <a:pt x="1921" y="896"/>
                        <a:pt x="1841" y="877"/>
                        <a:pt x="1765" y="877"/>
                      </a:cubicBezTo>
                      <a:cubicBezTo>
                        <a:pt x="1708" y="877"/>
                        <a:pt x="1653" y="888"/>
                        <a:pt x="1609" y="917"/>
                      </a:cubicBezTo>
                      <a:cubicBezTo>
                        <a:pt x="1558" y="726"/>
                        <a:pt x="1487" y="538"/>
                        <a:pt x="1368" y="382"/>
                      </a:cubicBezTo>
                      <a:cubicBezTo>
                        <a:pt x="1249" y="225"/>
                        <a:pt x="1081" y="99"/>
                        <a:pt x="888" y="61"/>
                      </a:cubicBezTo>
                      <a:cubicBezTo>
                        <a:pt x="851" y="54"/>
                        <a:pt x="812" y="51"/>
                        <a:pt x="774" y="51"/>
                      </a:cubicBezTo>
                      <a:cubicBezTo>
                        <a:pt x="614" y="51"/>
                        <a:pt x="454" y="113"/>
                        <a:pt x="353" y="236"/>
                      </a:cubicBezTo>
                      <a:cubicBezTo>
                        <a:pt x="278" y="110"/>
                        <a:pt x="144" y="24"/>
                        <a:pt x="1" y="1"/>
                      </a:cubicBezTo>
                      <a:close/>
                    </a:path>
                  </a:pathLst>
                </a:custGeom>
                <a:solidFill>
                  <a:srgbClr val="469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6"/>
                <p:cNvSpPr/>
                <p:nvPr>
                  <p:custDataLst>
                    <p:tags r:id="rId83"/>
                  </p:custDataLst>
                </p:nvPr>
              </p:nvSpPr>
              <p:spPr>
                <a:xfrm>
                  <a:off x="1116190" y="5745176"/>
                  <a:ext cx="284755" cy="150187"/>
                </a:xfrm>
                <a:custGeom>
                  <a:avLst/>
                  <a:gdLst/>
                  <a:ahLst/>
                  <a:cxnLst/>
                  <a:rect l="l" t="t" r="r" b="b"/>
                  <a:pathLst>
                    <a:path w="3701" h="1952" extrusionOk="0">
                      <a:moveTo>
                        <a:pt x="1" y="0"/>
                      </a:moveTo>
                      <a:lnTo>
                        <a:pt x="1" y="1952"/>
                      </a:lnTo>
                      <a:lnTo>
                        <a:pt x="3701" y="1951"/>
                      </a:lnTo>
                      <a:cubicBezTo>
                        <a:pt x="3647" y="1793"/>
                        <a:pt x="3568" y="1636"/>
                        <a:pt x="3431" y="1541"/>
                      </a:cubicBezTo>
                      <a:cubicBezTo>
                        <a:pt x="3364" y="1494"/>
                        <a:pt x="3281" y="1469"/>
                        <a:pt x="3201" y="1469"/>
                      </a:cubicBezTo>
                      <a:cubicBezTo>
                        <a:pt x="3115" y="1469"/>
                        <a:pt x="3032" y="1498"/>
                        <a:pt x="2973" y="1562"/>
                      </a:cubicBezTo>
                      <a:cubicBezTo>
                        <a:pt x="2958" y="1469"/>
                        <a:pt x="2893" y="1387"/>
                        <a:pt x="2806" y="1350"/>
                      </a:cubicBezTo>
                      <a:cubicBezTo>
                        <a:pt x="2765" y="1332"/>
                        <a:pt x="2719" y="1322"/>
                        <a:pt x="2675" y="1322"/>
                      </a:cubicBezTo>
                      <a:cubicBezTo>
                        <a:pt x="2628" y="1322"/>
                        <a:pt x="2582" y="1334"/>
                        <a:pt x="2543" y="1361"/>
                      </a:cubicBezTo>
                      <a:cubicBezTo>
                        <a:pt x="2536" y="1172"/>
                        <a:pt x="2444" y="980"/>
                        <a:pt x="2283" y="880"/>
                      </a:cubicBezTo>
                      <a:cubicBezTo>
                        <a:pt x="2209" y="834"/>
                        <a:pt x="2121" y="810"/>
                        <a:pt x="2035" y="810"/>
                      </a:cubicBezTo>
                      <a:cubicBezTo>
                        <a:pt x="1931" y="810"/>
                        <a:pt x="1828" y="844"/>
                        <a:pt x="1752" y="913"/>
                      </a:cubicBezTo>
                      <a:cubicBezTo>
                        <a:pt x="1719" y="822"/>
                        <a:pt x="1643" y="747"/>
                        <a:pt x="1553" y="717"/>
                      </a:cubicBezTo>
                      <a:cubicBezTo>
                        <a:pt x="1500" y="699"/>
                        <a:pt x="1436" y="683"/>
                        <a:pt x="1376" y="683"/>
                      </a:cubicBezTo>
                      <a:cubicBezTo>
                        <a:pt x="1332" y="683"/>
                        <a:pt x="1290" y="692"/>
                        <a:pt x="1256" y="714"/>
                      </a:cubicBezTo>
                      <a:cubicBezTo>
                        <a:pt x="1216" y="565"/>
                        <a:pt x="1159" y="419"/>
                        <a:pt x="1068" y="297"/>
                      </a:cubicBezTo>
                      <a:cubicBezTo>
                        <a:pt x="975" y="174"/>
                        <a:pt x="843" y="75"/>
                        <a:pt x="693" y="46"/>
                      </a:cubicBezTo>
                      <a:cubicBezTo>
                        <a:pt x="663" y="40"/>
                        <a:pt x="633" y="37"/>
                        <a:pt x="602" y="37"/>
                      </a:cubicBezTo>
                      <a:cubicBezTo>
                        <a:pt x="478" y="37"/>
                        <a:pt x="355" y="87"/>
                        <a:pt x="276" y="183"/>
                      </a:cubicBezTo>
                      <a:cubicBezTo>
                        <a:pt x="218" y="85"/>
                        <a:pt x="113" y="16"/>
                        <a:pt x="1" y="0"/>
                      </a:cubicBezTo>
                      <a:close/>
                    </a:path>
                  </a:pathLst>
                </a:custGeom>
                <a:solidFill>
                  <a:srgbClr val="080D48">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6"/>
                <p:cNvSpPr/>
                <p:nvPr>
                  <p:custDataLst>
                    <p:tags r:id="rId84"/>
                  </p:custDataLst>
                </p:nvPr>
              </p:nvSpPr>
              <p:spPr>
                <a:xfrm>
                  <a:off x="1203671" y="5672929"/>
                  <a:ext cx="89558" cy="85557"/>
                </a:xfrm>
                <a:custGeom>
                  <a:avLst/>
                  <a:gdLst/>
                  <a:ahLst/>
                  <a:cxnLst/>
                  <a:rect l="l" t="t" r="r" b="b"/>
                  <a:pathLst>
                    <a:path w="1164" h="1112" extrusionOk="0">
                      <a:moveTo>
                        <a:pt x="0" y="1"/>
                      </a:moveTo>
                      <a:cubicBezTo>
                        <a:pt x="254" y="57"/>
                        <a:pt x="445" y="318"/>
                        <a:pt x="417" y="574"/>
                      </a:cubicBezTo>
                      <a:lnTo>
                        <a:pt x="413" y="605"/>
                      </a:lnTo>
                      <a:lnTo>
                        <a:pt x="441" y="593"/>
                      </a:lnTo>
                      <a:cubicBezTo>
                        <a:pt x="463" y="584"/>
                        <a:pt x="487" y="580"/>
                        <a:pt x="512" y="580"/>
                      </a:cubicBezTo>
                      <a:cubicBezTo>
                        <a:pt x="583" y="580"/>
                        <a:pt x="656" y="616"/>
                        <a:pt x="701" y="669"/>
                      </a:cubicBezTo>
                      <a:cubicBezTo>
                        <a:pt x="767" y="747"/>
                        <a:pt x="789" y="851"/>
                        <a:pt x="784" y="950"/>
                      </a:cubicBezTo>
                      <a:lnTo>
                        <a:pt x="783" y="978"/>
                      </a:lnTo>
                      <a:cubicBezTo>
                        <a:pt x="828" y="943"/>
                        <a:pt x="881" y="926"/>
                        <a:pt x="931" y="926"/>
                      </a:cubicBezTo>
                      <a:cubicBezTo>
                        <a:pt x="1036" y="926"/>
                        <a:pt x="1135" y="995"/>
                        <a:pt x="1163" y="1112"/>
                      </a:cubicBezTo>
                      <a:cubicBezTo>
                        <a:pt x="1146" y="986"/>
                        <a:pt x="1035" y="903"/>
                        <a:pt x="918" y="903"/>
                      </a:cubicBezTo>
                      <a:cubicBezTo>
                        <a:pt x="883" y="903"/>
                        <a:pt x="848" y="910"/>
                        <a:pt x="814" y="926"/>
                      </a:cubicBezTo>
                      <a:lnTo>
                        <a:pt x="814" y="926"/>
                      </a:lnTo>
                      <a:cubicBezTo>
                        <a:pt x="817" y="826"/>
                        <a:pt x="794" y="724"/>
                        <a:pt x="729" y="646"/>
                      </a:cubicBezTo>
                      <a:cubicBezTo>
                        <a:pt x="677" y="584"/>
                        <a:pt x="596" y="544"/>
                        <a:pt x="515" y="544"/>
                      </a:cubicBezTo>
                      <a:cubicBezTo>
                        <a:pt x="495" y="544"/>
                        <a:pt x="475" y="546"/>
                        <a:pt x="455" y="552"/>
                      </a:cubicBezTo>
                      <a:lnTo>
                        <a:pt x="455" y="552"/>
                      </a:lnTo>
                      <a:cubicBezTo>
                        <a:pt x="467" y="291"/>
                        <a:pt x="262" y="34"/>
                        <a:pt x="0" y="1"/>
                      </a:cubicBezTo>
                      <a:close/>
                    </a:path>
                  </a:pathLst>
                </a:custGeom>
                <a:solidFill>
                  <a:srgbClr val="EFF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6"/>
                <p:cNvSpPr/>
                <p:nvPr>
                  <p:custDataLst>
                    <p:tags r:id="rId85"/>
                  </p:custDataLst>
                </p:nvPr>
              </p:nvSpPr>
              <p:spPr>
                <a:xfrm>
                  <a:off x="1367630" y="5790878"/>
                  <a:ext cx="113794" cy="62168"/>
                </a:xfrm>
                <a:custGeom>
                  <a:avLst/>
                  <a:gdLst/>
                  <a:ahLst/>
                  <a:cxnLst/>
                  <a:rect l="l" t="t" r="r" b="b"/>
                  <a:pathLst>
                    <a:path w="1479" h="808" extrusionOk="0">
                      <a:moveTo>
                        <a:pt x="139" y="0"/>
                      </a:moveTo>
                      <a:cubicBezTo>
                        <a:pt x="89" y="0"/>
                        <a:pt x="41" y="14"/>
                        <a:pt x="0" y="45"/>
                      </a:cubicBezTo>
                      <a:cubicBezTo>
                        <a:pt x="37" y="21"/>
                        <a:pt x="79" y="10"/>
                        <a:pt x="121" y="10"/>
                      </a:cubicBezTo>
                      <a:cubicBezTo>
                        <a:pt x="197" y="10"/>
                        <a:pt x="275" y="45"/>
                        <a:pt x="329" y="98"/>
                      </a:cubicBezTo>
                      <a:cubicBezTo>
                        <a:pt x="415" y="181"/>
                        <a:pt x="456" y="300"/>
                        <a:pt x="479" y="416"/>
                      </a:cubicBezTo>
                      <a:lnTo>
                        <a:pt x="485" y="444"/>
                      </a:lnTo>
                      <a:lnTo>
                        <a:pt x="507" y="425"/>
                      </a:lnTo>
                      <a:cubicBezTo>
                        <a:pt x="564" y="377"/>
                        <a:pt x="631" y="354"/>
                        <a:pt x="696" y="354"/>
                      </a:cubicBezTo>
                      <a:cubicBezTo>
                        <a:pt x="838" y="354"/>
                        <a:pt x="973" y="460"/>
                        <a:pt x="988" y="625"/>
                      </a:cubicBezTo>
                      <a:lnTo>
                        <a:pt x="992" y="676"/>
                      </a:lnTo>
                      <a:lnTo>
                        <a:pt x="1018" y="632"/>
                      </a:lnTo>
                      <a:cubicBezTo>
                        <a:pt x="1052" y="576"/>
                        <a:pt x="1117" y="550"/>
                        <a:pt x="1183" y="550"/>
                      </a:cubicBezTo>
                      <a:cubicBezTo>
                        <a:pt x="1218" y="550"/>
                        <a:pt x="1253" y="558"/>
                        <a:pt x="1284" y="572"/>
                      </a:cubicBezTo>
                      <a:cubicBezTo>
                        <a:pt x="1379" y="616"/>
                        <a:pt x="1440" y="712"/>
                        <a:pt x="1479" y="807"/>
                      </a:cubicBezTo>
                      <a:cubicBezTo>
                        <a:pt x="1441" y="668"/>
                        <a:pt x="1329" y="523"/>
                        <a:pt x="1177" y="523"/>
                      </a:cubicBezTo>
                      <a:cubicBezTo>
                        <a:pt x="1162" y="523"/>
                        <a:pt x="1148" y="524"/>
                        <a:pt x="1133" y="527"/>
                      </a:cubicBezTo>
                      <a:cubicBezTo>
                        <a:pt x="1090" y="533"/>
                        <a:pt x="1049" y="552"/>
                        <a:pt x="1017" y="582"/>
                      </a:cubicBezTo>
                      <a:lnTo>
                        <a:pt x="1017" y="582"/>
                      </a:lnTo>
                      <a:cubicBezTo>
                        <a:pt x="988" y="421"/>
                        <a:pt x="847" y="317"/>
                        <a:pt x="699" y="317"/>
                      </a:cubicBezTo>
                      <a:cubicBezTo>
                        <a:pt x="634" y="317"/>
                        <a:pt x="567" y="337"/>
                        <a:pt x="507" y="382"/>
                      </a:cubicBezTo>
                      <a:lnTo>
                        <a:pt x="507" y="382"/>
                      </a:lnTo>
                      <a:cubicBezTo>
                        <a:pt x="480" y="269"/>
                        <a:pt x="433" y="157"/>
                        <a:pt x="345" y="79"/>
                      </a:cubicBezTo>
                      <a:cubicBezTo>
                        <a:pt x="290" y="31"/>
                        <a:pt x="213" y="0"/>
                        <a:pt x="139" y="0"/>
                      </a:cubicBezTo>
                      <a:close/>
                    </a:path>
                  </a:pathLst>
                </a:custGeom>
                <a:solidFill>
                  <a:srgbClr val="EFF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6"/>
                <p:cNvSpPr/>
                <p:nvPr>
                  <p:custDataLst>
                    <p:tags r:id="rId86"/>
                  </p:custDataLst>
                </p:nvPr>
              </p:nvSpPr>
              <p:spPr>
                <a:xfrm>
                  <a:off x="1206364" y="5841197"/>
                  <a:ext cx="90789" cy="34392"/>
                </a:xfrm>
                <a:custGeom>
                  <a:avLst/>
                  <a:gdLst/>
                  <a:ahLst/>
                  <a:cxnLst/>
                  <a:rect l="l" t="t" r="r" b="b"/>
                  <a:pathLst>
                    <a:path w="1180" h="447" extrusionOk="0">
                      <a:moveTo>
                        <a:pt x="177" y="0"/>
                      </a:moveTo>
                      <a:cubicBezTo>
                        <a:pt x="118" y="0"/>
                        <a:pt x="58" y="14"/>
                        <a:pt x="1" y="45"/>
                      </a:cubicBezTo>
                      <a:cubicBezTo>
                        <a:pt x="52" y="26"/>
                        <a:pt x="102" y="17"/>
                        <a:pt x="151" y="17"/>
                      </a:cubicBezTo>
                      <a:cubicBezTo>
                        <a:pt x="351" y="17"/>
                        <a:pt x="518" y="169"/>
                        <a:pt x="536" y="389"/>
                      </a:cubicBezTo>
                      <a:lnTo>
                        <a:pt x="561" y="338"/>
                      </a:lnTo>
                      <a:cubicBezTo>
                        <a:pt x="607" y="248"/>
                        <a:pt x="710" y="201"/>
                        <a:pt x="811" y="201"/>
                      </a:cubicBezTo>
                      <a:cubicBezTo>
                        <a:pt x="835" y="201"/>
                        <a:pt x="860" y="204"/>
                        <a:pt x="883" y="209"/>
                      </a:cubicBezTo>
                      <a:cubicBezTo>
                        <a:pt x="945" y="223"/>
                        <a:pt x="1002" y="256"/>
                        <a:pt x="1051" y="298"/>
                      </a:cubicBezTo>
                      <a:cubicBezTo>
                        <a:pt x="1102" y="340"/>
                        <a:pt x="1144" y="390"/>
                        <a:pt x="1179" y="446"/>
                      </a:cubicBezTo>
                      <a:cubicBezTo>
                        <a:pt x="1121" y="326"/>
                        <a:pt x="1022" y="218"/>
                        <a:pt x="889" y="180"/>
                      </a:cubicBezTo>
                      <a:cubicBezTo>
                        <a:pt x="861" y="172"/>
                        <a:pt x="831" y="168"/>
                        <a:pt x="801" y="168"/>
                      </a:cubicBezTo>
                      <a:cubicBezTo>
                        <a:pt x="706" y="168"/>
                        <a:pt x="610" y="208"/>
                        <a:pt x="553" y="283"/>
                      </a:cubicBezTo>
                      <a:lnTo>
                        <a:pt x="553" y="283"/>
                      </a:lnTo>
                      <a:cubicBezTo>
                        <a:pt x="503" y="113"/>
                        <a:pt x="344" y="0"/>
                        <a:pt x="177" y="0"/>
                      </a:cubicBezTo>
                      <a:close/>
                    </a:path>
                  </a:pathLst>
                </a:custGeom>
                <a:solidFill>
                  <a:srgbClr val="EFF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6"/>
                <p:cNvSpPr/>
                <p:nvPr>
                  <p:custDataLst>
                    <p:tags r:id="rId87"/>
                  </p:custDataLst>
                </p:nvPr>
              </p:nvSpPr>
              <p:spPr>
                <a:xfrm>
                  <a:off x="1139965" y="5777721"/>
                  <a:ext cx="51165" cy="33315"/>
                </a:xfrm>
                <a:custGeom>
                  <a:avLst/>
                  <a:gdLst/>
                  <a:ahLst/>
                  <a:cxnLst/>
                  <a:rect l="l" t="t" r="r" b="b"/>
                  <a:pathLst>
                    <a:path w="665" h="433" extrusionOk="0">
                      <a:moveTo>
                        <a:pt x="74" y="1"/>
                      </a:moveTo>
                      <a:cubicBezTo>
                        <a:pt x="50" y="1"/>
                        <a:pt x="25" y="5"/>
                        <a:pt x="0" y="12"/>
                      </a:cubicBezTo>
                      <a:cubicBezTo>
                        <a:pt x="19" y="8"/>
                        <a:pt x="37" y="6"/>
                        <a:pt x="54" y="6"/>
                      </a:cubicBezTo>
                      <a:cubicBezTo>
                        <a:pt x="192" y="6"/>
                        <a:pt x="309" y="124"/>
                        <a:pt x="292" y="264"/>
                      </a:cubicBezTo>
                      <a:lnTo>
                        <a:pt x="290" y="302"/>
                      </a:lnTo>
                      <a:lnTo>
                        <a:pt x="322" y="280"/>
                      </a:lnTo>
                      <a:cubicBezTo>
                        <a:pt x="359" y="254"/>
                        <a:pt x="401" y="242"/>
                        <a:pt x="443" y="242"/>
                      </a:cubicBezTo>
                      <a:cubicBezTo>
                        <a:pt x="547" y="242"/>
                        <a:pt x="647" y="317"/>
                        <a:pt x="665" y="433"/>
                      </a:cubicBezTo>
                      <a:cubicBezTo>
                        <a:pt x="655" y="304"/>
                        <a:pt x="543" y="216"/>
                        <a:pt x="424" y="216"/>
                      </a:cubicBezTo>
                      <a:cubicBezTo>
                        <a:pt x="392" y="216"/>
                        <a:pt x="359" y="222"/>
                        <a:pt x="328" y="236"/>
                      </a:cubicBezTo>
                      <a:lnTo>
                        <a:pt x="328" y="236"/>
                      </a:lnTo>
                      <a:cubicBezTo>
                        <a:pt x="316" y="102"/>
                        <a:pt x="202" y="1"/>
                        <a:pt x="74" y="1"/>
                      </a:cubicBezTo>
                      <a:close/>
                    </a:path>
                  </a:pathLst>
                </a:custGeom>
                <a:solidFill>
                  <a:srgbClr val="EFF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88" name="Google Shape;1288;p21"/>
              <p:cNvGrpSpPr/>
              <p:nvPr/>
            </p:nvGrpSpPr>
            <p:grpSpPr>
              <a:xfrm>
                <a:off x="413" y="4825"/>
                <a:ext cx="1065" cy="969"/>
                <a:chOff x="11038235" y="2148509"/>
                <a:chExt cx="195197" cy="191119"/>
              </a:xfrm>
            </p:grpSpPr>
            <p:sp>
              <p:nvSpPr>
                <p:cNvPr id="1289" name="Google Shape;1289;p21"/>
                <p:cNvSpPr/>
                <p:nvPr>
                  <p:custDataLst>
                    <p:tags r:id="rId69"/>
                  </p:custDataLst>
                </p:nvPr>
              </p:nvSpPr>
              <p:spPr>
                <a:xfrm>
                  <a:off x="11098941" y="2148509"/>
                  <a:ext cx="70939" cy="96944"/>
                </a:xfrm>
                <a:custGeom>
                  <a:avLst/>
                  <a:gdLst/>
                  <a:ahLst/>
                  <a:cxnLst/>
                  <a:rect l="l" t="t" r="r" b="b"/>
                  <a:pathLst>
                    <a:path w="922" h="1260" extrusionOk="0">
                      <a:moveTo>
                        <a:pt x="335" y="0"/>
                      </a:moveTo>
                      <a:cubicBezTo>
                        <a:pt x="327" y="0"/>
                        <a:pt x="319" y="1"/>
                        <a:pt x="311" y="1"/>
                      </a:cubicBezTo>
                      <a:cubicBezTo>
                        <a:pt x="210" y="9"/>
                        <a:pt x="116" y="70"/>
                        <a:pt x="68" y="159"/>
                      </a:cubicBezTo>
                      <a:cubicBezTo>
                        <a:pt x="0" y="285"/>
                        <a:pt x="27" y="440"/>
                        <a:pt x="72" y="577"/>
                      </a:cubicBezTo>
                      <a:cubicBezTo>
                        <a:pt x="139" y="786"/>
                        <a:pt x="238" y="993"/>
                        <a:pt x="370" y="1171"/>
                      </a:cubicBezTo>
                      <a:cubicBezTo>
                        <a:pt x="385" y="1190"/>
                        <a:pt x="425" y="1259"/>
                        <a:pt x="455" y="1259"/>
                      </a:cubicBezTo>
                      <a:cubicBezTo>
                        <a:pt x="456" y="1259"/>
                        <a:pt x="457" y="1259"/>
                        <a:pt x="458" y="1259"/>
                      </a:cubicBezTo>
                      <a:cubicBezTo>
                        <a:pt x="486" y="1254"/>
                        <a:pt x="486" y="1186"/>
                        <a:pt x="496" y="1160"/>
                      </a:cubicBezTo>
                      <a:cubicBezTo>
                        <a:pt x="527" y="1071"/>
                        <a:pt x="588" y="995"/>
                        <a:pt x="651" y="926"/>
                      </a:cubicBezTo>
                      <a:cubicBezTo>
                        <a:pt x="739" y="831"/>
                        <a:pt x="835" y="739"/>
                        <a:pt x="877" y="618"/>
                      </a:cubicBezTo>
                      <a:cubicBezTo>
                        <a:pt x="921" y="497"/>
                        <a:pt x="890" y="336"/>
                        <a:pt x="773" y="283"/>
                      </a:cubicBezTo>
                      <a:cubicBezTo>
                        <a:pt x="744" y="269"/>
                        <a:pt x="710" y="263"/>
                        <a:pt x="682" y="246"/>
                      </a:cubicBezTo>
                      <a:cubicBezTo>
                        <a:pt x="634" y="217"/>
                        <a:pt x="610" y="161"/>
                        <a:pt x="575" y="117"/>
                      </a:cubicBezTo>
                      <a:cubicBezTo>
                        <a:pt x="519" y="44"/>
                        <a:pt x="427" y="0"/>
                        <a:pt x="335" y="0"/>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21"/>
                <p:cNvSpPr/>
                <p:nvPr>
                  <p:custDataLst>
                    <p:tags r:id="rId70"/>
                  </p:custDataLst>
                </p:nvPr>
              </p:nvSpPr>
              <p:spPr>
                <a:xfrm>
                  <a:off x="11120868" y="2168975"/>
                  <a:ext cx="25775" cy="78710"/>
                </a:xfrm>
                <a:custGeom>
                  <a:avLst/>
                  <a:gdLst/>
                  <a:ahLst/>
                  <a:cxnLst/>
                  <a:rect l="l" t="t" r="r" b="b"/>
                  <a:pathLst>
                    <a:path w="335" h="1023" extrusionOk="0">
                      <a:moveTo>
                        <a:pt x="196" y="0"/>
                      </a:moveTo>
                      <a:lnTo>
                        <a:pt x="196" y="0"/>
                      </a:lnTo>
                      <a:cubicBezTo>
                        <a:pt x="27" y="332"/>
                        <a:pt x="1" y="695"/>
                        <a:pt x="203" y="1022"/>
                      </a:cubicBezTo>
                      <a:lnTo>
                        <a:pt x="190" y="924"/>
                      </a:lnTo>
                      <a:cubicBezTo>
                        <a:pt x="170" y="770"/>
                        <a:pt x="196" y="610"/>
                        <a:pt x="259" y="467"/>
                      </a:cubicBezTo>
                      <a:cubicBezTo>
                        <a:pt x="279" y="419"/>
                        <a:pt x="306" y="374"/>
                        <a:pt x="335" y="330"/>
                      </a:cubicBezTo>
                      <a:lnTo>
                        <a:pt x="335" y="330"/>
                      </a:lnTo>
                      <a:cubicBezTo>
                        <a:pt x="299" y="370"/>
                        <a:pt x="271" y="414"/>
                        <a:pt x="245" y="461"/>
                      </a:cubicBezTo>
                      <a:cubicBezTo>
                        <a:pt x="183" y="574"/>
                        <a:pt x="151" y="702"/>
                        <a:pt x="149" y="831"/>
                      </a:cubicBezTo>
                      <a:lnTo>
                        <a:pt x="149" y="831"/>
                      </a:lnTo>
                      <a:cubicBezTo>
                        <a:pt x="49" y="564"/>
                        <a:pt x="96" y="261"/>
                        <a:pt x="196" y="0"/>
                      </a:cubicBezTo>
                      <a:close/>
                    </a:path>
                  </a:pathLst>
                </a:custGeom>
                <a:solidFill>
                  <a:srgbClr val="EFF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21"/>
                <p:cNvSpPr/>
                <p:nvPr>
                  <p:custDataLst>
                    <p:tags r:id="rId71"/>
                  </p:custDataLst>
                </p:nvPr>
              </p:nvSpPr>
              <p:spPr>
                <a:xfrm>
                  <a:off x="11135718" y="2211446"/>
                  <a:ext cx="97714" cy="66784"/>
                </a:xfrm>
                <a:custGeom>
                  <a:avLst/>
                  <a:gdLst/>
                  <a:ahLst/>
                  <a:cxnLst/>
                  <a:rect l="l" t="t" r="r" b="b"/>
                  <a:pathLst>
                    <a:path w="1270" h="868" extrusionOk="0">
                      <a:moveTo>
                        <a:pt x="926" y="0"/>
                      </a:moveTo>
                      <a:cubicBezTo>
                        <a:pt x="846" y="0"/>
                        <a:pt x="763" y="20"/>
                        <a:pt x="686" y="44"/>
                      </a:cubicBezTo>
                      <a:cubicBezTo>
                        <a:pt x="476" y="110"/>
                        <a:pt x="269" y="207"/>
                        <a:pt x="94" y="338"/>
                      </a:cubicBezTo>
                      <a:cubicBezTo>
                        <a:pt x="75" y="351"/>
                        <a:pt x="1" y="394"/>
                        <a:pt x="5" y="424"/>
                      </a:cubicBezTo>
                      <a:cubicBezTo>
                        <a:pt x="8" y="452"/>
                        <a:pt x="76" y="455"/>
                        <a:pt x="102" y="463"/>
                      </a:cubicBezTo>
                      <a:cubicBezTo>
                        <a:pt x="191" y="494"/>
                        <a:pt x="267" y="557"/>
                        <a:pt x="335" y="619"/>
                      </a:cubicBezTo>
                      <a:cubicBezTo>
                        <a:pt x="429" y="707"/>
                        <a:pt x="521" y="804"/>
                        <a:pt x="641" y="848"/>
                      </a:cubicBezTo>
                      <a:cubicBezTo>
                        <a:pt x="676" y="861"/>
                        <a:pt x="715" y="868"/>
                        <a:pt x="753" y="868"/>
                      </a:cubicBezTo>
                      <a:cubicBezTo>
                        <a:pt x="846" y="868"/>
                        <a:pt x="937" y="828"/>
                        <a:pt x="976" y="747"/>
                      </a:cubicBezTo>
                      <a:cubicBezTo>
                        <a:pt x="991" y="716"/>
                        <a:pt x="997" y="682"/>
                        <a:pt x="1014" y="655"/>
                      </a:cubicBezTo>
                      <a:cubicBezTo>
                        <a:pt x="1044" y="608"/>
                        <a:pt x="1100" y="583"/>
                        <a:pt x="1144" y="549"/>
                      </a:cubicBezTo>
                      <a:cubicBezTo>
                        <a:pt x="1223" y="488"/>
                        <a:pt x="1269" y="385"/>
                        <a:pt x="1262" y="285"/>
                      </a:cubicBezTo>
                      <a:cubicBezTo>
                        <a:pt x="1253" y="185"/>
                        <a:pt x="1192" y="91"/>
                        <a:pt x="1105" y="43"/>
                      </a:cubicBezTo>
                      <a:cubicBezTo>
                        <a:pt x="1050" y="12"/>
                        <a:pt x="989" y="0"/>
                        <a:pt x="926" y="0"/>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21"/>
                <p:cNvSpPr/>
                <p:nvPr>
                  <p:custDataLst>
                    <p:tags r:id="rId72"/>
                  </p:custDataLst>
                </p:nvPr>
              </p:nvSpPr>
              <p:spPr>
                <a:xfrm>
                  <a:off x="11145028" y="2220833"/>
                  <a:ext cx="62783" cy="42933"/>
                </a:xfrm>
                <a:custGeom>
                  <a:avLst/>
                  <a:gdLst/>
                  <a:ahLst/>
                  <a:cxnLst/>
                  <a:rect l="l" t="t" r="r" b="b"/>
                  <a:pathLst>
                    <a:path w="816" h="558" extrusionOk="0">
                      <a:moveTo>
                        <a:pt x="594" y="0"/>
                      </a:moveTo>
                      <a:cubicBezTo>
                        <a:pt x="543" y="0"/>
                        <a:pt x="490" y="12"/>
                        <a:pt x="442" y="27"/>
                      </a:cubicBezTo>
                      <a:cubicBezTo>
                        <a:pt x="308" y="70"/>
                        <a:pt x="173" y="132"/>
                        <a:pt x="59" y="218"/>
                      </a:cubicBezTo>
                      <a:cubicBezTo>
                        <a:pt x="48" y="226"/>
                        <a:pt x="1" y="254"/>
                        <a:pt x="4" y="273"/>
                      </a:cubicBezTo>
                      <a:cubicBezTo>
                        <a:pt x="6" y="292"/>
                        <a:pt x="49" y="292"/>
                        <a:pt x="67" y="298"/>
                      </a:cubicBezTo>
                      <a:cubicBezTo>
                        <a:pt x="122" y="319"/>
                        <a:pt x="171" y="358"/>
                        <a:pt x="215" y="398"/>
                      </a:cubicBezTo>
                      <a:cubicBezTo>
                        <a:pt x="275" y="455"/>
                        <a:pt x="335" y="516"/>
                        <a:pt x="412" y="544"/>
                      </a:cubicBezTo>
                      <a:cubicBezTo>
                        <a:pt x="434" y="553"/>
                        <a:pt x="459" y="557"/>
                        <a:pt x="484" y="557"/>
                      </a:cubicBezTo>
                      <a:cubicBezTo>
                        <a:pt x="543" y="557"/>
                        <a:pt x="602" y="532"/>
                        <a:pt x="627" y="480"/>
                      </a:cubicBezTo>
                      <a:cubicBezTo>
                        <a:pt x="636" y="460"/>
                        <a:pt x="640" y="439"/>
                        <a:pt x="652" y="421"/>
                      </a:cubicBezTo>
                      <a:cubicBezTo>
                        <a:pt x="671" y="391"/>
                        <a:pt x="706" y="375"/>
                        <a:pt x="735" y="353"/>
                      </a:cubicBezTo>
                      <a:cubicBezTo>
                        <a:pt x="786" y="314"/>
                        <a:pt x="815" y="247"/>
                        <a:pt x="810" y="183"/>
                      </a:cubicBezTo>
                      <a:cubicBezTo>
                        <a:pt x="805" y="119"/>
                        <a:pt x="766" y="58"/>
                        <a:pt x="710" y="27"/>
                      </a:cubicBezTo>
                      <a:cubicBezTo>
                        <a:pt x="674" y="8"/>
                        <a:pt x="635" y="0"/>
                        <a:pt x="594" y="0"/>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21"/>
                <p:cNvSpPr/>
                <p:nvPr>
                  <p:custDataLst>
                    <p:tags r:id="rId73"/>
                  </p:custDataLst>
                </p:nvPr>
              </p:nvSpPr>
              <p:spPr>
                <a:xfrm>
                  <a:off x="11133717" y="2235682"/>
                  <a:ext cx="78633" cy="21158"/>
                </a:xfrm>
                <a:custGeom>
                  <a:avLst/>
                  <a:gdLst/>
                  <a:ahLst/>
                  <a:cxnLst/>
                  <a:rect l="l" t="t" r="r" b="b"/>
                  <a:pathLst>
                    <a:path w="1022" h="275" extrusionOk="0">
                      <a:moveTo>
                        <a:pt x="486" y="0"/>
                      </a:moveTo>
                      <a:cubicBezTo>
                        <a:pt x="321" y="0"/>
                        <a:pt x="157" y="43"/>
                        <a:pt x="1" y="137"/>
                      </a:cubicBezTo>
                      <a:lnTo>
                        <a:pt x="99" y="126"/>
                      </a:lnTo>
                      <a:cubicBezTo>
                        <a:pt x="130" y="122"/>
                        <a:pt x="162" y="121"/>
                        <a:pt x="194" y="121"/>
                      </a:cubicBezTo>
                      <a:cubicBezTo>
                        <a:pt x="317" y="121"/>
                        <a:pt x="441" y="147"/>
                        <a:pt x="554" y="198"/>
                      </a:cubicBezTo>
                      <a:cubicBezTo>
                        <a:pt x="601" y="219"/>
                        <a:pt x="646" y="245"/>
                        <a:pt x="690" y="274"/>
                      </a:cubicBezTo>
                      <a:cubicBezTo>
                        <a:pt x="652" y="241"/>
                        <a:pt x="607" y="210"/>
                        <a:pt x="560" y="184"/>
                      </a:cubicBezTo>
                      <a:cubicBezTo>
                        <a:pt x="447" y="124"/>
                        <a:pt x="320" y="90"/>
                        <a:pt x="193" y="87"/>
                      </a:cubicBezTo>
                      <a:lnTo>
                        <a:pt x="193" y="87"/>
                      </a:lnTo>
                      <a:cubicBezTo>
                        <a:pt x="294" y="50"/>
                        <a:pt x="400" y="34"/>
                        <a:pt x="506" y="34"/>
                      </a:cubicBezTo>
                      <a:cubicBezTo>
                        <a:pt x="682" y="34"/>
                        <a:pt x="860" y="77"/>
                        <a:pt x="1022" y="141"/>
                      </a:cubicBezTo>
                      <a:cubicBezTo>
                        <a:pt x="849" y="51"/>
                        <a:pt x="667" y="0"/>
                        <a:pt x="486" y="0"/>
                      </a:cubicBezTo>
                      <a:close/>
                    </a:path>
                  </a:pathLst>
                </a:custGeom>
                <a:solidFill>
                  <a:srgbClr val="EFF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21"/>
                <p:cNvSpPr/>
                <p:nvPr>
                  <p:custDataLst>
                    <p:tags r:id="rId74"/>
                  </p:custDataLst>
                </p:nvPr>
              </p:nvSpPr>
              <p:spPr>
                <a:xfrm>
                  <a:off x="11097325" y="2242299"/>
                  <a:ext cx="69785" cy="97329"/>
                </a:xfrm>
                <a:custGeom>
                  <a:avLst/>
                  <a:gdLst/>
                  <a:ahLst/>
                  <a:cxnLst/>
                  <a:rect l="l" t="t" r="r" b="b"/>
                  <a:pathLst>
                    <a:path w="907" h="1265" extrusionOk="0">
                      <a:moveTo>
                        <a:pt x="512" y="0"/>
                      </a:moveTo>
                      <a:cubicBezTo>
                        <a:pt x="511" y="0"/>
                        <a:pt x="511" y="0"/>
                        <a:pt x="510" y="0"/>
                      </a:cubicBezTo>
                      <a:cubicBezTo>
                        <a:pt x="481" y="4"/>
                        <a:pt x="476" y="72"/>
                        <a:pt x="465" y="97"/>
                      </a:cubicBezTo>
                      <a:cubicBezTo>
                        <a:pt x="429" y="183"/>
                        <a:pt x="363" y="255"/>
                        <a:pt x="297" y="321"/>
                      </a:cubicBezTo>
                      <a:cubicBezTo>
                        <a:pt x="204" y="409"/>
                        <a:pt x="103" y="496"/>
                        <a:pt x="51" y="614"/>
                      </a:cubicBezTo>
                      <a:cubicBezTo>
                        <a:pt x="0" y="730"/>
                        <a:pt x="21" y="893"/>
                        <a:pt x="135" y="954"/>
                      </a:cubicBezTo>
                      <a:cubicBezTo>
                        <a:pt x="163" y="969"/>
                        <a:pt x="196" y="979"/>
                        <a:pt x="224" y="997"/>
                      </a:cubicBezTo>
                      <a:cubicBezTo>
                        <a:pt x="270" y="1030"/>
                        <a:pt x="291" y="1085"/>
                        <a:pt x="323" y="1133"/>
                      </a:cubicBezTo>
                      <a:cubicBezTo>
                        <a:pt x="378" y="1213"/>
                        <a:pt x="475" y="1264"/>
                        <a:pt x="573" y="1264"/>
                      </a:cubicBezTo>
                      <a:cubicBezTo>
                        <a:pt x="575" y="1264"/>
                        <a:pt x="577" y="1264"/>
                        <a:pt x="579" y="1264"/>
                      </a:cubicBezTo>
                      <a:cubicBezTo>
                        <a:pt x="679" y="1263"/>
                        <a:pt x="777" y="1207"/>
                        <a:pt x="831" y="1123"/>
                      </a:cubicBezTo>
                      <a:cubicBezTo>
                        <a:pt x="907" y="1001"/>
                        <a:pt x="888" y="844"/>
                        <a:pt x="853" y="705"/>
                      </a:cubicBezTo>
                      <a:cubicBezTo>
                        <a:pt x="798" y="492"/>
                        <a:pt x="713" y="279"/>
                        <a:pt x="592" y="93"/>
                      </a:cubicBezTo>
                      <a:cubicBezTo>
                        <a:pt x="579" y="76"/>
                        <a:pt x="541" y="0"/>
                        <a:pt x="512" y="0"/>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21"/>
                <p:cNvSpPr/>
                <p:nvPr>
                  <p:custDataLst>
                    <p:tags r:id="rId75"/>
                  </p:custDataLst>
                </p:nvPr>
              </p:nvSpPr>
              <p:spPr>
                <a:xfrm>
                  <a:off x="11113021" y="2251686"/>
                  <a:ext cx="44933" cy="62398"/>
                </a:xfrm>
                <a:custGeom>
                  <a:avLst/>
                  <a:gdLst/>
                  <a:ahLst/>
                  <a:cxnLst/>
                  <a:rect l="l" t="t" r="r" b="b"/>
                  <a:pathLst>
                    <a:path w="584" h="811" extrusionOk="0">
                      <a:moveTo>
                        <a:pt x="329" y="0"/>
                      </a:moveTo>
                      <a:cubicBezTo>
                        <a:pt x="329" y="0"/>
                        <a:pt x="328" y="0"/>
                        <a:pt x="328" y="0"/>
                      </a:cubicBezTo>
                      <a:cubicBezTo>
                        <a:pt x="308" y="1"/>
                        <a:pt x="306" y="46"/>
                        <a:pt x="300" y="62"/>
                      </a:cubicBezTo>
                      <a:cubicBezTo>
                        <a:pt x="276" y="117"/>
                        <a:pt x="234" y="163"/>
                        <a:pt x="192" y="205"/>
                      </a:cubicBezTo>
                      <a:cubicBezTo>
                        <a:pt x="131" y="261"/>
                        <a:pt x="66" y="317"/>
                        <a:pt x="34" y="393"/>
                      </a:cubicBezTo>
                      <a:cubicBezTo>
                        <a:pt x="1" y="469"/>
                        <a:pt x="14" y="573"/>
                        <a:pt x="87" y="612"/>
                      </a:cubicBezTo>
                      <a:cubicBezTo>
                        <a:pt x="107" y="622"/>
                        <a:pt x="128" y="627"/>
                        <a:pt x="145" y="639"/>
                      </a:cubicBezTo>
                      <a:cubicBezTo>
                        <a:pt x="175" y="660"/>
                        <a:pt x="187" y="696"/>
                        <a:pt x="208" y="726"/>
                      </a:cubicBezTo>
                      <a:cubicBezTo>
                        <a:pt x="244" y="778"/>
                        <a:pt x="307" y="811"/>
                        <a:pt x="368" y="811"/>
                      </a:cubicBezTo>
                      <a:cubicBezTo>
                        <a:pt x="370" y="811"/>
                        <a:pt x="372" y="811"/>
                        <a:pt x="374" y="811"/>
                      </a:cubicBezTo>
                      <a:cubicBezTo>
                        <a:pt x="439" y="810"/>
                        <a:pt x="501" y="774"/>
                        <a:pt x="536" y="720"/>
                      </a:cubicBezTo>
                      <a:cubicBezTo>
                        <a:pt x="584" y="643"/>
                        <a:pt x="572" y="542"/>
                        <a:pt x="550" y="453"/>
                      </a:cubicBezTo>
                      <a:cubicBezTo>
                        <a:pt x="516" y="315"/>
                        <a:pt x="460" y="179"/>
                        <a:pt x="380" y="60"/>
                      </a:cubicBezTo>
                      <a:cubicBezTo>
                        <a:pt x="373" y="47"/>
                        <a:pt x="349" y="0"/>
                        <a:pt x="329" y="0"/>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21"/>
                <p:cNvSpPr/>
                <p:nvPr>
                  <p:custDataLst>
                    <p:tags r:id="rId76"/>
                  </p:custDataLst>
                </p:nvPr>
              </p:nvSpPr>
              <p:spPr>
                <a:xfrm>
                  <a:off x="11120868" y="2240068"/>
                  <a:ext cx="27545" cy="78479"/>
                </a:xfrm>
                <a:custGeom>
                  <a:avLst/>
                  <a:gdLst/>
                  <a:ahLst/>
                  <a:cxnLst/>
                  <a:rect l="l" t="t" r="r" b="b"/>
                  <a:pathLst>
                    <a:path w="358" h="1020" extrusionOk="0">
                      <a:moveTo>
                        <a:pt x="175" y="0"/>
                      </a:moveTo>
                      <a:lnTo>
                        <a:pt x="182" y="98"/>
                      </a:lnTo>
                      <a:cubicBezTo>
                        <a:pt x="193" y="253"/>
                        <a:pt x="157" y="411"/>
                        <a:pt x="85" y="549"/>
                      </a:cubicBezTo>
                      <a:cubicBezTo>
                        <a:pt x="63" y="596"/>
                        <a:pt x="32" y="641"/>
                        <a:pt x="1" y="682"/>
                      </a:cubicBezTo>
                      <a:cubicBezTo>
                        <a:pt x="39" y="644"/>
                        <a:pt x="70" y="602"/>
                        <a:pt x="99" y="557"/>
                      </a:cubicBezTo>
                      <a:cubicBezTo>
                        <a:pt x="167" y="447"/>
                        <a:pt x="207" y="321"/>
                        <a:pt x="217" y="193"/>
                      </a:cubicBezTo>
                      <a:lnTo>
                        <a:pt x="217" y="193"/>
                      </a:lnTo>
                      <a:cubicBezTo>
                        <a:pt x="300" y="464"/>
                        <a:pt x="235" y="765"/>
                        <a:pt x="118" y="1019"/>
                      </a:cubicBezTo>
                      <a:cubicBezTo>
                        <a:pt x="309" y="699"/>
                        <a:pt x="358" y="338"/>
                        <a:pt x="175" y="0"/>
                      </a:cubicBezTo>
                      <a:close/>
                    </a:path>
                  </a:pathLst>
                </a:custGeom>
                <a:solidFill>
                  <a:srgbClr val="EFF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21"/>
                <p:cNvSpPr/>
                <p:nvPr>
                  <p:custDataLst>
                    <p:tags r:id="rId77"/>
                  </p:custDataLst>
                </p:nvPr>
              </p:nvSpPr>
              <p:spPr>
                <a:xfrm>
                  <a:off x="11038235" y="2204983"/>
                  <a:ext cx="97945" cy="65399"/>
                </a:xfrm>
                <a:custGeom>
                  <a:avLst/>
                  <a:gdLst/>
                  <a:ahLst/>
                  <a:cxnLst/>
                  <a:rect l="l" t="t" r="r" b="b"/>
                  <a:pathLst>
                    <a:path w="1273" h="850" extrusionOk="0">
                      <a:moveTo>
                        <a:pt x="542" y="1"/>
                      </a:moveTo>
                      <a:cubicBezTo>
                        <a:pt x="463" y="1"/>
                        <a:pt x="387" y="30"/>
                        <a:pt x="345" y="96"/>
                      </a:cubicBezTo>
                      <a:cubicBezTo>
                        <a:pt x="328" y="125"/>
                        <a:pt x="318" y="156"/>
                        <a:pt x="297" y="182"/>
                      </a:cubicBezTo>
                      <a:cubicBezTo>
                        <a:pt x="262" y="227"/>
                        <a:pt x="203" y="243"/>
                        <a:pt x="154" y="273"/>
                      </a:cubicBezTo>
                      <a:cubicBezTo>
                        <a:pt x="69" y="323"/>
                        <a:pt x="11" y="420"/>
                        <a:pt x="6" y="520"/>
                      </a:cubicBezTo>
                      <a:cubicBezTo>
                        <a:pt x="1" y="620"/>
                        <a:pt x="50" y="722"/>
                        <a:pt x="131" y="781"/>
                      </a:cubicBezTo>
                      <a:cubicBezTo>
                        <a:pt x="201" y="832"/>
                        <a:pt x="287" y="849"/>
                        <a:pt x="375" y="849"/>
                      </a:cubicBezTo>
                      <a:cubicBezTo>
                        <a:pt x="432" y="849"/>
                        <a:pt x="490" y="842"/>
                        <a:pt x="545" y="832"/>
                      </a:cubicBezTo>
                      <a:cubicBezTo>
                        <a:pt x="762" y="792"/>
                        <a:pt x="980" y="721"/>
                        <a:pt x="1173" y="612"/>
                      </a:cubicBezTo>
                      <a:cubicBezTo>
                        <a:pt x="1192" y="599"/>
                        <a:pt x="1272" y="566"/>
                        <a:pt x="1270" y="535"/>
                      </a:cubicBezTo>
                      <a:cubicBezTo>
                        <a:pt x="1270" y="505"/>
                        <a:pt x="1202" y="497"/>
                        <a:pt x="1178" y="484"/>
                      </a:cubicBezTo>
                      <a:cubicBezTo>
                        <a:pt x="1095" y="443"/>
                        <a:pt x="1027" y="373"/>
                        <a:pt x="967" y="301"/>
                      </a:cubicBezTo>
                      <a:cubicBezTo>
                        <a:pt x="884" y="202"/>
                        <a:pt x="805" y="95"/>
                        <a:pt x="690" y="36"/>
                      </a:cubicBezTo>
                      <a:cubicBezTo>
                        <a:pt x="645" y="13"/>
                        <a:pt x="593" y="1"/>
                        <a:pt x="542" y="1"/>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21"/>
                <p:cNvSpPr/>
                <p:nvPr>
                  <p:custDataLst>
                    <p:tags r:id="rId78"/>
                  </p:custDataLst>
                </p:nvPr>
              </p:nvSpPr>
              <p:spPr>
                <a:xfrm>
                  <a:off x="11063856" y="2221064"/>
                  <a:ext cx="62706" cy="41932"/>
                </a:xfrm>
                <a:custGeom>
                  <a:avLst/>
                  <a:gdLst/>
                  <a:ahLst/>
                  <a:cxnLst/>
                  <a:rect l="l" t="t" r="r" b="b"/>
                  <a:pathLst>
                    <a:path w="815" h="545" extrusionOk="0">
                      <a:moveTo>
                        <a:pt x="347" y="1"/>
                      </a:moveTo>
                      <a:cubicBezTo>
                        <a:pt x="296" y="1"/>
                        <a:pt x="247" y="20"/>
                        <a:pt x="221" y="62"/>
                      </a:cubicBezTo>
                      <a:cubicBezTo>
                        <a:pt x="209" y="79"/>
                        <a:pt x="202" y="100"/>
                        <a:pt x="189" y="117"/>
                      </a:cubicBezTo>
                      <a:cubicBezTo>
                        <a:pt x="165" y="145"/>
                        <a:pt x="129" y="155"/>
                        <a:pt x="97" y="174"/>
                      </a:cubicBezTo>
                      <a:cubicBezTo>
                        <a:pt x="43" y="207"/>
                        <a:pt x="6" y="269"/>
                        <a:pt x="3" y="333"/>
                      </a:cubicBezTo>
                      <a:cubicBezTo>
                        <a:pt x="0" y="397"/>
                        <a:pt x="32" y="462"/>
                        <a:pt x="84" y="500"/>
                      </a:cubicBezTo>
                      <a:cubicBezTo>
                        <a:pt x="129" y="533"/>
                        <a:pt x="183" y="544"/>
                        <a:pt x="240" y="544"/>
                      </a:cubicBezTo>
                      <a:cubicBezTo>
                        <a:pt x="277" y="544"/>
                        <a:pt x="314" y="540"/>
                        <a:pt x="350" y="533"/>
                      </a:cubicBezTo>
                      <a:cubicBezTo>
                        <a:pt x="488" y="508"/>
                        <a:pt x="627" y="462"/>
                        <a:pt x="752" y="392"/>
                      </a:cubicBezTo>
                      <a:cubicBezTo>
                        <a:pt x="765" y="384"/>
                        <a:pt x="815" y="363"/>
                        <a:pt x="815" y="343"/>
                      </a:cubicBezTo>
                      <a:cubicBezTo>
                        <a:pt x="814" y="324"/>
                        <a:pt x="770" y="319"/>
                        <a:pt x="754" y="311"/>
                      </a:cubicBezTo>
                      <a:cubicBezTo>
                        <a:pt x="701" y="284"/>
                        <a:pt x="659" y="238"/>
                        <a:pt x="619" y="192"/>
                      </a:cubicBezTo>
                      <a:cubicBezTo>
                        <a:pt x="566" y="129"/>
                        <a:pt x="515" y="60"/>
                        <a:pt x="442" y="23"/>
                      </a:cubicBezTo>
                      <a:cubicBezTo>
                        <a:pt x="413" y="9"/>
                        <a:pt x="380" y="1"/>
                        <a:pt x="347" y="1"/>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21"/>
                <p:cNvSpPr/>
                <p:nvPr>
                  <p:custDataLst>
                    <p:tags r:id="rId79"/>
                  </p:custDataLst>
                </p:nvPr>
              </p:nvSpPr>
              <p:spPr>
                <a:xfrm>
                  <a:off x="11060394" y="2227373"/>
                  <a:ext cx="78017" cy="23467"/>
                </a:xfrm>
                <a:custGeom>
                  <a:avLst/>
                  <a:gdLst/>
                  <a:ahLst/>
                  <a:cxnLst/>
                  <a:rect l="l" t="t" r="r" b="b"/>
                  <a:pathLst>
                    <a:path w="1014" h="305" extrusionOk="0">
                      <a:moveTo>
                        <a:pt x="346" y="0"/>
                      </a:moveTo>
                      <a:cubicBezTo>
                        <a:pt x="417" y="79"/>
                        <a:pt x="506" y="141"/>
                        <a:pt x="603" y="186"/>
                      </a:cubicBezTo>
                      <a:cubicBezTo>
                        <a:pt x="671" y="216"/>
                        <a:pt x="744" y="237"/>
                        <a:pt x="819" y="248"/>
                      </a:cubicBezTo>
                      <a:lnTo>
                        <a:pt x="819" y="248"/>
                      </a:lnTo>
                      <a:cubicBezTo>
                        <a:pt x="754" y="263"/>
                        <a:pt x="689" y="269"/>
                        <a:pt x="623" y="269"/>
                      </a:cubicBezTo>
                      <a:cubicBezTo>
                        <a:pt x="408" y="269"/>
                        <a:pt x="190" y="196"/>
                        <a:pt x="1" y="93"/>
                      </a:cubicBezTo>
                      <a:lnTo>
                        <a:pt x="1" y="93"/>
                      </a:lnTo>
                      <a:cubicBezTo>
                        <a:pt x="195" y="227"/>
                        <a:pt x="407" y="305"/>
                        <a:pt x="626" y="305"/>
                      </a:cubicBezTo>
                      <a:cubicBezTo>
                        <a:pt x="754" y="305"/>
                        <a:pt x="884" y="278"/>
                        <a:pt x="1013" y="219"/>
                      </a:cubicBezTo>
                      <a:lnTo>
                        <a:pt x="916" y="219"/>
                      </a:lnTo>
                      <a:cubicBezTo>
                        <a:pt x="761" y="219"/>
                        <a:pt x="606" y="175"/>
                        <a:pt x="473" y="93"/>
                      </a:cubicBezTo>
                      <a:cubicBezTo>
                        <a:pt x="428" y="67"/>
                        <a:pt x="386" y="36"/>
                        <a:pt x="346" y="0"/>
                      </a:cubicBezTo>
                      <a:close/>
                    </a:path>
                  </a:pathLst>
                </a:custGeom>
                <a:solidFill>
                  <a:srgbClr val="EFF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21"/>
                <p:cNvSpPr/>
                <p:nvPr>
                  <p:custDataLst>
                    <p:tags r:id="rId80"/>
                  </p:custDataLst>
                </p:nvPr>
              </p:nvSpPr>
              <p:spPr>
                <a:xfrm>
                  <a:off x="11125023" y="2237683"/>
                  <a:ext cx="22851" cy="21928"/>
                </a:xfrm>
                <a:custGeom>
                  <a:avLst/>
                  <a:gdLst/>
                  <a:ahLst/>
                  <a:cxnLst/>
                  <a:rect l="l" t="t" r="r" b="b"/>
                  <a:pathLst>
                    <a:path w="297" h="285" extrusionOk="0">
                      <a:moveTo>
                        <a:pt x="147" y="0"/>
                      </a:moveTo>
                      <a:cubicBezTo>
                        <a:pt x="143" y="0"/>
                        <a:pt x="140" y="1"/>
                        <a:pt x="136" y="1"/>
                      </a:cubicBezTo>
                      <a:cubicBezTo>
                        <a:pt x="58" y="7"/>
                        <a:pt x="0" y="77"/>
                        <a:pt x="6" y="155"/>
                      </a:cubicBezTo>
                      <a:cubicBezTo>
                        <a:pt x="13" y="229"/>
                        <a:pt x="75" y="284"/>
                        <a:pt x="147" y="284"/>
                      </a:cubicBezTo>
                      <a:cubicBezTo>
                        <a:pt x="152" y="284"/>
                        <a:pt x="156" y="284"/>
                        <a:pt x="161" y="284"/>
                      </a:cubicBezTo>
                      <a:cubicBezTo>
                        <a:pt x="239" y="277"/>
                        <a:pt x="296" y="208"/>
                        <a:pt x="290" y="130"/>
                      </a:cubicBezTo>
                      <a:cubicBezTo>
                        <a:pt x="282" y="56"/>
                        <a:pt x="220" y="0"/>
                        <a:pt x="147" y="0"/>
                      </a:cubicBezTo>
                      <a:close/>
                    </a:path>
                  </a:pathLst>
                </a:cu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 name="Google Shape;1288;p21"/>
              <p:cNvGrpSpPr/>
              <p:nvPr/>
            </p:nvGrpSpPr>
            <p:grpSpPr>
              <a:xfrm>
                <a:off x="2524" y="5528"/>
                <a:ext cx="1065" cy="969"/>
                <a:chOff x="11038235" y="2148509"/>
                <a:chExt cx="195197" cy="191119"/>
              </a:xfrm>
            </p:grpSpPr>
            <p:sp>
              <p:nvSpPr>
                <p:cNvPr id="8" name="Google Shape;1289;p21"/>
                <p:cNvSpPr/>
                <p:nvPr>
                  <p:custDataLst>
                    <p:tags r:id="rId57"/>
                  </p:custDataLst>
                </p:nvPr>
              </p:nvSpPr>
              <p:spPr>
                <a:xfrm>
                  <a:off x="11098941" y="2148509"/>
                  <a:ext cx="70939" cy="96944"/>
                </a:xfrm>
                <a:custGeom>
                  <a:avLst/>
                  <a:gdLst/>
                  <a:ahLst/>
                  <a:cxnLst/>
                  <a:rect l="l" t="t" r="r" b="b"/>
                  <a:pathLst>
                    <a:path w="922" h="1260" extrusionOk="0">
                      <a:moveTo>
                        <a:pt x="335" y="0"/>
                      </a:moveTo>
                      <a:cubicBezTo>
                        <a:pt x="327" y="0"/>
                        <a:pt x="319" y="1"/>
                        <a:pt x="311" y="1"/>
                      </a:cubicBezTo>
                      <a:cubicBezTo>
                        <a:pt x="210" y="9"/>
                        <a:pt x="116" y="70"/>
                        <a:pt x="68" y="159"/>
                      </a:cubicBezTo>
                      <a:cubicBezTo>
                        <a:pt x="0" y="285"/>
                        <a:pt x="27" y="440"/>
                        <a:pt x="72" y="577"/>
                      </a:cubicBezTo>
                      <a:cubicBezTo>
                        <a:pt x="139" y="786"/>
                        <a:pt x="238" y="993"/>
                        <a:pt x="370" y="1171"/>
                      </a:cubicBezTo>
                      <a:cubicBezTo>
                        <a:pt x="385" y="1190"/>
                        <a:pt x="425" y="1259"/>
                        <a:pt x="455" y="1259"/>
                      </a:cubicBezTo>
                      <a:cubicBezTo>
                        <a:pt x="456" y="1259"/>
                        <a:pt x="457" y="1259"/>
                        <a:pt x="458" y="1259"/>
                      </a:cubicBezTo>
                      <a:cubicBezTo>
                        <a:pt x="486" y="1254"/>
                        <a:pt x="486" y="1186"/>
                        <a:pt x="496" y="1160"/>
                      </a:cubicBezTo>
                      <a:cubicBezTo>
                        <a:pt x="527" y="1071"/>
                        <a:pt x="588" y="995"/>
                        <a:pt x="651" y="926"/>
                      </a:cubicBezTo>
                      <a:cubicBezTo>
                        <a:pt x="739" y="831"/>
                        <a:pt x="835" y="739"/>
                        <a:pt x="877" y="618"/>
                      </a:cubicBezTo>
                      <a:cubicBezTo>
                        <a:pt x="921" y="497"/>
                        <a:pt x="890" y="336"/>
                        <a:pt x="773" y="283"/>
                      </a:cubicBezTo>
                      <a:cubicBezTo>
                        <a:pt x="744" y="269"/>
                        <a:pt x="710" y="263"/>
                        <a:pt x="682" y="246"/>
                      </a:cubicBezTo>
                      <a:cubicBezTo>
                        <a:pt x="634" y="217"/>
                        <a:pt x="610" y="161"/>
                        <a:pt x="575" y="117"/>
                      </a:cubicBezTo>
                      <a:cubicBezTo>
                        <a:pt x="519" y="44"/>
                        <a:pt x="427" y="0"/>
                        <a:pt x="335" y="0"/>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291;p21"/>
                <p:cNvSpPr/>
                <p:nvPr>
                  <p:custDataLst>
                    <p:tags r:id="rId58"/>
                  </p:custDataLst>
                </p:nvPr>
              </p:nvSpPr>
              <p:spPr>
                <a:xfrm>
                  <a:off x="11120868" y="2168975"/>
                  <a:ext cx="25775" cy="78710"/>
                </a:xfrm>
                <a:custGeom>
                  <a:avLst/>
                  <a:gdLst/>
                  <a:ahLst/>
                  <a:cxnLst/>
                  <a:rect l="l" t="t" r="r" b="b"/>
                  <a:pathLst>
                    <a:path w="335" h="1023" extrusionOk="0">
                      <a:moveTo>
                        <a:pt x="196" y="0"/>
                      </a:moveTo>
                      <a:lnTo>
                        <a:pt x="196" y="0"/>
                      </a:lnTo>
                      <a:cubicBezTo>
                        <a:pt x="27" y="332"/>
                        <a:pt x="1" y="695"/>
                        <a:pt x="203" y="1022"/>
                      </a:cubicBezTo>
                      <a:lnTo>
                        <a:pt x="190" y="924"/>
                      </a:lnTo>
                      <a:cubicBezTo>
                        <a:pt x="170" y="770"/>
                        <a:pt x="196" y="610"/>
                        <a:pt x="259" y="467"/>
                      </a:cubicBezTo>
                      <a:cubicBezTo>
                        <a:pt x="279" y="419"/>
                        <a:pt x="306" y="374"/>
                        <a:pt x="335" y="330"/>
                      </a:cubicBezTo>
                      <a:lnTo>
                        <a:pt x="335" y="330"/>
                      </a:lnTo>
                      <a:cubicBezTo>
                        <a:pt x="299" y="370"/>
                        <a:pt x="271" y="414"/>
                        <a:pt x="245" y="461"/>
                      </a:cubicBezTo>
                      <a:cubicBezTo>
                        <a:pt x="183" y="574"/>
                        <a:pt x="151" y="702"/>
                        <a:pt x="149" y="831"/>
                      </a:cubicBezTo>
                      <a:lnTo>
                        <a:pt x="149" y="831"/>
                      </a:lnTo>
                      <a:cubicBezTo>
                        <a:pt x="49" y="564"/>
                        <a:pt x="96" y="261"/>
                        <a:pt x="196" y="0"/>
                      </a:cubicBezTo>
                      <a:close/>
                    </a:path>
                  </a:pathLst>
                </a:custGeom>
                <a:solidFill>
                  <a:srgbClr val="EFF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292;p21"/>
                <p:cNvSpPr/>
                <p:nvPr>
                  <p:custDataLst>
                    <p:tags r:id="rId59"/>
                  </p:custDataLst>
                </p:nvPr>
              </p:nvSpPr>
              <p:spPr>
                <a:xfrm>
                  <a:off x="11135718" y="2211446"/>
                  <a:ext cx="97714" cy="66784"/>
                </a:xfrm>
                <a:custGeom>
                  <a:avLst/>
                  <a:gdLst/>
                  <a:ahLst/>
                  <a:cxnLst/>
                  <a:rect l="l" t="t" r="r" b="b"/>
                  <a:pathLst>
                    <a:path w="1270" h="868" extrusionOk="0">
                      <a:moveTo>
                        <a:pt x="926" y="0"/>
                      </a:moveTo>
                      <a:cubicBezTo>
                        <a:pt x="846" y="0"/>
                        <a:pt x="763" y="20"/>
                        <a:pt x="686" y="44"/>
                      </a:cubicBezTo>
                      <a:cubicBezTo>
                        <a:pt x="476" y="110"/>
                        <a:pt x="269" y="207"/>
                        <a:pt x="94" y="338"/>
                      </a:cubicBezTo>
                      <a:cubicBezTo>
                        <a:pt x="75" y="351"/>
                        <a:pt x="1" y="394"/>
                        <a:pt x="5" y="424"/>
                      </a:cubicBezTo>
                      <a:cubicBezTo>
                        <a:pt x="8" y="452"/>
                        <a:pt x="76" y="455"/>
                        <a:pt x="102" y="463"/>
                      </a:cubicBezTo>
                      <a:cubicBezTo>
                        <a:pt x="191" y="494"/>
                        <a:pt x="267" y="557"/>
                        <a:pt x="335" y="619"/>
                      </a:cubicBezTo>
                      <a:cubicBezTo>
                        <a:pt x="429" y="707"/>
                        <a:pt x="521" y="804"/>
                        <a:pt x="641" y="848"/>
                      </a:cubicBezTo>
                      <a:cubicBezTo>
                        <a:pt x="676" y="861"/>
                        <a:pt x="715" y="868"/>
                        <a:pt x="753" y="868"/>
                      </a:cubicBezTo>
                      <a:cubicBezTo>
                        <a:pt x="846" y="868"/>
                        <a:pt x="937" y="828"/>
                        <a:pt x="976" y="747"/>
                      </a:cubicBezTo>
                      <a:cubicBezTo>
                        <a:pt x="991" y="716"/>
                        <a:pt x="997" y="682"/>
                        <a:pt x="1014" y="655"/>
                      </a:cubicBezTo>
                      <a:cubicBezTo>
                        <a:pt x="1044" y="608"/>
                        <a:pt x="1100" y="583"/>
                        <a:pt x="1144" y="549"/>
                      </a:cubicBezTo>
                      <a:cubicBezTo>
                        <a:pt x="1223" y="488"/>
                        <a:pt x="1269" y="385"/>
                        <a:pt x="1262" y="285"/>
                      </a:cubicBezTo>
                      <a:cubicBezTo>
                        <a:pt x="1253" y="185"/>
                        <a:pt x="1192" y="91"/>
                        <a:pt x="1105" y="43"/>
                      </a:cubicBezTo>
                      <a:cubicBezTo>
                        <a:pt x="1050" y="12"/>
                        <a:pt x="989" y="0"/>
                        <a:pt x="926" y="0"/>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293;p21"/>
                <p:cNvSpPr/>
                <p:nvPr>
                  <p:custDataLst>
                    <p:tags r:id="rId60"/>
                  </p:custDataLst>
                </p:nvPr>
              </p:nvSpPr>
              <p:spPr>
                <a:xfrm>
                  <a:off x="11145028" y="2220833"/>
                  <a:ext cx="62783" cy="42933"/>
                </a:xfrm>
                <a:custGeom>
                  <a:avLst/>
                  <a:gdLst/>
                  <a:ahLst/>
                  <a:cxnLst/>
                  <a:rect l="l" t="t" r="r" b="b"/>
                  <a:pathLst>
                    <a:path w="816" h="558" extrusionOk="0">
                      <a:moveTo>
                        <a:pt x="594" y="0"/>
                      </a:moveTo>
                      <a:cubicBezTo>
                        <a:pt x="543" y="0"/>
                        <a:pt x="490" y="12"/>
                        <a:pt x="442" y="27"/>
                      </a:cubicBezTo>
                      <a:cubicBezTo>
                        <a:pt x="308" y="70"/>
                        <a:pt x="173" y="132"/>
                        <a:pt x="59" y="218"/>
                      </a:cubicBezTo>
                      <a:cubicBezTo>
                        <a:pt x="48" y="226"/>
                        <a:pt x="1" y="254"/>
                        <a:pt x="4" y="273"/>
                      </a:cubicBezTo>
                      <a:cubicBezTo>
                        <a:pt x="6" y="292"/>
                        <a:pt x="49" y="292"/>
                        <a:pt x="67" y="298"/>
                      </a:cubicBezTo>
                      <a:cubicBezTo>
                        <a:pt x="122" y="319"/>
                        <a:pt x="171" y="358"/>
                        <a:pt x="215" y="398"/>
                      </a:cubicBezTo>
                      <a:cubicBezTo>
                        <a:pt x="275" y="455"/>
                        <a:pt x="335" y="516"/>
                        <a:pt x="412" y="544"/>
                      </a:cubicBezTo>
                      <a:cubicBezTo>
                        <a:pt x="434" y="553"/>
                        <a:pt x="459" y="557"/>
                        <a:pt x="484" y="557"/>
                      </a:cubicBezTo>
                      <a:cubicBezTo>
                        <a:pt x="543" y="557"/>
                        <a:pt x="602" y="532"/>
                        <a:pt x="627" y="480"/>
                      </a:cubicBezTo>
                      <a:cubicBezTo>
                        <a:pt x="636" y="460"/>
                        <a:pt x="640" y="439"/>
                        <a:pt x="652" y="421"/>
                      </a:cubicBezTo>
                      <a:cubicBezTo>
                        <a:pt x="671" y="391"/>
                        <a:pt x="706" y="375"/>
                        <a:pt x="735" y="353"/>
                      </a:cubicBezTo>
                      <a:cubicBezTo>
                        <a:pt x="786" y="314"/>
                        <a:pt x="815" y="247"/>
                        <a:pt x="810" y="183"/>
                      </a:cubicBezTo>
                      <a:cubicBezTo>
                        <a:pt x="805" y="119"/>
                        <a:pt x="766" y="58"/>
                        <a:pt x="710" y="27"/>
                      </a:cubicBezTo>
                      <a:cubicBezTo>
                        <a:pt x="674" y="8"/>
                        <a:pt x="635" y="0"/>
                        <a:pt x="594" y="0"/>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294;p21"/>
                <p:cNvSpPr/>
                <p:nvPr>
                  <p:custDataLst>
                    <p:tags r:id="rId61"/>
                  </p:custDataLst>
                </p:nvPr>
              </p:nvSpPr>
              <p:spPr>
                <a:xfrm>
                  <a:off x="11133717" y="2235682"/>
                  <a:ext cx="78633" cy="21158"/>
                </a:xfrm>
                <a:custGeom>
                  <a:avLst/>
                  <a:gdLst/>
                  <a:ahLst/>
                  <a:cxnLst/>
                  <a:rect l="l" t="t" r="r" b="b"/>
                  <a:pathLst>
                    <a:path w="1022" h="275" extrusionOk="0">
                      <a:moveTo>
                        <a:pt x="486" y="0"/>
                      </a:moveTo>
                      <a:cubicBezTo>
                        <a:pt x="321" y="0"/>
                        <a:pt x="157" y="43"/>
                        <a:pt x="1" y="137"/>
                      </a:cubicBezTo>
                      <a:lnTo>
                        <a:pt x="99" y="126"/>
                      </a:lnTo>
                      <a:cubicBezTo>
                        <a:pt x="130" y="122"/>
                        <a:pt x="162" y="121"/>
                        <a:pt x="194" y="121"/>
                      </a:cubicBezTo>
                      <a:cubicBezTo>
                        <a:pt x="317" y="121"/>
                        <a:pt x="441" y="147"/>
                        <a:pt x="554" y="198"/>
                      </a:cubicBezTo>
                      <a:cubicBezTo>
                        <a:pt x="601" y="219"/>
                        <a:pt x="646" y="245"/>
                        <a:pt x="690" y="274"/>
                      </a:cubicBezTo>
                      <a:cubicBezTo>
                        <a:pt x="652" y="241"/>
                        <a:pt x="607" y="210"/>
                        <a:pt x="560" y="184"/>
                      </a:cubicBezTo>
                      <a:cubicBezTo>
                        <a:pt x="447" y="124"/>
                        <a:pt x="320" y="90"/>
                        <a:pt x="193" y="87"/>
                      </a:cubicBezTo>
                      <a:lnTo>
                        <a:pt x="193" y="87"/>
                      </a:lnTo>
                      <a:cubicBezTo>
                        <a:pt x="294" y="50"/>
                        <a:pt x="400" y="34"/>
                        <a:pt x="506" y="34"/>
                      </a:cubicBezTo>
                      <a:cubicBezTo>
                        <a:pt x="682" y="34"/>
                        <a:pt x="860" y="77"/>
                        <a:pt x="1022" y="141"/>
                      </a:cubicBezTo>
                      <a:cubicBezTo>
                        <a:pt x="849" y="51"/>
                        <a:pt x="667" y="0"/>
                        <a:pt x="486" y="0"/>
                      </a:cubicBezTo>
                      <a:close/>
                    </a:path>
                  </a:pathLst>
                </a:custGeom>
                <a:solidFill>
                  <a:srgbClr val="EFF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295;p21"/>
                <p:cNvSpPr/>
                <p:nvPr>
                  <p:custDataLst>
                    <p:tags r:id="rId62"/>
                  </p:custDataLst>
                </p:nvPr>
              </p:nvSpPr>
              <p:spPr>
                <a:xfrm>
                  <a:off x="11097325" y="2242299"/>
                  <a:ext cx="69785" cy="97329"/>
                </a:xfrm>
                <a:custGeom>
                  <a:avLst/>
                  <a:gdLst/>
                  <a:ahLst/>
                  <a:cxnLst/>
                  <a:rect l="l" t="t" r="r" b="b"/>
                  <a:pathLst>
                    <a:path w="907" h="1265" extrusionOk="0">
                      <a:moveTo>
                        <a:pt x="512" y="0"/>
                      </a:moveTo>
                      <a:cubicBezTo>
                        <a:pt x="511" y="0"/>
                        <a:pt x="511" y="0"/>
                        <a:pt x="510" y="0"/>
                      </a:cubicBezTo>
                      <a:cubicBezTo>
                        <a:pt x="481" y="4"/>
                        <a:pt x="476" y="72"/>
                        <a:pt x="465" y="97"/>
                      </a:cubicBezTo>
                      <a:cubicBezTo>
                        <a:pt x="429" y="183"/>
                        <a:pt x="363" y="255"/>
                        <a:pt x="297" y="321"/>
                      </a:cubicBezTo>
                      <a:cubicBezTo>
                        <a:pt x="204" y="409"/>
                        <a:pt x="103" y="496"/>
                        <a:pt x="51" y="614"/>
                      </a:cubicBezTo>
                      <a:cubicBezTo>
                        <a:pt x="0" y="730"/>
                        <a:pt x="21" y="893"/>
                        <a:pt x="135" y="954"/>
                      </a:cubicBezTo>
                      <a:cubicBezTo>
                        <a:pt x="163" y="969"/>
                        <a:pt x="196" y="979"/>
                        <a:pt x="224" y="997"/>
                      </a:cubicBezTo>
                      <a:cubicBezTo>
                        <a:pt x="270" y="1030"/>
                        <a:pt x="291" y="1085"/>
                        <a:pt x="323" y="1133"/>
                      </a:cubicBezTo>
                      <a:cubicBezTo>
                        <a:pt x="378" y="1213"/>
                        <a:pt x="475" y="1264"/>
                        <a:pt x="573" y="1264"/>
                      </a:cubicBezTo>
                      <a:cubicBezTo>
                        <a:pt x="575" y="1264"/>
                        <a:pt x="577" y="1264"/>
                        <a:pt x="579" y="1264"/>
                      </a:cubicBezTo>
                      <a:cubicBezTo>
                        <a:pt x="679" y="1263"/>
                        <a:pt x="777" y="1207"/>
                        <a:pt x="831" y="1123"/>
                      </a:cubicBezTo>
                      <a:cubicBezTo>
                        <a:pt x="907" y="1001"/>
                        <a:pt x="888" y="844"/>
                        <a:pt x="853" y="705"/>
                      </a:cubicBezTo>
                      <a:cubicBezTo>
                        <a:pt x="798" y="492"/>
                        <a:pt x="713" y="279"/>
                        <a:pt x="592" y="93"/>
                      </a:cubicBezTo>
                      <a:cubicBezTo>
                        <a:pt x="579" y="76"/>
                        <a:pt x="541" y="0"/>
                        <a:pt x="512" y="0"/>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296;p21"/>
                <p:cNvSpPr/>
                <p:nvPr>
                  <p:custDataLst>
                    <p:tags r:id="rId63"/>
                  </p:custDataLst>
                </p:nvPr>
              </p:nvSpPr>
              <p:spPr>
                <a:xfrm>
                  <a:off x="11113021" y="2251686"/>
                  <a:ext cx="44933" cy="62398"/>
                </a:xfrm>
                <a:custGeom>
                  <a:avLst/>
                  <a:gdLst/>
                  <a:ahLst/>
                  <a:cxnLst/>
                  <a:rect l="l" t="t" r="r" b="b"/>
                  <a:pathLst>
                    <a:path w="584" h="811" extrusionOk="0">
                      <a:moveTo>
                        <a:pt x="329" y="0"/>
                      </a:moveTo>
                      <a:cubicBezTo>
                        <a:pt x="329" y="0"/>
                        <a:pt x="328" y="0"/>
                        <a:pt x="328" y="0"/>
                      </a:cubicBezTo>
                      <a:cubicBezTo>
                        <a:pt x="308" y="1"/>
                        <a:pt x="306" y="46"/>
                        <a:pt x="300" y="62"/>
                      </a:cubicBezTo>
                      <a:cubicBezTo>
                        <a:pt x="276" y="117"/>
                        <a:pt x="234" y="163"/>
                        <a:pt x="192" y="205"/>
                      </a:cubicBezTo>
                      <a:cubicBezTo>
                        <a:pt x="131" y="261"/>
                        <a:pt x="66" y="317"/>
                        <a:pt x="34" y="393"/>
                      </a:cubicBezTo>
                      <a:cubicBezTo>
                        <a:pt x="1" y="469"/>
                        <a:pt x="14" y="573"/>
                        <a:pt x="87" y="612"/>
                      </a:cubicBezTo>
                      <a:cubicBezTo>
                        <a:pt x="107" y="622"/>
                        <a:pt x="128" y="627"/>
                        <a:pt x="145" y="639"/>
                      </a:cubicBezTo>
                      <a:cubicBezTo>
                        <a:pt x="175" y="660"/>
                        <a:pt x="187" y="696"/>
                        <a:pt x="208" y="726"/>
                      </a:cubicBezTo>
                      <a:cubicBezTo>
                        <a:pt x="244" y="778"/>
                        <a:pt x="307" y="811"/>
                        <a:pt x="368" y="811"/>
                      </a:cubicBezTo>
                      <a:cubicBezTo>
                        <a:pt x="370" y="811"/>
                        <a:pt x="372" y="811"/>
                        <a:pt x="374" y="811"/>
                      </a:cubicBezTo>
                      <a:cubicBezTo>
                        <a:pt x="439" y="810"/>
                        <a:pt x="501" y="774"/>
                        <a:pt x="536" y="720"/>
                      </a:cubicBezTo>
                      <a:cubicBezTo>
                        <a:pt x="584" y="643"/>
                        <a:pt x="572" y="542"/>
                        <a:pt x="550" y="453"/>
                      </a:cubicBezTo>
                      <a:cubicBezTo>
                        <a:pt x="516" y="315"/>
                        <a:pt x="460" y="179"/>
                        <a:pt x="380" y="60"/>
                      </a:cubicBezTo>
                      <a:cubicBezTo>
                        <a:pt x="373" y="47"/>
                        <a:pt x="349" y="0"/>
                        <a:pt x="329" y="0"/>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297;p21"/>
                <p:cNvSpPr/>
                <p:nvPr>
                  <p:custDataLst>
                    <p:tags r:id="rId64"/>
                  </p:custDataLst>
                </p:nvPr>
              </p:nvSpPr>
              <p:spPr>
                <a:xfrm>
                  <a:off x="11120868" y="2240068"/>
                  <a:ext cx="27545" cy="78479"/>
                </a:xfrm>
                <a:custGeom>
                  <a:avLst/>
                  <a:gdLst/>
                  <a:ahLst/>
                  <a:cxnLst/>
                  <a:rect l="l" t="t" r="r" b="b"/>
                  <a:pathLst>
                    <a:path w="358" h="1020" extrusionOk="0">
                      <a:moveTo>
                        <a:pt x="175" y="0"/>
                      </a:moveTo>
                      <a:lnTo>
                        <a:pt x="182" y="98"/>
                      </a:lnTo>
                      <a:cubicBezTo>
                        <a:pt x="193" y="253"/>
                        <a:pt x="157" y="411"/>
                        <a:pt x="85" y="549"/>
                      </a:cubicBezTo>
                      <a:cubicBezTo>
                        <a:pt x="63" y="596"/>
                        <a:pt x="32" y="641"/>
                        <a:pt x="1" y="682"/>
                      </a:cubicBezTo>
                      <a:cubicBezTo>
                        <a:pt x="39" y="644"/>
                        <a:pt x="70" y="602"/>
                        <a:pt x="99" y="557"/>
                      </a:cubicBezTo>
                      <a:cubicBezTo>
                        <a:pt x="167" y="447"/>
                        <a:pt x="207" y="321"/>
                        <a:pt x="217" y="193"/>
                      </a:cubicBezTo>
                      <a:lnTo>
                        <a:pt x="217" y="193"/>
                      </a:lnTo>
                      <a:cubicBezTo>
                        <a:pt x="300" y="464"/>
                        <a:pt x="235" y="765"/>
                        <a:pt x="118" y="1019"/>
                      </a:cubicBezTo>
                      <a:cubicBezTo>
                        <a:pt x="309" y="699"/>
                        <a:pt x="358" y="338"/>
                        <a:pt x="175" y="0"/>
                      </a:cubicBezTo>
                      <a:close/>
                    </a:path>
                  </a:pathLst>
                </a:custGeom>
                <a:solidFill>
                  <a:srgbClr val="EFF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298;p21"/>
                <p:cNvSpPr/>
                <p:nvPr>
                  <p:custDataLst>
                    <p:tags r:id="rId65"/>
                  </p:custDataLst>
                </p:nvPr>
              </p:nvSpPr>
              <p:spPr>
                <a:xfrm>
                  <a:off x="11038235" y="2204983"/>
                  <a:ext cx="97945" cy="65399"/>
                </a:xfrm>
                <a:custGeom>
                  <a:avLst/>
                  <a:gdLst/>
                  <a:ahLst/>
                  <a:cxnLst/>
                  <a:rect l="l" t="t" r="r" b="b"/>
                  <a:pathLst>
                    <a:path w="1273" h="850" extrusionOk="0">
                      <a:moveTo>
                        <a:pt x="542" y="1"/>
                      </a:moveTo>
                      <a:cubicBezTo>
                        <a:pt x="463" y="1"/>
                        <a:pt x="387" y="30"/>
                        <a:pt x="345" y="96"/>
                      </a:cubicBezTo>
                      <a:cubicBezTo>
                        <a:pt x="328" y="125"/>
                        <a:pt x="318" y="156"/>
                        <a:pt x="297" y="182"/>
                      </a:cubicBezTo>
                      <a:cubicBezTo>
                        <a:pt x="262" y="227"/>
                        <a:pt x="203" y="243"/>
                        <a:pt x="154" y="273"/>
                      </a:cubicBezTo>
                      <a:cubicBezTo>
                        <a:pt x="69" y="323"/>
                        <a:pt x="11" y="420"/>
                        <a:pt x="6" y="520"/>
                      </a:cubicBezTo>
                      <a:cubicBezTo>
                        <a:pt x="1" y="620"/>
                        <a:pt x="50" y="722"/>
                        <a:pt x="131" y="781"/>
                      </a:cubicBezTo>
                      <a:cubicBezTo>
                        <a:pt x="201" y="832"/>
                        <a:pt x="287" y="849"/>
                        <a:pt x="375" y="849"/>
                      </a:cubicBezTo>
                      <a:cubicBezTo>
                        <a:pt x="432" y="849"/>
                        <a:pt x="490" y="842"/>
                        <a:pt x="545" y="832"/>
                      </a:cubicBezTo>
                      <a:cubicBezTo>
                        <a:pt x="762" y="792"/>
                        <a:pt x="980" y="721"/>
                        <a:pt x="1173" y="612"/>
                      </a:cubicBezTo>
                      <a:cubicBezTo>
                        <a:pt x="1192" y="599"/>
                        <a:pt x="1272" y="566"/>
                        <a:pt x="1270" y="535"/>
                      </a:cubicBezTo>
                      <a:cubicBezTo>
                        <a:pt x="1270" y="505"/>
                        <a:pt x="1202" y="497"/>
                        <a:pt x="1178" y="484"/>
                      </a:cubicBezTo>
                      <a:cubicBezTo>
                        <a:pt x="1095" y="443"/>
                        <a:pt x="1027" y="373"/>
                        <a:pt x="967" y="301"/>
                      </a:cubicBezTo>
                      <a:cubicBezTo>
                        <a:pt x="884" y="202"/>
                        <a:pt x="805" y="95"/>
                        <a:pt x="690" y="36"/>
                      </a:cubicBezTo>
                      <a:cubicBezTo>
                        <a:pt x="645" y="13"/>
                        <a:pt x="593" y="1"/>
                        <a:pt x="542" y="1"/>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299;p21"/>
                <p:cNvSpPr/>
                <p:nvPr>
                  <p:custDataLst>
                    <p:tags r:id="rId66"/>
                  </p:custDataLst>
                </p:nvPr>
              </p:nvSpPr>
              <p:spPr>
                <a:xfrm>
                  <a:off x="11063856" y="2221064"/>
                  <a:ext cx="62706" cy="41932"/>
                </a:xfrm>
                <a:custGeom>
                  <a:avLst/>
                  <a:gdLst/>
                  <a:ahLst/>
                  <a:cxnLst/>
                  <a:rect l="l" t="t" r="r" b="b"/>
                  <a:pathLst>
                    <a:path w="815" h="545" extrusionOk="0">
                      <a:moveTo>
                        <a:pt x="347" y="1"/>
                      </a:moveTo>
                      <a:cubicBezTo>
                        <a:pt x="296" y="1"/>
                        <a:pt x="247" y="20"/>
                        <a:pt x="221" y="62"/>
                      </a:cubicBezTo>
                      <a:cubicBezTo>
                        <a:pt x="209" y="79"/>
                        <a:pt x="202" y="100"/>
                        <a:pt x="189" y="117"/>
                      </a:cubicBezTo>
                      <a:cubicBezTo>
                        <a:pt x="165" y="145"/>
                        <a:pt x="129" y="155"/>
                        <a:pt x="97" y="174"/>
                      </a:cubicBezTo>
                      <a:cubicBezTo>
                        <a:pt x="43" y="207"/>
                        <a:pt x="6" y="269"/>
                        <a:pt x="3" y="333"/>
                      </a:cubicBezTo>
                      <a:cubicBezTo>
                        <a:pt x="0" y="397"/>
                        <a:pt x="32" y="462"/>
                        <a:pt x="84" y="500"/>
                      </a:cubicBezTo>
                      <a:cubicBezTo>
                        <a:pt x="129" y="533"/>
                        <a:pt x="183" y="544"/>
                        <a:pt x="240" y="544"/>
                      </a:cubicBezTo>
                      <a:cubicBezTo>
                        <a:pt x="277" y="544"/>
                        <a:pt x="314" y="540"/>
                        <a:pt x="350" y="533"/>
                      </a:cubicBezTo>
                      <a:cubicBezTo>
                        <a:pt x="488" y="508"/>
                        <a:pt x="627" y="462"/>
                        <a:pt x="752" y="392"/>
                      </a:cubicBezTo>
                      <a:cubicBezTo>
                        <a:pt x="765" y="384"/>
                        <a:pt x="815" y="363"/>
                        <a:pt x="815" y="343"/>
                      </a:cubicBezTo>
                      <a:cubicBezTo>
                        <a:pt x="814" y="324"/>
                        <a:pt x="770" y="319"/>
                        <a:pt x="754" y="311"/>
                      </a:cubicBezTo>
                      <a:cubicBezTo>
                        <a:pt x="701" y="284"/>
                        <a:pt x="659" y="238"/>
                        <a:pt x="619" y="192"/>
                      </a:cubicBezTo>
                      <a:cubicBezTo>
                        <a:pt x="566" y="129"/>
                        <a:pt x="515" y="60"/>
                        <a:pt x="442" y="23"/>
                      </a:cubicBezTo>
                      <a:cubicBezTo>
                        <a:pt x="413" y="9"/>
                        <a:pt x="380" y="1"/>
                        <a:pt x="347" y="1"/>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300;p21"/>
                <p:cNvSpPr/>
                <p:nvPr>
                  <p:custDataLst>
                    <p:tags r:id="rId67"/>
                  </p:custDataLst>
                </p:nvPr>
              </p:nvSpPr>
              <p:spPr>
                <a:xfrm>
                  <a:off x="11060394" y="2227373"/>
                  <a:ext cx="78017" cy="23467"/>
                </a:xfrm>
                <a:custGeom>
                  <a:avLst/>
                  <a:gdLst/>
                  <a:ahLst/>
                  <a:cxnLst/>
                  <a:rect l="l" t="t" r="r" b="b"/>
                  <a:pathLst>
                    <a:path w="1014" h="305" extrusionOk="0">
                      <a:moveTo>
                        <a:pt x="346" y="0"/>
                      </a:moveTo>
                      <a:cubicBezTo>
                        <a:pt x="417" y="79"/>
                        <a:pt x="506" y="141"/>
                        <a:pt x="603" y="186"/>
                      </a:cubicBezTo>
                      <a:cubicBezTo>
                        <a:pt x="671" y="216"/>
                        <a:pt x="744" y="237"/>
                        <a:pt x="819" y="248"/>
                      </a:cubicBezTo>
                      <a:lnTo>
                        <a:pt x="819" y="248"/>
                      </a:lnTo>
                      <a:cubicBezTo>
                        <a:pt x="754" y="263"/>
                        <a:pt x="689" y="269"/>
                        <a:pt x="623" y="269"/>
                      </a:cubicBezTo>
                      <a:cubicBezTo>
                        <a:pt x="408" y="269"/>
                        <a:pt x="190" y="196"/>
                        <a:pt x="1" y="93"/>
                      </a:cubicBezTo>
                      <a:lnTo>
                        <a:pt x="1" y="93"/>
                      </a:lnTo>
                      <a:cubicBezTo>
                        <a:pt x="195" y="227"/>
                        <a:pt x="407" y="305"/>
                        <a:pt x="626" y="305"/>
                      </a:cubicBezTo>
                      <a:cubicBezTo>
                        <a:pt x="754" y="305"/>
                        <a:pt x="884" y="278"/>
                        <a:pt x="1013" y="219"/>
                      </a:cubicBezTo>
                      <a:lnTo>
                        <a:pt x="916" y="219"/>
                      </a:lnTo>
                      <a:cubicBezTo>
                        <a:pt x="761" y="219"/>
                        <a:pt x="606" y="175"/>
                        <a:pt x="473" y="93"/>
                      </a:cubicBezTo>
                      <a:cubicBezTo>
                        <a:pt x="428" y="67"/>
                        <a:pt x="386" y="36"/>
                        <a:pt x="346" y="0"/>
                      </a:cubicBezTo>
                      <a:close/>
                    </a:path>
                  </a:pathLst>
                </a:custGeom>
                <a:solidFill>
                  <a:srgbClr val="EFF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301;p21"/>
                <p:cNvSpPr/>
                <p:nvPr>
                  <p:custDataLst>
                    <p:tags r:id="rId68"/>
                  </p:custDataLst>
                </p:nvPr>
              </p:nvSpPr>
              <p:spPr>
                <a:xfrm>
                  <a:off x="11125023" y="2237683"/>
                  <a:ext cx="22851" cy="21928"/>
                </a:xfrm>
                <a:custGeom>
                  <a:avLst/>
                  <a:gdLst/>
                  <a:ahLst/>
                  <a:cxnLst/>
                  <a:rect l="l" t="t" r="r" b="b"/>
                  <a:pathLst>
                    <a:path w="297" h="285" extrusionOk="0">
                      <a:moveTo>
                        <a:pt x="147" y="0"/>
                      </a:moveTo>
                      <a:cubicBezTo>
                        <a:pt x="143" y="0"/>
                        <a:pt x="140" y="1"/>
                        <a:pt x="136" y="1"/>
                      </a:cubicBezTo>
                      <a:cubicBezTo>
                        <a:pt x="58" y="7"/>
                        <a:pt x="0" y="77"/>
                        <a:pt x="6" y="155"/>
                      </a:cubicBezTo>
                      <a:cubicBezTo>
                        <a:pt x="13" y="229"/>
                        <a:pt x="75" y="284"/>
                        <a:pt x="147" y="284"/>
                      </a:cubicBezTo>
                      <a:cubicBezTo>
                        <a:pt x="152" y="284"/>
                        <a:pt x="156" y="284"/>
                        <a:pt x="161" y="284"/>
                      </a:cubicBezTo>
                      <a:cubicBezTo>
                        <a:pt x="239" y="277"/>
                        <a:pt x="296" y="208"/>
                        <a:pt x="290" y="130"/>
                      </a:cubicBezTo>
                      <a:cubicBezTo>
                        <a:pt x="282" y="56"/>
                        <a:pt x="220" y="0"/>
                        <a:pt x="147" y="0"/>
                      </a:cubicBezTo>
                      <a:close/>
                    </a:path>
                  </a:pathLst>
                </a:cu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6" name="组合 85"/>
            <p:cNvGrpSpPr/>
            <p:nvPr/>
          </p:nvGrpSpPr>
          <p:grpSpPr>
            <a:xfrm flipH="1">
              <a:off x="9208" y="5441"/>
              <a:ext cx="4958" cy="2448"/>
              <a:chOff x="234" y="4615"/>
              <a:chExt cx="6632" cy="3274"/>
            </a:xfrm>
          </p:grpSpPr>
          <p:grpSp>
            <p:nvGrpSpPr>
              <p:cNvPr id="87" name="Google Shape;442;p6"/>
              <p:cNvGrpSpPr/>
              <p:nvPr/>
            </p:nvGrpSpPr>
            <p:grpSpPr>
              <a:xfrm>
                <a:off x="234" y="4615"/>
                <a:ext cx="6633" cy="3274"/>
                <a:chOff x="1115959" y="5637075"/>
                <a:chExt cx="490031" cy="258365"/>
              </a:xfrm>
            </p:grpSpPr>
            <p:sp>
              <p:nvSpPr>
                <p:cNvPr id="88" name="Google Shape;443;p6"/>
                <p:cNvSpPr/>
                <p:nvPr>
                  <p:custDataLst>
                    <p:tags r:id="rId50"/>
                  </p:custDataLst>
                </p:nvPr>
              </p:nvSpPr>
              <p:spPr>
                <a:xfrm>
                  <a:off x="1115959" y="5637075"/>
                  <a:ext cx="490031" cy="258365"/>
                </a:xfrm>
                <a:custGeom>
                  <a:avLst/>
                  <a:gdLst/>
                  <a:ahLst/>
                  <a:cxnLst/>
                  <a:rect l="l" t="t" r="r" b="b"/>
                  <a:pathLst>
                    <a:path w="6369" h="3358" extrusionOk="0">
                      <a:moveTo>
                        <a:pt x="1" y="1"/>
                      </a:moveTo>
                      <a:lnTo>
                        <a:pt x="1" y="3358"/>
                      </a:lnTo>
                      <a:lnTo>
                        <a:pt x="6369" y="3356"/>
                      </a:lnTo>
                      <a:cubicBezTo>
                        <a:pt x="6277" y="3085"/>
                        <a:pt x="6141" y="2812"/>
                        <a:pt x="5904" y="2651"/>
                      </a:cubicBezTo>
                      <a:cubicBezTo>
                        <a:pt x="5789" y="2572"/>
                        <a:pt x="5646" y="2529"/>
                        <a:pt x="5508" y="2529"/>
                      </a:cubicBezTo>
                      <a:cubicBezTo>
                        <a:pt x="5360" y="2529"/>
                        <a:pt x="5217" y="2578"/>
                        <a:pt x="5117" y="2686"/>
                      </a:cubicBezTo>
                      <a:cubicBezTo>
                        <a:pt x="5091" y="2527"/>
                        <a:pt x="4978" y="2385"/>
                        <a:pt x="4830" y="2323"/>
                      </a:cubicBezTo>
                      <a:cubicBezTo>
                        <a:pt x="4757" y="2294"/>
                        <a:pt x="4678" y="2275"/>
                        <a:pt x="4601" y="2275"/>
                      </a:cubicBezTo>
                      <a:cubicBezTo>
                        <a:pt x="4520" y="2275"/>
                        <a:pt x="4442" y="2295"/>
                        <a:pt x="4376" y="2343"/>
                      </a:cubicBezTo>
                      <a:cubicBezTo>
                        <a:pt x="4365" y="2016"/>
                        <a:pt x="4206" y="1687"/>
                        <a:pt x="3927" y="1514"/>
                      </a:cubicBezTo>
                      <a:cubicBezTo>
                        <a:pt x="3801" y="1435"/>
                        <a:pt x="3650" y="1395"/>
                        <a:pt x="3501" y="1395"/>
                      </a:cubicBezTo>
                      <a:cubicBezTo>
                        <a:pt x="3323" y="1395"/>
                        <a:pt x="3146" y="1453"/>
                        <a:pt x="3015" y="1572"/>
                      </a:cubicBezTo>
                      <a:cubicBezTo>
                        <a:pt x="2959" y="1416"/>
                        <a:pt x="2829" y="1289"/>
                        <a:pt x="2670" y="1233"/>
                      </a:cubicBezTo>
                      <a:cubicBezTo>
                        <a:pt x="2580" y="1203"/>
                        <a:pt x="2473" y="1177"/>
                        <a:pt x="2371" y="1177"/>
                      </a:cubicBezTo>
                      <a:cubicBezTo>
                        <a:pt x="2295" y="1177"/>
                        <a:pt x="2222" y="1191"/>
                        <a:pt x="2161" y="1230"/>
                      </a:cubicBezTo>
                      <a:cubicBezTo>
                        <a:pt x="2092" y="975"/>
                        <a:pt x="1996" y="722"/>
                        <a:pt x="1836" y="512"/>
                      </a:cubicBezTo>
                      <a:cubicBezTo>
                        <a:pt x="1678" y="300"/>
                        <a:pt x="1452" y="131"/>
                        <a:pt x="1193" y="80"/>
                      </a:cubicBezTo>
                      <a:cubicBezTo>
                        <a:pt x="1142" y="70"/>
                        <a:pt x="1091" y="65"/>
                        <a:pt x="1039" y="65"/>
                      </a:cubicBezTo>
                      <a:cubicBezTo>
                        <a:pt x="825" y="65"/>
                        <a:pt x="609" y="150"/>
                        <a:pt x="475" y="315"/>
                      </a:cubicBezTo>
                      <a:cubicBezTo>
                        <a:pt x="374" y="148"/>
                        <a:pt x="196" y="29"/>
                        <a:pt x="1" y="1"/>
                      </a:cubicBezTo>
                      <a:close/>
                    </a:path>
                  </a:pathLst>
                </a:custGeom>
                <a:solidFill>
                  <a:srgbClr val="75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444;p6"/>
                <p:cNvSpPr/>
                <p:nvPr>
                  <p:custDataLst>
                    <p:tags r:id="rId51"/>
                  </p:custDataLst>
                </p:nvPr>
              </p:nvSpPr>
              <p:spPr>
                <a:xfrm>
                  <a:off x="1116036" y="5703013"/>
                  <a:ext cx="364773" cy="192427"/>
                </a:xfrm>
                <a:custGeom>
                  <a:avLst/>
                  <a:gdLst/>
                  <a:ahLst/>
                  <a:cxnLst/>
                  <a:rect l="l" t="t" r="r" b="b"/>
                  <a:pathLst>
                    <a:path w="4741" h="2501" extrusionOk="0">
                      <a:moveTo>
                        <a:pt x="1" y="1"/>
                      </a:moveTo>
                      <a:lnTo>
                        <a:pt x="1" y="2501"/>
                      </a:lnTo>
                      <a:lnTo>
                        <a:pt x="4741" y="2499"/>
                      </a:lnTo>
                      <a:cubicBezTo>
                        <a:pt x="4673" y="2297"/>
                        <a:pt x="4571" y="2095"/>
                        <a:pt x="4394" y="1974"/>
                      </a:cubicBezTo>
                      <a:cubicBezTo>
                        <a:pt x="4310" y="1915"/>
                        <a:pt x="4203" y="1883"/>
                        <a:pt x="4100" y="1883"/>
                      </a:cubicBezTo>
                      <a:cubicBezTo>
                        <a:pt x="3990" y="1883"/>
                        <a:pt x="3883" y="1920"/>
                        <a:pt x="3808" y="2000"/>
                      </a:cubicBezTo>
                      <a:cubicBezTo>
                        <a:pt x="3788" y="1881"/>
                        <a:pt x="3705" y="1776"/>
                        <a:pt x="3594" y="1730"/>
                      </a:cubicBezTo>
                      <a:cubicBezTo>
                        <a:pt x="3540" y="1708"/>
                        <a:pt x="3481" y="1694"/>
                        <a:pt x="3424" y="1694"/>
                      </a:cubicBezTo>
                      <a:cubicBezTo>
                        <a:pt x="3364" y="1694"/>
                        <a:pt x="3306" y="1709"/>
                        <a:pt x="3257" y="1745"/>
                      </a:cubicBezTo>
                      <a:cubicBezTo>
                        <a:pt x="3249" y="1501"/>
                        <a:pt x="3130" y="1256"/>
                        <a:pt x="2923" y="1126"/>
                      </a:cubicBezTo>
                      <a:cubicBezTo>
                        <a:pt x="2828" y="1067"/>
                        <a:pt x="2717" y="1037"/>
                        <a:pt x="2606" y="1037"/>
                      </a:cubicBezTo>
                      <a:cubicBezTo>
                        <a:pt x="2473" y="1037"/>
                        <a:pt x="2342" y="1081"/>
                        <a:pt x="2244" y="1171"/>
                      </a:cubicBezTo>
                      <a:cubicBezTo>
                        <a:pt x="2202" y="1054"/>
                        <a:pt x="2105" y="958"/>
                        <a:pt x="1988" y="919"/>
                      </a:cubicBezTo>
                      <a:cubicBezTo>
                        <a:pt x="1921" y="896"/>
                        <a:pt x="1841" y="877"/>
                        <a:pt x="1765" y="877"/>
                      </a:cubicBezTo>
                      <a:cubicBezTo>
                        <a:pt x="1708" y="877"/>
                        <a:pt x="1653" y="888"/>
                        <a:pt x="1609" y="917"/>
                      </a:cubicBezTo>
                      <a:cubicBezTo>
                        <a:pt x="1558" y="726"/>
                        <a:pt x="1487" y="538"/>
                        <a:pt x="1368" y="382"/>
                      </a:cubicBezTo>
                      <a:cubicBezTo>
                        <a:pt x="1249" y="225"/>
                        <a:pt x="1081" y="99"/>
                        <a:pt x="888" y="61"/>
                      </a:cubicBezTo>
                      <a:cubicBezTo>
                        <a:pt x="851" y="54"/>
                        <a:pt x="812" y="51"/>
                        <a:pt x="774" y="51"/>
                      </a:cubicBezTo>
                      <a:cubicBezTo>
                        <a:pt x="614" y="51"/>
                        <a:pt x="454" y="113"/>
                        <a:pt x="353" y="236"/>
                      </a:cubicBezTo>
                      <a:cubicBezTo>
                        <a:pt x="278" y="110"/>
                        <a:pt x="144" y="24"/>
                        <a:pt x="1" y="1"/>
                      </a:cubicBezTo>
                      <a:close/>
                    </a:path>
                  </a:pathLst>
                </a:custGeom>
                <a:solidFill>
                  <a:srgbClr val="469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445;p6"/>
                <p:cNvSpPr/>
                <p:nvPr>
                  <p:custDataLst>
                    <p:tags r:id="rId52"/>
                  </p:custDataLst>
                </p:nvPr>
              </p:nvSpPr>
              <p:spPr>
                <a:xfrm>
                  <a:off x="1116190" y="5745176"/>
                  <a:ext cx="284755" cy="150187"/>
                </a:xfrm>
                <a:custGeom>
                  <a:avLst/>
                  <a:gdLst/>
                  <a:ahLst/>
                  <a:cxnLst/>
                  <a:rect l="l" t="t" r="r" b="b"/>
                  <a:pathLst>
                    <a:path w="3701" h="1952" extrusionOk="0">
                      <a:moveTo>
                        <a:pt x="1" y="0"/>
                      </a:moveTo>
                      <a:lnTo>
                        <a:pt x="1" y="1952"/>
                      </a:lnTo>
                      <a:lnTo>
                        <a:pt x="3701" y="1951"/>
                      </a:lnTo>
                      <a:cubicBezTo>
                        <a:pt x="3647" y="1793"/>
                        <a:pt x="3568" y="1636"/>
                        <a:pt x="3431" y="1541"/>
                      </a:cubicBezTo>
                      <a:cubicBezTo>
                        <a:pt x="3364" y="1494"/>
                        <a:pt x="3281" y="1469"/>
                        <a:pt x="3201" y="1469"/>
                      </a:cubicBezTo>
                      <a:cubicBezTo>
                        <a:pt x="3115" y="1469"/>
                        <a:pt x="3032" y="1498"/>
                        <a:pt x="2973" y="1562"/>
                      </a:cubicBezTo>
                      <a:cubicBezTo>
                        <a:pt x="2958" y="1469"/>
                        <a:pt x="2893" y="1387"/>
                        <a:pt x="2806" y="1350"/>
                      </a:cubicBezTo>
                      <a:cubicBezTo>
                        <a:pt x="2765" y="1332"/>
                        <a:pt x="2719" y="1322"/>
                        <a:pt x="2675" y="1322"/>
                      </a:cubicBezTo>
                      <a:cubicBezTo>
                        <a:pt x="2628" y="1322"/>
                        <a:pt x="2582" y="1334"/>
                        <a:pt x="2543" y="1361"/>
                      </a:cubicBezTo>
                      <a:cubicBezTo>
                        <a:pt x="2536" y="1172"/>
                        <a:pt x="2444" y="980"/>
                        <a:pt x="2283" y="880"/>
                      </a:cubicBezTo>
                      <a:cubicBezTo>
                        <a:pt x="2209" y="834"/>
                        <a:pt x="2121" y="810"/>
                        <a:pt x="2035" y="810"/>
                      </a:cubicBezTo>
                      <a:cubicBezTo>
                        <a:pt x="1931" y="810"/>
                        <a:pt x="1828" y="844"/>
                        <a:pt x="1752" y="913"/>
                      </a:cubicBezTo>
                      <a:cubicBezTo>
                        <a:pt x="1719" y="822"/>
                        <a:pt x="1643" y="747"/>
                        <a:pt x="1553" y="717"/>
                      </a:cubicBezTo>
                      <a:cubicBezTo>
                        <a:pt x="1500" y="699"/>
                        <a:pt x="1436" y="683"/>
                        <a:pt x="1376" y="683"/>
                      </a:cubicBezTo>
                      <a:cubicBezTo>
                        <a:pt x="1332" y="683"/>
                        <a:pt x="1290" y="692"/>
                        <a:pt x="1256" y="714"/>
                      </a:cubicBezTo>
                      <a:cubicBezTo>
                        <a:pt x="1216" y="565"/>
                        <a:pt x="1159" y="419"/>
                        <a:pt x="1068" y="297"/>
                      </a:cubicBezTo>
                      <a:cubicBezTo>
                        <a:pt x="975" y="174"/>
                        <a:pt x="843" y="75"/>
                        <a:pt x="693" y="46"/>
                      </a:cubicBezTo>
                      <a:cubicBezTo>
                        <a:pt x="663" y="40"/>
                        <a:pt x="633" y="37"/>
                        <a:pt x="602" y="37"/>
                      </a:cubicBezTo>
                      <a:cubicBezTo>
                        <a:pt x="478" y="37"/>
                        <a:pt x="355" y="87"/>
                        <a:pt x="276" y="183"/>
                      </a:cubicBezTo>
                      <a:cubicBezTo>
                        <a:pt x="218" y="85"/>
                        <a:pt x="113" y="16"/>
                        <a:pt x="1" y="0"/>
                      </a:cubicBezTo>
                      <a:close/>
                    </a:path>
                  </a:pathLst>
                </a:custGeom>
                <a:solidFill>
                  <a:srgbClr val="080D48">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446;p6"/>
                <p:cNvSpPr/>
                <p:nvPr>
                  <p:custDataLst>
                    <p:tags r:id="rId53"/>
                  </p:custDataLst>
                </p:nvPr>
              </p:nvSpPr>
              <p:spPr>
                <a:xfrm>
                  <a:off x="1203671" y="5672929"/>
                  <a:ext cx="89558" cy="85557"/>
                </a:xfrm>
                <a:custGeom>
                  <a:avLst/>
                  <a:gdLst/>
                  <a:ahLst/>
                  <a:cxnLst/>
                  <a:rect l="l" t="t" r="r" b="b"/>
                  <a:pathLst>
                    <a:path w="1164" h="1112" extrusionOk="0">
                      <a:moveTo>
                        <a:pt x="0" y="1"/>
                      </a:moveTo>
                      <a:cubicBezTo>
                        <a:pt x="254" y="57"/>
                        <a:pt x="445" y="318"/>
                        <a:pt x="417" y="574"/>
                      </a:cubicBezTo>
                      <a:lnTo>
                        <a:pt x="413" y="605"/>
                      </a:lnTo>
                      <a:lnTo>
                        <a:pt x="441" y="593"/>
                      </a:lnTo>
                      <a:cubicBezTo>
                        <a:pt x="463" y="584"/>
                        <a:pt x="487" y="580"/>
                        <a:pt x="512" y="580"/>
                      </a:cubicBezTo>
                      <a:cubicBezTo>
                        <a:pt x="583" y="580"/>
                        <a:pt x="656" y="616"/>
                        <a:pt x="701" y="669"/>
                      </a:cubicBezTo>
                      <a:cubicBezTo>
                        <a:pt x="767" y="747"/>
                        <a:pt x="789" y="851"/>
                        <a:pt x="784" y="950"/>
                      </a:cubicBezTo>
                      <a:lnTo>
                        <a:pt x="783" y="978"/>
                      </a:lnTo>
                      <a:cubicBezTo>
                        <a:pt x="828" y="943"/>
                        <a:pt x="881" y="926"/>
                        <a:pt x="931" y="926"/>
                      </a:cubicBezTo>
                      <a:cubicBezTo>
                        <a:pt x="1036" y="926"/>
                        <a:pt x="1135" y="995"/>
                        <a:pt x="1163" y="1112"/>
                      </a:cubicBezTo>
                      <a:cubicBezTo>
                        <a:pt x="1146" y="986"/>
                        <a:pt x="1035" y="903"/>
                        <a:pt x="918" y="903"/>
                      </a:cubicBezTo>
                      <a:cubicBezTo>
                        <a:pt x="883" y="903"/>
                        <a:pt x="848" y="910"/>
                        <a:pt x="814" y="926"/>
                      </a:cubicBezTo>
                      <a:lnTo>
                        <a:pt x="814" y="926"/>
                      </a:lnTo>
                      <a:cubicBezTo>
                        <a:pt x="817" y="826"/>
                        <a:pt x="794" y="724"/>
                        <a:pt x="729" y="646"/>
                      </a:cubicBezTo>
                      <a:cubicBezTo>
                        <a:pt x="677" y="584"/>
                        <a:pt x="596" y="544"/>
                        <a:pt x="515" y="544"/>
                      </a:cubicBezTo>
                      <a:cubicBezTo>
                        <a:pt x="495" y="544"/>
                        <a:pt x="475" y="546"/>
                        <a:pt x="455" y="552"/>
                      </a:cubicBezTo>
                      <a:lnTo>
                        <a:pt x="455" y="552"/>
                      </a:lnTo>
                      <a:cubicBezTo>
                        <a:pt x="467" y="291"/>
                        <a:pt x="262" y="34"/>
                        <a:pt x="0" y="1"/>
                      </a:cubicBezTo>
                      <a:close/>
                    </a:path>
                  </a:pathLst>
                </a:custGeom>
                <a:solidFill>
                  <a:srgbClr val="EFF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447;p6"/>
                <p:cNvSpPr/>
                <p:nvPr>
                  <p:custDataLst>
                    <p:tags r:id="rId54"/>
                  </p:custDataLst>
                </p:nvPr>
              </p:nvSpPr>
              <p:spPr>
                <a:xfrm>
                  <a:off x="1367630" y="5790878"/>
                  <a:ext cx="113794" cy="62168"/>
                </a:xfrm>
                <a:custGeom>
                  <a:avLst/>
                  <a:gdLst/>
                  <a:ahLst/>
                  <a:cxnLst/>
                  <a:rect l="l" t="t" r="r" b="b"/>
                  <a:pathLst>
                    <a:path w="1479" h="808" extrusionOk="0">
                      <a:moveTo>
                        <a:pt x="139" y="0"/>
                      </a:moveTo>
                      <a:cubicBezTo>
                        <a:pt x="89" y="0"/>
                        <a:pt x="41" y="14"/>
                        <a:pt x="0" y="45"/>
                      </a:cubicBezTo>
                      <a:cubicBezTo>
                        <a:pt x="37" y="21"/>
                        <a:pt x="79" y="10"/>
                        <a:pt x="121" y="10"/>
                      </a:cubicBezTo>
                      <a:cubicBezTo>
                        <a:pt x="197" y="10"/>
                        <a:pt x="275" y="45"/>
                        <a:pt x="329" y="98"/>
                      </a:cubicBezTo>
                      <a:cubicBezTo>
                        <a:pt x="415" y="181"/>
                        <a:pt x="456" y="300"/>
                        <a:pt x="479" y="416"/>
                      </a:cubicBezTo>
                      <a:lnTo>
                        <a:pt x="485" y="444"/>
                      </a:lnTo>
                      <a:lnTo>
                        <a:pt x="507" y="425"/>
                      </a:lnTo>
                      <a:cubicBezTo>
                        <a:pt x="564" y="377"/>
                        <a:pt x="631" y="354"/>
                        <a:pt x="696" y="354"/>
                      </a:cubicBezTo>
                      <a:cubicBezTo>
                        <a:pt x="838" y="354"/>
                        <a:pt x="973" y="460"/>
                        <a:pt x="988" y="625"/>
                      </a:cubicBezTo>
                      <a:lnTo>
                        <a:pt x="992" y="676"/>
                      </a:lnTo>
                      <a:lnTo>
                        <a:pt x="1018" y="632"/>
                      </a:lnTo>
                      <a:cubicBezTo>
                        <a:pt x="1052" y="576"/>
                        <a:pt x="1117" y="550"/>
                        <a:pt x="1183" y="550"/>
                      </a:cubicBezTo>
                      <a:cubicBezTo>
                        <a:pt x="1218" y="550"/>
                        <a:pt x="1253" y="558"/>
                        <a:pt x="1284" y="572"/>
                      </a:cubicBezTo>
                      <a:cubicBezTo>
                        <a:pt x="1379" y="616"/>
                        <a:pt x="1440" y="712"/>
                        <a:pt x="1479" y="807"/>
                      </a:cubicBezTo>
                      <a:cubicBezTo>
                        <a:pt x="1441" y="668"/>
                        <a:pt x="1329" y="523"/>
                        <a:pt x="1177" y="523"/>
                      </a:cubicBezTo>
                      <a:cubicBezTo>
                        <a:pt x="1162" y="523"/>
                        <a:pt x="1148" y="524"/>
                        <a:pt x="1133" y="527"/>
                      </a:cubicBezTo>
                      <a:cubicBezTo>
                        <a:pt x="1090" y="533"/>
                        <a:pt x="1049" y="552"/>
                        <a:pt x="1017" y="582"/>
                      </a:cubicBezTo>
                      <a:lnTo>
                        <a:pt x="1017" y="582"/>
                      </a:lnTo>
                      <a:cubicBezTo>
                        <a:pt x="988" y="421"/>
                        <a:pt x="847" y="317"/>
                        <a:pt x="699" y="317"/>
                      </a:cubicBezTo>
                      <a:cubicBezTo>
                        <a:pt x="634" y="317"/>
                        <a:pt x="567" y="337"/>
                        <a:pt x="507" y="382"/>
                      </a:cubicBezTo>
                      <a:lnTo>
                        <a:pt x="507" y="382"/>
                      </a:lnTo>
                      <a:cubicBezTo>
                        <a:pt x="480" y="269"/>
                        <a:pt x="433" y="157"/>
                        <a:pt x="345" y="79"/>
                      </a:cubicBezTo>
                      <a:cubicBezTo>
                        <a:pt x="290" y="31"/>
                        <a:pt x="213" y="0"/>
                        <a:pt x="139" y="0"/>
                      </a:cubicBezTo>
                      <a:close/>
                    </a:path>
                  </a:pathLst>
                </a:custGeom>
                <a:solidFill>
                  <a:srgbClr val="EFF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448;p6"/>
                <p:cNvSpPr/>
                <p:nvPr>
                  <p:custDataLst>
                    <p:tags r:id="rId55"/>
                  </p:custDataLst>
                </p:nvPr>
              </p:nvSpPr>
              <p:spPr>
                <a:xfrm>
                  <a:off x="1206364" y="5841197"/>
                  <a:ext cx="90789" cy="34392"/>
                </a:xfrm>
                <a:custGeom>
                  <a:avLst/>
                  <a:gdLst/>
                  <a:ahLst/>
                  <a:cxnLst/>
                  <a:rect l="l" t="t" r="r" b="b"/>
                  <a:pathLst>
                    <a:path w="1180" h="447" extrusionOk="0">
                      <a:moveTo>
                        <a:pt x="177" y="0"/>
                      </a:moveTo>
                      <a:cubicBezTo>
                        <a:pt x="118" y="0"/>
                        <a:pt x="58" y="14"/>
                        <a:pt x="1" y="45"/>
                      </a:cubicBezTo>
                      <a:cubicBezTo>
                        <a:pt x="52" y="26"/>
                        <a:pt x="102" y="17"/>
                        <a:pt x="151" y="17"/>
                      </a:cubicBezTo>
                      <a:cubicBezTo>
                        <a:pt x="351" y="17"/>
                        <a:pt x="518" y="169"/>
                        <a:pt x="536" y="389"/>
                      </a:cubicBezTo>
                      <a:lnTo>
                        <a:pt x="561" y="338"/>
                      </a:lnTo>
                      <a:cubicBezTo>
                        <a:pt x="607" y="248"/>
                        <a:pt x="710" y="201"/>
                        <a:pt x="811" y="201"/>
                      </a:cubicBezTo>
                      <a:cubicBezTo>
                        <a:pt x="835" y="201"/>
                        <a:pt x="860" y="204"/>
                        <a:pt x="883" y="209"/>
                      </a:cubicBezTo>
                      <a:cubicBezTo>
                        <a:pt x="945" y="223"/>
                        <a:pt x="1002" y="256"/>
                        <a:pt x="1051" y="298"/>
                      </a:cubicBezTo>
                      <a:cubicBezTo>
                        <a:pt x="1102" y="340"/>
                        <a:pt x="1144" y="390"/>
                        <a:pt x="1179" y="446"/>
                      </a:cubicBezTo>
                      <a:cubicBezTo>
                        <a:pt x="1121" y="326"/>
                        <a:pt x="1022" y="218"/>
                        <a:pt x="889" y="180"/>
                      </a:cubicBezTo>
                      <a:cubicBezTo>
                        <a:pt x="861" y="172"/>
                        <a:pt x="831" y="168"/>
                        <a:pt x="801" y="168"/>
                      </a:cubicBezTo>
                      <a:cubicBezTo>
                        <a:pt x="706" y="168"/>
                        <a:pt x="610" y="208"/>
                        <a:pt x="553" y="283"/>
                      </a:cubicBezTo>
                      <a:lnTo>
                        <a:pt x="553" y="283"/>
                      </a:lnTo>
                      <a:cubicBezTo>
                        <a:pt x="503" y="113"/>
                        <a:pt x="344" y="0"/>
                        <a:pt x="177" y="0"/>
                      </a:cubicBezTo>
                      <a:close/>
                    </a:path>
                  </a:pathLst>
                </a:custGeom>
                <a:solidFill>
                  <a:srgbClr val="EFF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449;p6"/>
                <p:cNvSpPr/>
                <p:nvPr>
                  <p:custDataLst>
                    <p:tags r:id="rId56"/>
                  </p:custDataLst>
                </p:nvPr>
              </p:nvSpPr>
              <p:spPr>
                <a:xfrm>
                  <a:off x="1139965" y="5777721"/>
                  <a:ext cx="51165" cy="33315"/>
                </a:xfrm>
                <a:custGeom>
                  <a:avLst/>
                  <a:gdLst/>
                  <a:ahLst/>
                  <a:cxnLst/>
                  <a:rect l="l" t="t" r="r" b="b"/>
                  <a:pathLst>
                    <a:path w="665" h="433" extrusionOk="0">
                      <a:moveTo>
                        <a:pt x="74" y="1"/>
                      </a:moveTo>
                      <a:cubicBezTo>
                        <a:pt x="50" y="1"/>
                        <a:pt x="25" y="5"/>
                        <a:pt x="0" y="12"/>
                      </a:cubicBezTo>
                      <a:cubicBezTo>
                        <a:pt x="19" y="8"/>
                        <a:pt x="37" y="6"/>
                        <a:pt x="54" y="6"/>
                      </a:cubicBezTo>
                      <a:cubicBezTo>
                        <a:pt x="192" y="6"/>
                        <a:pt x="309" y="124"/>
                        <a:pt x="292" y="264"/>
                      </a:cubicBezTo>
                      <a:lnTo>
                        <a:pt x="290" y="302"/>
                      </a:lnTo>
                      <a:lnTo>
                        <a:pt x="322" y="280"/>
                      </a:lnTo>
                      <a:cubicBezTo>
                        <a:pt x="359" y="254"/>
                        <a:pt x="401" y="242"/>
                        <a:pt x="443" y="242"/>
                      </a:cubicBezTo>
                      <a:cubicBezTo>
                        <a:pt x="547" y="242"/>
                        <a:pt x="647" y="317"/>
                        <a:pt x="665" y="433"/>
                      </a:cubicBezTo>
                      <a:cubicBezTo>
                        <a:pt x="655" y="304"/>
                        <a:pt x="543" y="216"/>
                        <a:pt x="424" y="216"/>
                      </a:cubicBezTo>
                      <a:cubicBezTo>
                        <a:pt x="392" y="216"/>
                        <a:pt x="359" y="222"/>
                        <a:pt x="328" y="236"/>
                      </a:cubicBezTo>
                      <a:lnTo>
                        <a:pt x="328" y="236"/>
                      </a:lnTo>
                      <a:cubicBezTo>
                        <a:pt x="316" y="102"/>
                        <a:pt x="202" y="1"/>
                        <a:pt x="74" y="1"/>
                      </a:cubicBezTo>
                      <a:close/>
                    </a:path>
                  </a:pathLst>
                </a:custGeom>
                <a:solidFill>
                  <a:srgbClr val="EFF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 name="Google Shape;1288;p21"/>
              <p:cNvGrpSpPr/>
              <p:nvPr/>
            </p:nvGrpSpPr>
            <p:grpSpPr>
              <a:xfrm>
                <a:off x="413" y="4825"/>
                <a:ext cx="1065" cy="969"/>
                <a:chOff x="11038235" y="2148509"/>
                <a:chExt cx="195197" cy="191119"/>
              </a:xfrm>
            </p:grpSpPr>
            <p:sp>
              <p:nvSpPr>
                <p:cNvPr id="96" name="Google Shape;1289;p21"/>
                <p:cNvSpPr/>
                <p:nvPr>
                  <p:custDataLst>
                    <p:tags r:id="rId38"/>
                  </p:custDataLst>
                </p:nvPr>
              </p:nvSpPr>
              <p:spPr>
                <a:xfrm>
                  <a:off x="11098941" y="2148509"/>
                  <a:ext cx="70939" cy="96944"/>
                </a:xfrm>
                <a:custGeom>
                  <a:avLst/>
                  <a:gdLst/>
                  <a:ahLst/>
                  <a:cxnLst/>
                  <a:rect l="l" t="t" r="r" b="b"/>
                  <a:pathLst>
                    <a:path w="922" h="1260" extrusionOk="0">
                      <a:moveTo>
                        <a:pt x="335" y="0"/>
                      </a:moveTo>
                      <a:cubicBezTo>
                        <a:pt x="327" y="0"/>
                        <a:pt x="319" y="1"/>
                        <a:pt x="311" y="1"/>
                      </a:cubicBezTo>
                      <a:cubicBezTo>
                        <a:pt x="210" y="9"/>
                        <a:pt x="116" y="70"/>
                        <a:pt x="68" y="159"/>
                      </a:cubicBezTo>
                      <a:cubicBezTo>
                        <a:pt x="0" y="285"/>
                        <a:pt x="27" y="440"/>
                        <a:pt x="72" y="577"/>
                      </a:cubicBezTo>
                      <a:cubicBezTo>
                        <a:pt x="139" y="786"/>
                        <a:pt x="238" y="993"/>
                        <a:pt x="370" y="1171"/>
                      </a:cubicBezTo>
                      <a:cubicBezTo>
                        <a:pt x="385" y="1190"/>
                        <a:pt x="425" y="1259"/>
                        <a:pt x="455" y="1259"/>
                      </a:cubicBezTo>
                      <a:cubicBezTo>
                        <a:pt x="456" y="1259"/>
                        <a:pt x="457" y="1259"/>
                        <a:pt x="458" y="1259"/>
                      </a:cubicBezTo>
                      <a:cubicBezTo>
                        <a:pt x="486" y="1254"/>
                        <a:pt x="486" y="1186"/>
                        <a:pt x="496" y="1160"/>
                      </a:cubicBezTo>
                      <a:cubicBezTo>
                        <a:pt x="527" y="1071"/>
                        <a:pt x="588" y="995"/>
                        <a:pt x="651" y="926"/>
                      </a:cubicBezTo>
                      <a:cubicBezTo>
                        <a:pt x="739" y="831"/>
                        <a:pt x="835" y="739"/>
                        <a:pt x="877" y="618"/>
                      </a:cubicBezTo>
                      <a:cubicBezTo>
                        <a:pt x="921" y="497"/>
                        <a:pt x="890" y="336"/>
                        <a:pt x="773" y="283"/>
                      </a:cubicBezTo>
                      <a:cubicBezTo>
                        <a:pt x="744" y="269"/>
                        <a:pt x="710" y="263"/>
                        <a:pt x="682" y="246"/>
                      </a:cubicBezTo>
                      <a:cubicBezTo>
                        <a:pt x="634" y="217"/>
                        <a:pt x="610" y="161"/>
                        <a:pt x="575" y="117"/>
                      </a:cubicBezTo>
                      <a:cubicBezTo>
                        <a:pt x="519" y="44"/>
                        <a:pt x="427" y="0"/>
                        <a:pt x="335" y="0"/>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291;p21"/>
                <p:cNvSpPr/>
                <p:nvPr>
                  <p:custDataLst>
                    <p:tags r:id="rId39"/>
                  </p:custDataLst>
                </p:nvPr>
              </p:nvSpPr>
              <p:spPr>
                <a:xfrm>
                  <a:off x="11120868" y="2168975"/>
                  <a:ext cx="25775" cy="78710"/>
                </a:xfrm>
                <a:custGeom>
                  <a:avLst/>
                  <a:gdLst/>
                  <a:ahLst/>
                  <a:cxnLst/>
                  <a:rect l="l" t="t" r="r" b="b"/>
                  <a:pathLst>
                    <a:path w="335" h="1023" extrusionOk="0">
                      <a:moveTo>
                        <a:pt x="196" y="0"/>
                      </a:moveTo>
                      <a:lnTo>
                        <a:pt x="196" y="0"/>
                      </a:lnTo>
                      <a:cubicBezTo>
                        <a:pt x="27" y="332"/>
                        <a:pt x="1" y="695"/>
                        <a:pt x="203" y="1022"/>
                      </a:cubicBezTo>
                      <a:lnTo>
                        <a:pt x="190" y="924"/>
                      </a:lnTo>
                      <a:cubicBezTo>
                        <a:pt x="170" y="770"/>
                        <a:pt x="196" y="610"/>
                        <a:pt x="259" y="467"/>
                      </a:cubicBezTo>
                      <a:cubicBezTo>
                        <a:pt x="279" y="419"/>
                        <a:pt x="306" y="374"/>
                        <a:pt x="335" y="330"/>
                      </a:cubicBezTo>
                      <a:lnTo>
                        <a:pt x="335" y="330"/>
                      </a:lnTo>
                      <a:cubicBezTo>
                        <a:pt x="299" y="370"/>
                        <a:pt x="271" y="414"/>
                        <a:pt x="245" y="461"/>
                      </a:cubicBezTo>
                      <a:cubicBezTo>
                        <a:pt x="183" y="574"/>
                        <a:pt x="151" y="702"/>
                        <a:pt x="149" y="831"/>
                      </a:cubicBezTo>
                      <a:lnTo>
                        <a:pt x="149" y="831"/>
                      </a:lnTo>
                      <a:cubicBezTo>
                        <a:pt x="49" y="564"/>
                        <a:pt x="96" y="261"/>
                        <a:pt x="196" y="0"/>
                      </a:cubicBezTo>
                      <a:close/>
                    </a:path>
                  </a:pathLst>
                </a:custGeom>
                <a:solidFill>
                  <a:srgbClr val="EFF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292;p21"/>
                <p:cNvSpPr/>
                <p:nvPr>
                  <p:custDataLst>
                    <p:tags r:id="rId40"/>
                  </p:custDataLst>
                </p:nvPr>
              </p:nvSpPr>
              <p:spPr>
                <a:xfrm>
                  <a:off x="11135718" y="2211446"/>
                  <a:ext cx="97714" cy="66784"/>
                </a:xfrm>
                <a:custGeom>
                  <a:avLst/>
                  <a:gdLst/>
                  <a:ahLst/>
                  <a:cxnLst/>
                  <a:rect l="l" t="t" r="r" b="b"/>
                  <a:pathLst>
                    <a:path w="1270" h="868" extrusionOk="0">
                      <a:moveTo>
                        <a:pt x="926" y="0"/>
                      </a:moveTo>
                      <a:cubicBezTo>
                        <a:pt x="846" y="0"/>
                        <a:pt x="763" y="20"/>
                        <a:pt x="686" y="44"/>
                      </a:cubicBezTo>
                      <a:cubicBezTo>
                        <a:pt x="476" y="110"/>
                        <a:pt x="269" y="207"/>
                        <a:pt x="94" y="338"/>
                      </a:cubicBezTo>
                      <a:cubicBezTo>
                        <a:pt x="75" y="351"/>
                        <a:pt x="1" y="394"/>
                        <a:pt x="5" y="424"/>
                      </a:cubicBezTo>
                      <a:cubicBezTo>
                        <a:pt x="8" y="452"/>
                        <a:pt x="76" y="455"/>
                        <a:pt x="102" y="463"/>
                      </a:cubicBezTo>
                      <a:cubicBezTo>
                        <a:pt x="191" y="494"/>
                        <a:pt x="267" y="557"/>
                        <a:pt x="335" y="619"/>
                      </a:cubicBezTo>
                      <a:cubicBezTo>
                        <a:pt x="429" y="707"/>
                        <a:pt x="521" y="804"/>
                        <a:pt x="641" y="848"/>
                      </a:cubicBezTo>
                      <a:cubicBezTo>
                        <a:pt x="676" y="861"/>
                        <a:pt x="715" y="868"/>
                        <a:pt x="753" y="868"/>
                      </a:cubicBezTo>
                      <a:cubicBezTo>
                        <a:pt x="846" y="868"/>
                        <a:pt x="937" y="828"/>
                        <a:pt x="976" y="747"/>
                      </a:cubicBezTo>
                      <a:cubicBezTo>
                        <a:pt x="991" y="716"/>
                        <a:pt x="997" y="682"/>
                        <a:pt x="1014" y="655"/>
                      </a:cubicBezTo>
                      <a:cubicBezTo>
                        <a:pt x="1044" y="608"/>
                        <a:pt x="1100" y="583"/>
                        <a:pt x="1144" y="549"/>
                      </a:cubicBezTo>
                      <a:cubicBezTo>
                        <a:pt x="1223" y="488"/>
                        <a:pt x="1269" y="385"/>
                        <a:pt x="1262" y="285"/>
                      </a:cubicBezTo>
                      <a:cubicBezTo>
                        <a:pt x="1253" y="185"/>
                        <a:pt x="1192" y="91"/>
                        <a:pt x="1105" y="43"/>
                      </a:cubicBezTo>
                      <a:cubicBezTo>
                        <a:pt x="1050" y="12"/>
                        <a:pt x="989" y="0"/>
                        <a:pt x="926" y="0"/>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293;p21"/>
                <p:cNvSpPr/>
                <p:nvPr>
                  <p:custDataLst>
                    <p:tags r:id="rId41"/>
                  </p:custDataLst>
                </p:nvPr>
              </p:nvSpPr>
              <p:spPr>
                <a:xfrm>
                  <a:off x="11145028" y="2220833"/>
                  <a:ext cx="62783" cy="42933"/>
                </a:xfrm>
                <a:custGeom>
                  <a:avLst/>
                  <a:gdLst/>
                  <a:ahLst/>
                  <a:cxnLst/>
                  <a:rect l="l" t="t" r="r" b="b"/>
                  <a:pathLst>
                    <a:path w="816" h="558" extrusionOk="0">
                      <a:moveTo>
                        <a:pt x="594" y="0"/>
                      </a:moveTo>
                      <a:cubicBezTo>
                        <a:pt x="543" y="0"/>
                        <a:pt x="490" y="12"/>
                        <a:pt x="442" y="27"/>
                      </a:cubicBezTo>
                      <a:cubicBezTo>
                        <a:pt x="308" y="70"/>
                        <a:pt x="173" y="132"/>
                        <a:pt x="59" y="218"/>
                      </a:cubicBezTo>
                      <a:cubicBezTo>
                        <a:pt x="48" y="226"/>
                        <a:pt x="1" y="254"/>
                        <a:pt x="4" y="273"/>
                      </a:cubicBezTo>
                      <a:cubicBezTo>
                        <a:pt x="6" y="292"/>
                        <a:pt x="49" y="292"/>
                        <a:pt x="67" y="298"/>
                      </a:cubicBezTo>
                      <a:cubicBezTo>
                        <a:pt x="122" y="319"/>
                        <a:pt x="171" y="358"/>
                        <a:pt x="215" y="398"/>
                      </a:cubicBezTo>
                      <a:cubicBezTo>
                        <a:pt x="275" y="455"/>
                        <a:pt x="335" y="516"/>
                        <a:pt x="412" y="544"/>
                      </a:cubicBezTo>
                      <a:cubicBezTo>
                        <a:pt x="434" y="553"/>
                        <a:pt x="459" y="557"/>
                        <a:pt x="484" y="557"/>
                      </a:cubicBezTo>
                      <a:cubicBezTo>
                        <a:pt x="543" y="557"/>
                        <a:pt x="602" y="532"/>
                        <a:pt x="627" y="480"/>
                      </a:cubicBezTo>
                      <a:cubicBezTo>
                        <a:pt x="636" y="460"/>
                        <a:pt x="640" y="439"/>
                        <a:pt x="652" y="421"/>
                      </a:cubicBezTo>
                      <a:cubicBezTo>
                        <a:pt x="671" y="391"/>
                        <a:pt x="706" y="375"/>
                        <a:pt x="735" y="353"/>
                      </a:cubicBezTo>
                      <a:cubicBezTo>
                        <a:pt x="786" y="314"/>
                        <a:pt x="815" y="247"/>
                        <a:pt x="810" y="183"/>
                      </a:cubicBezTo>
                      <a:cubicBezTo>
                        <a:pt x="805" y="119"/>
                        <a:pt x="766" y="58"/>
                        <a:pt x="710" y="27"/>
                      </a:cubicBezTo>
                      <a:cubicBezTo>
                        <a:pt x="674" y="8"/>
                        <a:pt x="635" y="0"/>
                        <a:pt x="594" y="0"/>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294;p21"/>
                <p:cNvSpPr/>
                <p:nvPr>
                  <p:custDataLst>
                    <p:tags r:id="rId42"/>
                  </p:custDataLst>
                </p:nvPr>
              </p:nvSpPr>
              <p:spPr>
                <a:xfrm>
                  <a:off x="11133717" y="2235682"/>
                  <a:ext cx="78633" cy="21158"/>
                </a:xfrm>
                <a:custGeom>
                  <a:avLst/>
                  <a:gdLst/>
                  <a:ahLst/>
                  <a:cxnLst/>
                  <a:rect l="l" t="t" r="r" b="b"/>
                  <a:pathLst>
                    <a:path w="1022" h="275" extrusionOk="0">
                      <a:moveTo>
                        <a:pt x="486" y="0"/>
                      </a:moveTo>
                      <a:cubicBezTo>
                        <a:pt x="321" y="0"/>
                        <a:pt x="157" y="43"/>
                        <a:pt x="1" y="137"/>
                      </a:cubicBezTo>
                      <a:lnTo>
                        <a:pt x="99" y="126"/>
                      </a:lnTo>
                      <a:cubicBezTo>
                        <a:pt x="130" y="122"/>
                        <a:pt x="162" y="121"/>
                        <a:pt x="194" y="121"/>
                      </a:cubicBezTo>
                      <a:cubicBezTo>
                        <a:pt x="317" y="121"/>
                        <a:pt x="441" y="147"/>
                        <a:pt x="554" y="198"/>
                      </a:cubicBezTo>
                      <a:cubicBezTo>
                        <a:pt x="601" y="219"/>
                        <a:pt x="646" y="245"/>
                        <a:pt x="690" y="274"/>
                      </a:cubicBezTo>
                      <a:cubicBezTo>
                        <a:pt x="652" y="241"/>
                        <a:pt x="607" y="210"/>
                        <a:pt x="560" y="184"/>
                      </a:cubicBezTo>
                      <a:cubicBezTo>
                        <a:pt x="447" y="124"/>
                        <a:pt x="320" y="90"/>
                        <a:pt x="193" y="87"/>
                      </a:cubicBezTo>
                      <a:lnTo>
                        <a:pt x="193" y="87"/>
                      </a:lnTo>
                      <a:cubicBezTo>
                        <a:pt x="294" y="50"/>
                        <a:pt x="400" y="34"/>
                        <a:pt x="506" y="34"/>
                      </a:cubicBezTo>
                      <a:cubicBezTo>
                        <a:pt x="682" y="34"/>
                        <a:pt x="860" y="77"/>
                        <a:pt x="1022" y="141"/>
                      </a:cubicBezTo>
                      <a:cubicBezTo>
                        <a:pt x="849" y="51"/>
                        <a:pt x="667" y="0"/>
                        <a:pt x="486" y="0"/>
                      </a:cubicBezTo>
                      <a:close/>
                    </a:path>
                  </a:pathLst>
                </a:custGeom>
                <a:solidFill>
                  <a:srgbClr val="EFF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295;p21"/>
                <p:cNvSpPr/>
                <p:nvPr>
                  <p:custDataLst>
                    <p:tags r:id="rId43"/>
                  </p:custDataLst>
                </p:nvPr>
              </p:nvSpPr>
              <p:spPr>
                <a:xfrm>
                  <a:off x="11097325" y="2242299"/>
                  <a:ext cx="69785" cy="97329"/>
                </a:xfrm>
                <a:custGeom>
                  <a:avLst/>
                  <a:gdLst/>
                  <a:ahLst/>
                  <a:cxnLst/>
                  <a:rect l="l" t="t" r="r" b="b"/>
                  <a:pathLst>
                    <a:path w="907" h="1265" extrusionOk="0">
                      <a:moveTo>
                        <a:pt x="512" y="0"/>
                      </a:moveTo>
                      <a:cubicBezTo>
                        <a:pt x="511" y="0"/>
                        <a:pt x="511" y="0"/>
                        <a:pt x="510" y="0"/>
                      </a:cubicBezTo>
                      <a:cubicBezTo>
                        <a:pt x="481" y="4"/>
                        <a:pt x="476" y="72"/>
                        <a:pt x="465" y="97"/>
                      </a:cubicBezTo>
                      <a:cubicBezTo>
                        <a:pt x="429" y="183"/>
                        <a:pt x="363" y="255"/>
                        <a:pt x="297" y="321"/>
                      </a:cubicBezTo>
                      <a:cubicBezTo>
                        <a:pt x="204" y="409"/>
                        <a:pt x="103" y="496"/>
                        <a:pt x="51" y="614"/>
                      </a:cubicBezTo>
                      <a:cubicBezTo>
                        <a:pt x="0" y="730"/>
                        <a:pt x="21" y="893"/>
                        <a:pt x="135" y="954"/>
                      </a:cubicBezTo>
                      <a:cubicBezTo>
                        <a:pt x="163" y="969"/>
                        <a:pt x="196" y="979"/>
                        <a:pt x="224" y="997"/>
                      </a:cubicBezTo>
                      <a:cubicBezTo>
                        <a:pt x="270" y="1030"/>
                        <a:pt x="291" y="1085"/>
                        <a:pt x="323" y="1133"/>
                      </a:cubicBezTo>
                      <a:cubicBezTo>
                        <a:pt x="378" y="1213"/>
                        <a:pt x="475" y="1264"/>
                        <a:pt x="573" y="1264"/>
                      </a:cubicBezTo>
                      <a:cubicBezTo>
                        <a:pt x="575" y="1264"/>
                        <a:pt x="577" y="1264"/>
                        <a:pt x="579" y="1264"/>
                      </a:cubicBezTo>
                      <a:cubicBezTo>
                        <a:pt x="679" y="1263"/>
                        <a:pt x="777" y="1207"/>
                        <a:pt x="831" y="1123"/>
                      </a:cubicBezTo>
                      <a:cubicBezTo>
                        <a:pt x="907" y="1001"/>
                        <a:pt x="888" y="844"/>
                        <a:pt x="853" y="705"/>
                      </a:cubicBezTo>
                      <a:cubicBezTo>
                        <a:pt x="798" y="492"/>
                        <a:pt x="713" y="279"/>
                        <a:pt x="592" y="93"/>
                      </a:cubicBezTo>
                      <a:cubicBezTo>
                        <a:pt x="579" y="76"/>
                        <a:pt x="541" y="0"/>
                        <a:pt x="512" y="0"/>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296;p21"/>
                <p:cNvSpPr/>
                <p:nvPr>
                  <p:custDataLst>
                    <p:tags r:id="rId44"/>
                  </p:custDataLst>
                </p:nvPr>
              </p:nvSpPr>
              <p:spPr>
                <a:xfrm>
                  <a:off x="11113021" y="2251686"/>
                  <a:ext cx="44933" cy="62398"/>
                </a:xfrm>
                <a:custGeom>
                  <a:avLst/>
                  <a:gdLst/>
                  <a:ahLst/>
                  <a:cxnLst/>
                  <a:rect l="l" t="t" r="r" b="b"/>
                  <a:pathLst>
                    <a:path w="584" h="811" extrusionOk="0">
                      <a:moveTo>
                        <a:pt x="329" y="0"/>
                      </a:moveTo>
                      <a:cubicBezTo>
                        <a:pt x="329" y="0"/>
                        <a:pt x="328" y="0"/>
                        <a:pt x="328" y="0"/>
                      </a:cubicBezTo>
                      <a:cubicBezTo>
                        <a:pt x="308" y="1"/>
                        <a:pt x="306" y="46"/>
                        <a:pt x="300" y="62"/>
                      </a:cubicBezTo>
                      <a:cubicBezTo>
                        <a:pt x="276" y="117"/>
                        <a:pt x="234" y="163"/>
                        <a:pt x="192" y="205"/>
                      </a:cubicBezTo>
                      <a:cubicBezTo>
                        <a:pt x="131" y="261"/>
                        <a:pt x="66" y="317"/>
                        <a:pt x="34" y="393"/>
                      </a:cubicBezTo>
                      <a:cubicBezTo>
                        <a:pt x="1" y="469"/>
                        <a:pt x="14" y="573"/>
                        <a:pt x="87" y="612"/>
                      </a:cubicBezTo>
                      <a:cubicBezTo>
                        <a:pt x="107" y="622"/>
                        <a:pt x="128" y="627"/>
                        <a:pt x="145" y="639"/>
                      </a:cubicBezTo>
                      <a:cubicBezTo>
                        <a:pt x="175" y="660"/>
                        <a:pt x="187" y="696"/>
                        <a:pt x="208" y="726"/>
                      </a:cubicBezTo>
                      <a:cubicBezTo>
                        <a:pt x="244" y="778"/>
                        <a:pt x="307" y="811"/>
                        <a:pt x="368" y="811"/>
                      </a:cubicBezTo>
                      <a:cubicBezTo>
                        <a:pt x="370" y="811"/>
                        <a:pt x="372" y="811"/>
                        <a:pt x="374" y="811"/>
                      </a:cubicBezTo>
                      <a:cubicBezTo>
                        <a:pt x="439" y="810"/>
                        <a:pt x="501" y="774"/>
                        <a:pt x="536" y="720"/>
                      </a:cubicBezTo>
                      <a:cubicBezTo>
                        <a:pt x="584" y="643"/>
                        <a:pt x="572" y="542"/>
                        <a:pt x="550" y="453"/>
                      </a:cubicBezTo>
                      <a:cubicBezTo>
                        <a:pt x="516" y="315"/>
                        <a:pt x="460" y="179"/>
                        <a:pt x="380" y="60"/>
                      </a:cubicBezTo>
                      <a:cubicBezTo>
                        <a:pt x="373" y="47"/>
                        <a:pt x="349" y="0"/>
                        <a:pt x="329" y="0"/>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297;p21"/>
                <p:cNvSpPr/>
                <p:nvPr>
                  <p:custDataLst>
                    <p:tags r:id="rId45"/>
                  </p:custDataLst>
                </p:nvPr>
              </p:nvSpPr>
              <p:spPr>
                <a:xfrm>
                  <a:off x="11120868" y="2240068"/>
                  <a:ext cx="27545" cy="78479"/>
                </a:xfrm>
                <a:custGeom>
                  <a:avLst/>
                  <a:gdLst/>
                  <a:ahLst/>
                  <a:cxnLst/>
                  <a:rect l="l" t="t" r="r" b="b"/>
                  <a:pathLst>
                    <a:path w="358" h="1020" extrusionOk="0">
                      <a:moveTo>
                        <a:pt x="175" y="0"/>
                      </a:moveTo>
                      <a:lnTo>
                        <a:pt x="182" y="98"/>
                      </a:lnTo>
                      <a:cubicBezTo>
                        <a:pt x="193" y="253"/>
                        <a:pt x="157" y="411"/>
                        <a:pt x="85" y="549"/>
                      </a:cubicBezTo>
                      <a:cubicBezTo>
                        <a:pt x="63" y="596"/>
                        <a:pt x="32" y="641"/>
                        <a:pt x="1" y="682"/>
                      </a:cubicBezTo>
                      <a:cubicBezTo>
                        <a:pt x="39" y="644"/>
                        <a:pt x="70" y="602"/>
                        <a:pt x="99" y="557"/>
                      </a:cubicBezTo>
                      <a:cubicBezTo>
                        <a:pt x="167" y="447"/>
                        <a:pt x="207" y="321"/>
                        <a:pt x="217" y="193"/>
                      </a:cubicBezTo>
                      <a:lnTo>
                        <a:pt x="217" y="193"/>
                      </a:lnTo>
                      <a:cubicBezTo>
                        <a:pt x="300" y="464"/>
                        <a:pt x="235" y="765"/>
                        <a:pt x="118" y="1019"/>
                      </a:cubicBezTo>
                      <a:cubicBezTo>
                        <a:pt x="309" y="699"/>
                        <a:pt x="358" y="338"/>
                        <a:pt x="175" y="0"/>
                      </a:cubicBezTo>
                      <a:close/>
                    </a:path>
                  </a:pathLst>
                </a:custGeom>
                <a:solidFill>
                  <a:srgbClr val="EFF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298;p21"/>
                <p:cNvSpPr/>
                <p:nvPr>
                  <p:custDataLst>
                    <p:tags r:id="rId46"/>
                  </p:custDataLst>
                </p:nvPr>
              </p:nvSpPr>
              <p:spPr>
                <a:xfrm>
                  <a:off x="11038235" y="2204983"/>
                  <a:ext cx="97945" cy="65399"/>
                </a:xfrm>
                <a:custGeom>
                  <a:avLst/>
                  <a:gdLst/>
                  <a:ahLst/>
                  <a:cxnLst/>
                  <a:rect l="l" t="t" r="r" b="b"/>
                  <a:pathLst>
                    <a:path w="1273" h="850" extrusionOk="0">
                      <a:moveTo>
                        <a:pt x="542" y="1"/>
                      </a:moveTo>
                      <a:cubicBezTo>
                        <a:pt x="463" y="1"/>
                        <a:pt x="387" y="30"/>
                        <a:pt x="345" y="96"/>
                      </a:cubicBezTo>
                      <a:cubicBezTo>
                        <a:pt x="328" y="125"/>
                        <a:pt x="318" y="156"/>
                        <a:pt x="297" y="182"/>
                      </a:cubicBezTo>
                      <a:cubicBezTo>
                        <a:pt x="262" y="227"/>
                        <a:pt x="203" y="243"/>
                        <a:pt x="154" y="273"/>
                      </a:cubicBezTo>
                      <a:cubicBezTo>
                        <a:pt x="69" y="323"/>
                        <a:pt x="11" y="420"/>
                        <a:pt x="6" y="520"/>
                      </a:cubicBezTo>
                      <a:cubicBezTo>
                        <a:pt x="1" y="620"/>
                        <a:pt x="50" y="722"/>
                        <a:pt x="131" y="781"/>
                      </a:cubicBezTo>
                      <a:cubicBezTo>
                        <a:pt x="201" y="832"/>
                        <a:pt x="287" y="849"/>
                        <a:pt x="375" y="849"/>
                      </a:cubicBezTo>
                      <a:cubicBezTo>
                        <a:pt x="432" y="849"/>
                        <a:pt x="490" y="842"/>
                        <a:pt x="545" y="832"/>
                      </a:cubicBezTo>
                      <a:cubicBezTo>
                        <a:pt x="762" y="792"/>
                        <a:pt x="980" y="721"/>
                        <a:pt x="1173" y="612"/>
                      </a:cubicBezTo>
                      <a:cubicBezTo>
                        <a:pt x="1192" y="599"/>
                        <a:pt x="1272" y="566"/>
                        <a:pt x="1270" y="535"/>
                      </a:cubicBezTo>
                      <a:cubicBezTo>
                        <a:pt x="1270" y="505"/>
                        <a:pt x="1202" y="497"/>
                        <a:pt x="1178" y="484"/>
                      </a:cubicBezTo>
                      <a:cubicBezTo>
                        <a:pt x="1095" y="443"/>
                        <a:pt x="1027" y="373"/>
                        <a:pt x="967" y="301"/>
                      </a:cubicBezTo>
                      <a:cubicBezTo>
                        <a:pt x="884" y="202"/>
                        <a:pt x="805" y="95"/>
                        <a:pt x="690" y="36"/>
                      </a:cubicBezTo>
                      <a:cubicBezTo>
                        <a:pt x="645" y="13"/>
                        <a:pt x="593" y="1"/>
                        <a:pt x="542" y="1"/>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299;p21"/>
                <p:cNvSpPr/>
                <p:nvPr>
                  <p:custDataLst>
                    <p:tags r:id="rId47"/>
                  </p:custDataLst>
                </p:nvPr>
              </p:nvSpPr>
              <p:spPr>
                <a:xfrm>
                  <a:off x="11063856" y="2221064"/>
                  <a:ext cx="62706" cy="41932"/>
                </a:xfrm>
                <a:custGeom>
                  <a:avLst/>
                  <a:gdLst/>
                  <a:ahLst/>
                  <a:cxnLst/>
                  <a:rect l="l" t="t" r="r" b="b"/>
                  <a:pathLst>
                    <a:path w="815" h="545" extrusionOk="0">
                      <a:moveTo>
                        <a:pt x="347" y="1"/>
                      </a:moveTo>
                      <a:cubicBezTo>
                        <a:pt x="296" y="1"/>
                        <a:pt x="247" y="20"/>
                        <a:pt x="221" y="62"/>
                      </a:cubicBezTo>
                      <a:cubicBezTo>
                        <a:pt x="209" y="79"/>
                        <a:pt x="202" y="100"/>
                        <a:pt x="189" y="117"/>
                      </a:cubicBezTo>
                      <a:cubicBezTo>
                        <a:pt x="165" y="145"/>
                        <a:pt x="129" y="155"/>
                        <a:pt x="97" y="174"/>
                      </a:cubicBezTo>
                      <a:cubicBezTo>
                        <a:pt x="43" y="207"/>
                        <a:pt x="6" y="269"/>
                        <a:pt x="3" y="333"/>
                      </a:cubicBezTo>
                      <a:cubicBezTo>
                        <a:pt x="0" y="397"/>
                        <a:pt x="32" y="462"/>
                        <a:pt x="84" y="500"/>
                      </a:cubicBezTo>
                      <a:cubicBezTo>
                        <a:pt x="129" y="533"/>
                        <a:pt x="183" y="544"/>
                        <a:pt x="240" y="544"/>
                      </a:cubicBezTo>
                      <a:cubicBezTo>
                        <a:pt x="277" y="544"/>
                        <a:pt x="314" y="540"/>
                        <a:pt x="350" y="533"/>
                      </a:cubicBezTo>
                      <a:cubicBezTo>
                        <a:pt x="488" y="508"/>
                        <a:pt x="627" y="462"/>
                        <a:pt x="752" y="392"/>
                      </a:cubicBezTo>
                      <a:cubicBezTo>
                        <a:pt x="765" y="384"/>
                        <a:pt x="815" y="363"/>
                        <a:pt x="815" y="343"/>
                      </a:cubicBezTo>
                      <a:cubicBezTo>
                        <a:pt x="814" y="324"/>
                        <a:pt x="770" y="319"/>
                        <a:pt x="754" y="311"/>
                      </a:cubicBezTo>
                      <a:cubicBezTo>
                        <a:pt x="701" y="284"/>
                        <a:pt x="659" y="238"/>
                        <a:pt x="619" y="192"/>
                      </a:cubicBezTo>
                      <a:cubicBezTo>
                        <a:pt x="566" y="129"/>
                        <a:pt x="515" y="60"/>
                        <a:pt x="442" y="23"/>
                      </a:cubicBezTo>
                      <a:cubicBezTo>
                        <a:pt x="413" y="9"/>
                        <a:pt x="380" y="1"/>
                        <a:pt x="347" y="1"/>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300;p21"/>
                <p:cNvSpPr/>
                <p:nvPr>
                  <p:custDataLst>
                    <p:tags r:id="rId48"/>
                  </p:custDataLst>
                </p:nvPr>
              </p:nvSpPr>
              <p:spPr>
                <a:xfrm>
                  <a:off x="11060394" y="2227373"/>
                  <a:ext cx="78017" cy="23467"/>
                </a:xfrm>
                <a:custGeom>
                  <a:avLst/>
                  <a:gdLst/>
                  <a:ahLst/>
                  <a:cxnLst/>
                  <a:rect l="l" t="t" r="r" b="b"/>
                  <a:pathLst>
                    <a:path w="1014" h="305" extrusionOk="0">
                      <a:moveTo>
                        <a:pt x="346" y="0"/>
                      </a:moveTo>
                      <a:cubicBezTo>
                        <a:pt x="417" y="79"/>
                        <a:pt x="506" y="141"/>
                        <a:pt x="603" y="186"/>
                      </a:cubicBezTo>
                      <a:cubicBezTo>
                        <a:pt x="671" y="216"/>
                        <a:pt x="744" y="237"/>
                        <a:pt x="819" y="248"/>
                      </a:cubicBezTo>
                      <a:lnTo>
                        <a:pt x="819" y="248"/>
                      </a:lnTo>
                      <a:cubicBezTo>
                        <a:pt x="754" y="263"/>
                        <a:pt x="689" y="269"/>
                        <a:pt x="623" y="269"/>
                      </a:cubicBezTo>
                      <a:cubicBezTo>
                        <a:pt x="408" y="269"/>
                        <a:pt x="190" y="196"/>
                        <a:pt x="1" y="93"/>
                      </a:cubicBezTo>
                      <a:lnTo>
                        <a:pt x="1" y="93"/>
                      </a:lnTo>
                      <a:cubicBezTo>
                        <a:pt x="195" y="227"/>
                        <a:pt x="407" y="305"/>
                        <a:pt x="626" y="305"/>
                      </a:cubicBezTo>
                      <a:cubicBezTo>
                        <a:pt x="754" y="305"/>
                        <a:pt x="884" y="278"/>
                        <a:pt x="1013" y="219"/>
                      </a:cubicBezTo>
                      <a:lnTo>
                        <a:pt x="916" y="219"/>
                      </a:lnTo>
                      <a:cubicBezTo>
                        <a:pt x="761" y="219"/>
                        <a:pt x="606" y="175"/>
                        <a:pt x="473" y="93"/>
                      </a:cubicBezTo>
                      <a:cubicBezTo>
                        <a:pt x="428" y="67"/>
                        <a:pt x="386" y="36"/>
                        <a:pt x="346" y="0"/>
                      </a:cubicBezTo>
                      <a:close/>
                    </a:path>
                  </a:pathLst>
                </a:custGeom>
                <a:solidFill>
                  <a:srgbClr val="EFF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301;p21"/>
                <p:cNvSpPr/>
                <p:nvPr>
                  <p:custDataLst>
                    <p:tags r:id="rId49"/>
                  </p:custDataLst>
                </p:nvPr>
              </p:nvSpPr>
              <p:spPr>
                <a:xfrm>
                  <a:off x="11125023" y="2237683"/>
                  <a:ext cx="22851" cy="21928"/>
                </a:xfrm>
                <a:custGeom>
                  <a:avLst/>
                  <a:gdLst/>
                  <a:ahLst/>
                  <a:cxnLst/>
                  <a:rect l="l" t="t" r="r" b="b"/>
                  <a:pathLst>
                    <a:path w="297" h="285" extrusionOk="0">
                      <a:moveTo>
                        <a:pt x="147" y="0"/>
                      </a:moveTo>
                      <a:cubicBezTo>
                        <a:pt x="143" y="0"/>
                        <a:pt x="140" y="1"/>
                        <a:pt x="136" y="1"/>
                      </a:cubicBezTo>
                      <a:cubicBezTo>
                        <a:pt x="58" y="7"/>
                        <a:pt x="0" y="77"/>
                        <a:pt x="6" y="155"/>
                      </a:cubicBezTo>
                      <a:cubicBezTo>
                        <a:pt x="13" y="229"/>
                        <a:pt x="75" y="284"/>
                        <a:pt x="147" y="284"/>
                      </a:cubicBezTo>
                      <a:cubicBezTo>
                        <a:pt x="152" y="284"/>
                        <a:pt x="156" y="284"/>
                        <a:pt x="161" y="284"/>
                      </a:cubicBezTo>
                      <a:cubicBezTo>
                        <a:pt x="239" y="277"/>
                        <a:pt x="296" y="208"/>
                        <a:pt x="290" y="130"/>
                      </a:cubicBezTo>
                      <a:cubicBezTo>
                        <a:pt x="282" y="56"/>
                        <a:pt x="220" y="0"/>
                        <a:pt x="147" y="0"/>
                      </a:cubicBezTo>
                      <a:close/>
                    </a:path>
                  </a:pathLst>
                </a:cu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8" name="Google Shape;1288;p21"/>
              <p:cNvGrpSpPr/>
              <p:nvPr/>
            </p:nvGrpSpPr>
            <p:grpSpPr>
              <a:xfrm>
                <a:off x="2524" y="5528"/>
                <a:ext cx="1065" cy="969"/>
                <a:chOff x="11038235" y="2148509"/>
                <a:chExt cx="195197" cy="191119"/>
              </a:xfrm>
            </p:grpSpPr>
            <p:sp>
              <p:nvSpPr>
                <p:cNvPr id="109" name="Google Shape;1289;p21"/>
                <p:cNvSpPr/>
                <p:nvPr>
                  <p:custDataLst>
                    <p:tags r:id="rId26"/>
                  </p:custDataLst>
                </p:nvPr>
              </p:nvSpPr>
              <p:spPr>
                <a:xfrm>
                  <a:off x="11098941" y="2148509"/>
                  <a:ext cx="70939" cy="96944"/>
                </a:xfrm>
                <a:custGeom>
                  <a:avLst/>
                  <a:gdLst/>
                  <a:ahLst/>
                  <a:cxnLst/>
                  <a:rect l="l" t="t" r="r" b="b"/>
                  <a:pathLst>
                    <a:path w="922" h="1260" extrusionOk="0">
                      <a:moveTo>
                        <a:pt x="335" y="0"/>
                      </a:moveTo>
                      <a:cubicBezTo>
                        <a:pt x="327" y="0"/>
                        <a:pt x="319" y="1"/>
                        <a:pt x="311" y="1"/>
                      </a:cubicBezTo>
                      <a:cubicBezTo>
                        <a:pt x="210" y="9"/>
                        <a:pt x="116" y="70"/>
                        <a:pt x="68" y="159"/>
                      </a:cubicBezTo>
                      <a:cubicBezTo>
                        <a:pt x="0" y="285"/>
                        <a:pt x="27" y="440"/>
                        <a:pt x="72" y="577"/>
                      </a:cubicBezTo>
                      <a:cubicBezTo>
                        <a:pt x="139" y="786"/>
                        <a:pt x="238" y="993"/>
                        <a:pt x="370" y="1171"/>
                      </a:cubicBezTo>
                      <a:cubicBezTo>
                        <a:pt x="385" y="1190"/>
                        <a:pt x="425" y="1259"/>
                        <a:pt x="455" y="1259"/>
                      </a:cubicBezTo>
                      <a:cubicBezTo>
                        <a:pt x="456" y="1259"/>
                        <a:pt x="457" y="1259"/>
                        <a:pt x="458" y="1259"/>
                      </a:cubicBezTo>
                      <a:cubicBezTo>
                        <a:pt x="486" y="1254"/>
                        <a:pt x="486" y="1186"/>
                        <a:pt x="496" y="1160"/>
                      </a:cubicBezTo>
                      <a:cubicBezTo>
                        <a:pt x="527" y="1071"/>
                        <a:pt x="588" y="995"/>
                        <a:pt x="651" y="926"/>
                      </a:cubicBezTo>
                      <a:cubicBezTo>
                        <a:pt x="739" y="831"/>
                        <a:pt x="835" y="739"/>
                        <a:pt x="877" y="618"/>
                      </a:cubicBezTo>
                      <a:cubicBezTo>
                        <a:pt x="921" y="497"/>
                        <a:pt x="890" y="336"/>
                        <a:pt x="773" y="283"/>
                      </a:cubicBezTo>
                      <a:cubicBezTo>
                        <a:pt x="744" y="269"/>
                        <a:pt x="710" y="263"/>
                        <a:pt x="682" y="246"/>
                      </a:cubicBezTo>
                      <a:cubicBezTo>
                        <a:pt x="634" y="217"/>
                        <a:pt x="610" y="161"/>
                        <a:pt x="575" y="117"/>
                      </a:cubicBezTo>
                      <a:cubicBezTo>
                        <a:pt x="519" y="44"/>
                        <a:pt x="427" y="0"/>
                        <a:pt x="335" y="0"/>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291;p21"/>
                <p:cNvSpPr/>
                <p:nvPr>
                  <p:custDataLst>
                    <p:tags r:id="rId27"/>
                  </p:custDataLst>
                </p:nvPr>
              </p:nvSpPr>
              <p:spPr>
                <a:xfrm>
                  <a:off x="11120868" y="2168975"/>
                  <a:ext cx="25775" cy="78710"/>
                </a:xfrm>
                <a:custGeom>
                  <a:avLst/>
                  <a:gdLst/>
                  <a:ahLst/>
                  <a:cxnLst/>
                  <a:rect l="l" t="t" r="r" b="b"/>
                  <a:pathLst>
                    <a:path w="335" h="1023" extrusionOk="0">
                      <a:moveTo>
                        <a:pt x="196" y="0"/>
                      </a:moveTo>
                      <a:lnTo>
                        <a:pt x="196" y="0"/>
                      </a:lnTo>
                      <a:cubicBezTo>
                        <a:pt x="27" y="332"/>
                        <a:pt x="1" y="695"/>
                        <a:pt x="203" y="1022"/>
                      </a:cubicBezTo>
                      <a:lnTo>
                        <a:pt x="190" y="924"/>
                      </a:lnTo>
                      <a:cubicBezTo>
                        <a:pt x="170" y="770"/>
                        <a:pt x="196" y="610"/>
                        <a:pt x="259" y="467"/>
                      </a:cubicBezTo>
                      <a:cubicBezTo>
                        <a:pt x="279" y="419"/>
                        <a:pt x="306" y="374"/>
                        <a:pt x="335" y="330"/>
                      </a:cubicBezTo>
                      <a:lnTo>
                        <a:pt x="335" y="330"/>
                      </a:lnTo>
                      <a:cubicBezTo>
                        <a:pt x="299" y="370"/>
                        <a:pt x="271" y="414"/>
                        <a:pt x="245" y="461"/>
                      </a:cubicBezTo>
                      <a:cubicBezTo>
                        <a:pt x="183" y="574"/>
                        <a:pt x="151" y="702"/>
                        <a:pt x="149" y="831"/>
                      </a:cubicBezTo>
                      <a:lnTo>
                        <a:pt x="149" y="831"/>
                      </a:lnTo>
                      <a:cubicBezTo>
                        <a:pt x="49" y="564"/>
                        <a:pt x="96" y="261"/>
                        <a:pt x="196" y="0"/>
                      </a:cubicBezTo>
                      <a:close/>
                    </a:path>
                  </a:pathLst>
                </a:custGeom>
                <a:solidFill>
                  <a:srgbClr val="EFF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292;p21"/>
                <p:cNvSpPr/>
                <p:nvPr>
                  <p:custDataLst>
                    <p:tags r:id="rId28"/>
                  </p:custDataLst>
                </p:nvPr>
              </p:nvSpPr>
              <p:spPr>
                <a:xfrm>
                  <a:off x="11135718" y="2211446"/>
                  <a:ext cx="97714" cy="66784"/>
                </a:xfrm>
                <a:custGeom>
                  <a:avLst/>
                  <a:gdLst/>
                  <a:ahLst/>
                  <a:cxnLst/>
                  <a:rect l="l" t="t" r="r" b="b"/>
                  <a:pathLst>
                    <a:path w="1270" h="868" extrusionOk="0">
                      <a:moveTo>
                        <a:pt x="926" y="0"/>
                      </a:moveTo>
                      <a:cubicBezTo>
                        <a:pt x="846" y="0"/>
                        <a:pt x="763" y="20"/>
                        <a:pt x="686" y="44"/>
                      </a:cubicBezTo>
                      <a:cubicBezTo>
                        <a:pt x="476" y="110"/>
                        <a:pt x="269" y="207"/>
                        <a:pt x="94" y="338"/>
                      </a:cubicBezTo>
                      <a:cubicBezTo>
                        <a:pt x="75" y="351"/>
                        <a:pt x="1" y="394"/>
                        <a:pt x="5" y="424"/>
                      </a:cubicBezTo>
                      <a:cubicBezTo>
                        <a:pt x="8" y="452"/>
                        <a:pt x="76" y="455"/>
                        <a:pt x="102" y="463"/>
                      </a:cubicBezTo>
                      <a:cubicBezTo>
                        <a:pt x="191" y="494"/>
                        <a:pt x="267" y="557"/>
                        <a:pt x="335" y="619"/>
                      </a:cubicBezTo>
                      <a:cubicBezTo>
                        <a:pt x="429" y="707"/>
                        <a:pt x="521" y="804"/>
                        <a:pt x="641" y="848"/>
                      </a:cubicBezTo>
                      <a:cubicBezTo>
                        <a:pt x="676" y="861"/>
                        <a:pt x="715" y="868"/>
                        <a:pt x="753" y="868"/>
                      </a:cubicBezTo>
                      <a:cubicBezTo>
                        <a:pt x="846" y="868"/>
                        <a:pt x="937" y="828"/>
                        <a:pt x="976" y="747"/>
                      </a:cubicBezTo>
                      <a:cubicBezTo>
                        <a:pt x="991" y="716"/>
                        <a:pt x="997" y="682"/>
                        <a:pt x="1014" y="655"/>
                      </a:cubicBezTo>
                      <a:cubicBezTo>
                        <a:pt x="1044" y="608"/>
                        <a:pt x="1100" y="583"/>
                        <a:pt x="1144" y="549"/>
                      </a:cubicBezTo>
                      <a:cubicBezTo>
                        <a:pt x="1223" y="488"/>
                        <a:pt x="1269" y="385"/>
                        <a:pt x="1262" y="285"/>
                      </a:cubicBezTo>
                      <a:cubicBezTo>
                        <a:pt x="1253" y="185"/>
                        <a:pt x="1192" y="91"/>
                        <a:pt x="1105" y="43"/>
                      </a:cubicBezTo>
                      <a:cubicBezTo>
                        <a:pt x="1050" y="12"/>
                        <a:pt x="989" y="0"/>
                        <a:pt x="926" y="0"/>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293;p21"/>
                <p:cNvSpPr/>
                <p:nvPr>
                  <p:custDataLst>
                    <p:tags r:id="rId29"/>
                  </p:custDataLst>
                </p:nvPr>
              </p:nvSpPr>
              <p:spPr>
                <a:xfrm>
                  <a:off x="11145028" y="2220833"/>
                  <a:ext cx="62783" cy="42933"/>
                </a:xfrm>
                <a:custGeom>
                  <a:avLst/>
                  <a:gdLst/>
                  <a:ahLst/>
                  <a:cxnLst/>
                  <a:rect l="l" t="t" r="r" b="b"/>
                  <a:pathLst>
                    <a:path w="816" h="558" extrusionOk="0">
                      <a:moveTo>
                        <a:pt x="594" y="0"/>
                      </a:moveTo>
                      <a:cubicBezTo>
                        <a:pt x="543" y="0"/>
                        <a:pt x="490" y="12"/>
                        <a:pt x="442" y="27"/>
                      </a:cubicBezTo>
                      <a:cubicBezTo>
                        <a:pt x="308" y="70"/>
                        <a:pt x="173" y="132"/>
                        <a:pt x="59" y="218"/>
                      </a:cubicBezTo>
                      <a:cubicBezTo>
                        <a:pt x="48" y="226"/>
                        <a:pt x="1" y="254"/>
                        <a:pt x="4" y="273"/>
                      </a:cubicBezTo>
                      <a:cubicBezTo>
                        <a:pt x="6" y="292"/>
                        <a:pt x="49" y="292"/>
                        <a:pt x="67" y="298"/>
                      </a:cubicBezTo>
                      <a:cubicBezTo>
                        <a:pt x="122" y="319"/>
                        <a:pt x="171" y="358"/>
                        <a:pt x="215" y="398"/>
                      </a:cubicBezTo>
                      <a:cubicBezTo>
                        <a:pt x="275" y="455"/>
                        <a:pt x="335" y="516"/>
                        <a:pt x="412" y="544"/>
                      </a:cubicBezTo>
                      <a:cubicBezTo>
                        <a:pt x="434" y="553"/>
                        <a:pt x="459" y="557"/>
                        <a:pt x="484" y="557"/>
                      </a:cubicBezTo>
                      <a:cubicBezTo>
                        <a:pt x="543" y="557"/>
                        <a:pt x="602" y="532"/>
                        <a:pt x="627" y="480"/>
                      </a:cubicBezTo>
                      <a:cubicBezTo>
                        <a:pt x="636" y="460"/>
                        <a:pt x="640" y="439"/>
                        <a:pt x="652" y="421"/>
                      </a:cubicBezTo>
                      <a:cubicBezTo>
                        <a:pt x="671" y="391"/>
                        <a:pt x="706" y="375"/>
                        <a:pt x="735" y="353"/>
                      </a:cubicBezTo>
                      <a:cubicBezTo>
                        <a:pt x="786" y="314"/>
                        <a:pt x="815" y="247"/>
                        <a:pt x="810" y="183"/>
                      </a:cubicBezTo>
                      <a:cubicBezTo>
                        <a:pt x="805" y="119"/>
                        <a:pt x="766" y="58"/>
                        <a:pt x="710" y="27"/>
                      </a:cubicBezTo>
                      <a:cubicBezTo>
                        <a:pt x="674" y="8"/>
                        <a:pt x="635" y="0"/>
                        <a:pt x="594" y="0"/>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294;p21"/>
                <p:cNvSpPr/>
                <p:nvPr>
                  <p:custDataLst>
                    <p:tags r:id="rId30"/>
                  </p:custDataLst>
                </p:nvPr>
              </p:nvSpPr>
              <p:spPr>
                <a:xfrm>
                  <a:off x="11133717" y="2235682"/>
                  <a:ext cx="78633" cy="21158"/>
                </a:xfrm>
                <a:custGeom>
                  <a:avLst/>
                  <a:gdLst/>
                  <a:ahLst/>
                  <a:cxnLst/>
                  <a:rect l="l" t="t" r="r" b="b"/>
                  <a:pathLst>
                    <a:path w="1022" h="275" extrusionOk="0">
                      <a:moveTo>
                        <a:pt x="486" y="0"/>
                      </a:moveTo>
                      <a:cubicBezTo>
                        <a:pt x="321" y="0"/>
                        <a:pt x="157" y="43"/>
                        <a:pt x="1" y="137"/>
                      </a:cubicBezTo>
                      <a:lnTo>
                        <a:pt x="99" y="126"/>
                      </a:lnTo>
                      <a:cubicBezTo>
                        <a:pt x="130" y="122"/>
                        <a:pt x="162" y="121"/>
                        <a:pt x="194" y="121"/>
                      </a:cubicBezTo>
                      <a:cubicBezTo>
                        <a:pt x="317" y="121"/>
                        <a:pt x="441" y="147"/>
                        <a:pt x="554" y="198"/>
                      </a:cubicBezTo>
                      <a:cubicBezTo>
                        <a:pt x="601" y="219"/>
                        <a:pt x="646" y="245"/>
                        <a:pt x="690" y="274"/>
                      </a:cubicBezTo>
                      <a:cubicBezTo>
                        <a:pt x="652" y="241"/>
                        <a:pt x="607" y="210"/>
                        <a:pt x="560" y="184"/>
                      </a:cubicBezTo>
                      <a:cubicBezTo>
                        <a:pt x="447" y="124"/>
                        <a:pt x="320" y="90"/>
                        <a:pt x="193" y="87"/>
                      </a:cubicBezTo>
                      <a:lnTo>
                        <a:pt x="193" y="87"/>
                      </a:lnTo>
                      <a:cubicBezTo>
                        <a:pt x="294" y="50"/>
                        <a:pt x="400" y="34"/>
                        <a:pt x="506" y="34"/>
                      </a:cubicBezTo>
                      <a:cubicBezTo>
                        <a:pt x="682" y="34"/>
                        <a:pt x="860" y="77"/>
                        <a:pt x="1022" y="141"/>
                      </a:cubicBezTo>
                      <a:cubicBezTo>
                        <a:pt x="849" y="51"/>
                        <a:pt x="667" y="0"/>
                        <a:pt x="486" y="0"/>
                      </a:cubicBezTo>
                      <a:close/>
                    </a:path>
                  </a:pathLst>
                </a:custGeom>
                <a:solidFill>
                  <a:srgbClr val="EFF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295;p21"/>
                <p:cNvSpPr/>
                <p:nvPr>
                  <p:custDataLst>
                    <p:tags r:id="rId31"/>
                  </p:custDataLst>
                </p:nvPr>
              </p:nvSpPr>
              <p:spPr>
                <a:xfrm>
                  <a:off x="11097325" y="2242299"/>
                  <a:ext cx="69785" cy="97329"/>
                </a:xfrm>
                <a:custGeom>
                  <a:avLst/>
                  <a:gdLst/>
                  <a:ahLst/>
                  <a:cxnLst/>
                  <a:rect l="l" t="t" r="r" b="b"/>
                  <a:pathLst>
                    <a:path w="907" h="1265" extrusionOk="0">
                      <a:moveTo>
                        <a:pt x="512" y="0"/>
                      </a:moveTo>
                      <a:cubicBezTo>
                        <a:pt x="511" y="0"/>
                        <a:pt x="511" y="0"/>
                        <a:pt x="510" y="0"/>
                      </a:cubicBezTo>
                      <a:cubicBezTo>
                        <a:pt x="481" y="4"/>
                        <a:pt x="476" y="72"/>
                        <a:pt x="465" y="97"/>
                      </a:cubicBezTo>
                      <a:cubicBezTo>
                        <a:pt x="429" y="183"/>
                        <a:pt x="363" y="255"/>
                        <a:pt x="297" y="321"/>
                      </a:cubicBezTo>
                      <a:cubicBezTo>
                        <a:pt x="204" y="409"/>
                        <a:pt x="103" y="496"/>
                        <a:pt x="51" y="614"/>
                      </a:cubicBezTo>
                      <a:cubicBezTo>
                        <a:pt x="0" y="730"/>
                        <a:pt x="21" y="893"/>
                        <a:pt x="135" y="954"/>
                      </a:cubicBezTo>
                      <a:cubicBezTo>
                        <a:pt x="163" y="969"/>
                        <a:pt x="196" y="979"/>
                        <a:pt x="224" y="997"/>
                      </a:cubicBezTo>
                      <a:cubicBezTo>
                        <a:pt x="270" y="1030"/>
                        <a:pt x="291" y="1085"/>
                        <a:pt x="323" y="1133"/>
                      </a:cubicBezTo>
                      <a:cubicBezTo>
                        <a:pt x="378" y="1213"/>
                        <a:pt x="475" y="1264"/>
                        <a:pt x="573" y="1264"/>
                      </a:cubicBezTo>
                      <a:cubicBezTo>
                        <a:pt x="575" y="1264"/>
                        <a:pt x="577" y="1264"/>
                        <a:pt x="579" y="1264"/>
                      </a:cubicBezTo>
                      <a:cubicBezTo>
                        <a:pt x="679" y="1263"/>
                        <a:pt x="777" y="1207"/>
                        <a:pt x="831" y="1123"/>
                      </a:cubicBezTo>
                      <a:cubicBezTo>
                        <a:pt x="907" y="1001"/>
                        <a:pt x="888" y="844"/>
                        <a:pt x="853" y="705"/>
                      </a:cubicBezTo>
                      <a:cubicBezTo>
                        <a:pt x="798" y="492"/>
                        <a:pt x="713" y="279"/>
                        <a:pt x="592" y="93"/>
                      </a:cubicBezTo>
                      <a:cubicBezTo>
                        <a:pt x="579" y="76"/>
                        <a:pt x="541" y="0"/>
                        <a:pt x="512" y="0"/>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296;p21"/>
                <p:cNvSpPr/>
                <p:nvPr>
                  <p:custDataLst>
                    <p:tags r:id="rId32"/>
                  </p:custDataLst>
                </p:nvPr>
              </p:nvSpPr>
              <p:spPr>
                <a:xfrm>
                  <a:off x="11113021" y="2251686"/>
                  <a:ext cx="44933" cy="62398"/>
                </a:xfrm>
                <a:custGeom>
                  <a:avLst/>
                  <a:gdLst/>
                  <a:ahLst/>
                  <a:cxnLst/>
                  <a:rect l="l" t="t" r="r" b="b"/>
                  <a:pathLst>
                    <a:path w="584" h="811" extrusionOk="0">
                      <a:moveTo>
                        <a:pt x="329" y="0"/>
                      </a:moveTo>
                      <a:cubicBezTo>
                        <a:pt x="329" y="0"/>
                        <a:pt x="328" y="0"/>
                        <a:pt x="328" y="0"/>
                      </a:cubicBezTo>
                      <a:cubicBezTo>
                        <a:pt x="308" y="1"/>
                        <a:pt x="306" y="46"/>
                        <a:pt x="300" y="62"/>
                      </a:cubicBezTo>
                      <a:cubicBezTo>
                        <a:pt x="276" y="117"/>
                        <a:pt x="234" y="163"/>
                        <a:pt x="192" y="205"/>
                      </a:cubicBezTo>
                      <a:cubicBezTo>
                        <a:pt x="131" y="261"/>
                        <a:pt x="66" y="317"/>
                        <a:pt x="34" y="393"/>
                      </a:cubicBezTo>
                      <a:cubicBezTo>
                        <a:pt x="1" y="469"/>
                        <a:pt x="14" y="573"/>
                        <a:pt x="87" y="612"/>
                      </a:cubicBezTo>
                      <a:cubicBezTo>
                        <a:pt x="107" y="622"/>
                        <a:pt x="128" y="627"/>
                        <a:pt x="145" y="639"/>
                      </a:cubicBezTo>
                      <a:cubicBezTo>
                        <a:pt x="175" y="660"/>
                        <a:pt x="187" y="696"/>
                        <a:pt x="208" y="726"/>
                      </a:cubicBezTo>
                      <a:cubicBezTo>
                        <a:pt x="244" y="778"/>
                        <a:pt x="307" y="811"/>
                        <a:pt x="368" y="811"/>
                      </a:cubicBezTo>
                      <a:cubicBezTo>
                        <a:pt x="370" y="811"/>
                        <a:pt x="372" y="811"/>
                        <a:pt x="374" y="811"/>
                      </a:cubicBezTo>
                      <a:cubicBezTo>
                        <a:pt x="439" y="810"/>
                        <a:pt x="501" y="774"/>
                        <a:pt x="536" y="720"/>
                      </a:cubicBezTo>
                      <a:cubicBezTo>
                        <a:pt x="584" y="643"/>
                        <a:pt x="572" y="542"/>
                        <a:pt x="550" y="453"/>
                      </a:cubicBezTo>
                      <a:cubicBezTo>
                        <a:pt x="516" y="315"/>
                        <a:pt x="460" y="179"/>
                        <a:pt x="380" y="60"/>
                      </a:cubicBezTo>
                      <a:cubicBezTo>
                        <a:pt x="373" y="47"/>
                        <a:pt x="349" y="0"/>
                        <a:pt x="329" y="0"/>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297;p21"/>
                <p:cNvSpPr/>
                <p:nvPr>
                  <p:custDataLst>
                    <p:tags r:id="rId33"/>
                  </p:custDataLst>
                </p:nvPr>
              </p:nvSpPr>
              <p:spPr>
                <a:xfrm>
                  <a:off x="11120868" y="2240068"/>
                  <a:ext cx="27545" cy="78479"/>
                </a:xfrm>
                <a:custGeom>
                  <a:avLst/>
                  <a:gdLst/>
                  <a:ahLst/>
                  <a:cxnLst/>
                  <a:rect l="l" t="t" r="r" b="b"/>
                  <a:pathLst>
                    <a:path w="358" h="1020" extrusionOk="0">
                      <a:moveTo>
                        <a:pt x="175" y="0"/>
                      </a:moveTo>
                      <a:lnTo>
                        <a:pt x="182" y="98"/>
                      </a:lnTo>
                      <a:cubicBezTo>
                        <a:pt x="193" y="253"/>
                        <a:pt x="157" y="411"/>
                        <a:pt x="85" y="549"/>
                      </a:cubicBezTo>
                      <a:cubicBezTo>
                        <a:pt x="63" y="596"/>
                        <a:pt x="32" y="641"/>
                        <a:pt x="1" y="682"/>
                      </a:cubicBezTo>
                      <a:cubicBezTo>
                        <a:pt x="39" y="644"/>
                        <a:pt x="70" y="602"/>
                        <a:pt x="99" y="557"/>
                      </a:cubicBezTo>
                      <a:cubicBezTo>
                        <a:pt x="167" y="447"/>
                        <a:pt x="207" y="321"/>
                        <a:pt x="217" y="193"/>
                      </a:cubicBezTo>
                      <a:lnTo>
                        <a:pt x="217" y="193"/>
                      </a:lnTo>
                      <a:cubicBezTo>
                        <a:pt x="300" y="464"/>
                        <a:pt x="235" y="765"/>
                        <a:pt x="118" y="1019"/>
                      </a:cubicBezTo>
                      <a:cubicBezTo>
                        <a:pt x="309" y="699"/>
                        <a:pt x="358" y="338"/>
                        <a:pt x="175" y="0"/>
                      </a:cubicBezTo>
                      <a:close/>
                    </a:path>
                  </a:pathLst>
                </a:custGeom>
                <a:solidFill>
                  <a:srgbClr val="EFF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298;p21"/>
                <p:cNvSpPr/>
                <p:nvPr>
                  <p:custDataLst>
                    <p:tags r:id="rId34"/>
                  </p:custDataLst>
                </p:nvPr>
              </p:nvSpPr>
              <p:spPr>
                <a:xfrm>
                  <a:off x="11038235" y="2204983"/>
                  <a:ext cx="97945" cy="65399"/>
                </a:xfrm>
                <a:custGeom>
                  <a:avLst/>
                  <a:gdLst/>
                  <a:ahLst/>
                  <a:cxnLst/>
                  <a:rect l="l" t="t" r="r" b="b"/>
                  <a:pathLst>
                    <a:path w="1273" h="850" extrusionOk="0">
                      <a:moveTo>
                        <a:pt x="542" y="1"/>
                      </a:moveTo>
                      <a:cubicBezTo>
                        <a:pt x="463" y="1"/>
                        <a:pt x="387" y="30"/>
                        <a:pt x="345" y="96"/>
                      </a:cubicBezTo>
                      <a:cubicBezTo>
                        <a:pt x="328" y="125"/>
                        <a:pt x="318" y="156"/>
                        <a:pt x="297" y="182"/>
                      </a:cubicBezTo>
                      <a:cubicBezTo>
                        <a:pt x="262" y="227"/>
                        <a:pt x="203" y="243"/>
                        <a:pt x="154" y="273"/>
                      </a:cubicBezTo>
                      <a:cubicBezTo>
                        <a:pt x="69" y="323"/>
                        <a:pt x="11" y="420"/>
                        <a:pt x="6" y="520"/>
                      </a:cubicBezTo>
                      <a:cubicBezTo>
                        <a:pt x="1" y="620"/>
                        <a:pt x="50" y="722"/>
                        <a:pt x="131" y="781"/>
                      </a:cubicBezTo>
                      <a:cubicBezTo>
                        <a:pt x="201" y="832"/>
                        <a:pt x="287" y="849"/>
                        <a:pt x="375" y="849"/>
                      </a:cubicBezTo>
                      <a:cubicBezTo>
                        <a:pt x="432" y="849"/>
                        <a:pt x="490" y="842"/>
                        <a:pt x="545" y="832"/>
                      </a:cubicBezTo>
                      <a:cubicBezTo>
                        <a:pt x="762" y="792"/>
                        <a:pt x="980" y="721"/>
                        <a:pt x="1173" y="612"/>
                      </a:cubicBezTo>
                      <a:cubicBezTo>
                        <a:pt x="1192" y="599"/>
                        <a:pt x="1272" y="566"/>
                        <a:pt x="1270" y="535"/>
                      </a:cubicBezTo>
                      <a:cubicBezTo>
                        <a:pt x="1270" y="505"/>
                        <a:pt x="1202" y="497"/>
                        <a:pt x="1178" y="484"/>
                      </a:cubicBezTo>
                      <a:cubicBezTo>
                        <a:pt x="1095" y="443"/>
                        <a:pt x="1027" y="373"/>
                        <a:pt x="967" y="301"/>
                      </a:cubicBezTo>
                      <a:cubicBezTo>
                        <a:pt x="884" y="202"/>
                        <a:pt x="805" y="95"/>
                        <a:pt x="690" y="36"/>
                      </a:cubicBezTo>
                      <a:cubicBezTo>
                        <a:pt x="645" y="13"/>
                        <a:pt x="593" y="1"/>
                        <a:pt x="542" y="1"/>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299;p21"/>
                <p:cNvSpPr/>
                <p:nvPr>
                  <p:custDataLst>
                    <p:tags r:id="rId35"/>
                  </p:custDataLst>
                </p:nvPr>
              </p:nvSpPr>
              <p:spPr>
                <a:xfrm>
                  <a:off x="11063856" y="2221064"/>
                  <a:ext cx="62706" cy="41932"/>
                </a:xfrm>
                <a:custGeom>
                  <a:avLst/>
                  <a:gdLst/>
                  <a:ahLst/>
                  <a:cxnLst/>
                  <a:rect l="l" t="t" r="r" b="b"/>
                  <a:pathLst>
                    <a:path w="815" h="545" extrusionOk="0">
                      <a:moveTo>
                        <a:pt x="347" y="1"/>
                      </a:moveTo>
                      <a:cubicBezTo>
                        <a:pt x="296" y="1"/>
                        <a:pt x="247" y="20"/>
                        <a:pt x="221" y="62"/>
                      </a:cubicBezTo>
                      <a:cubicBezTo>
                        <a:pt x="209" y="79"/>
                        <a:pt x="202" y="100"/>
                        <a:pt x="189" y="117"/>
                      </a:cubicBezTo>
                      <a:cubicBezTo>
                        <a:pt x="165" y="145"/>
                        <a:pt x="129" y="155"/>
                        <a:pt x="97" y="174"/>
                      </a:cubicBezTo>
                      <a:cubicBezTo>
                        <a:pt x="43" y="207"/>
                        <a:pt x="6" y="269"/>
                        <a:pt x="3" y="333"/>
                      </a:cubicBezTo>
                      <a:cubicBezTo>
                        <a:pt x="0" y="397"/>
                        <a:pt x="32" y="462"/>
                        <a:pt x="84" y="500"/>
                      </a:cubicBezTo>
                      <a:cubicBezTo>
                        <a:pt x="129" y="533"/>
                        <a:pt x="183" y="544"/>
                        <a:pt x="240" y="544"/>
                      </a:cubicBezTo>
                      <a:cubicBezTo>
                        <a:pt x="277" y="544"/>
                        <a:pt x="314" y="540"/>
                        <a:pt x="350" y="533"/>
                      </a:cubicBezTo>
                      <a:cubicBezTo>
                        <a:pt x="488" y="508"/>
                        <a:pt x="627" y="462"/>
                        <a:pt x="752" y="392"/>
                      </a:cubicBezTo>
                      <a:cubicBezTo>
                        <a:pt x="765" y="384"/>
                        <a:pt x="815" y="363"/>
                        <a:pt x="815" y="343"/>
                      </a:cubicBezTo>
                      <a:cubicBezTo>
                        <a:pt x="814" y="324"/>
                        <a:pt x="770" y="319"/>
                        <a:pt x="754" y="311"/>
                      </a:cubicBezTo>
                      <a:cubicBezTo>
                        <a:pt x="701" y="284"/>
                        <a:pt x="659" y="238"/>
                        <a:pt x="619" y="192"/>
                      </a:cubicBezTo>
                      <a:cubicBezTo>
                        <a:pt x="566" y="129"/>
                        <a:pt x="515" y="60"/>
                        <a:pt x="442" y="23"/>
                      </a:cubicBezTo>
                      <a:cubicBezTo>
                        <a:pt x="413" y="9"/>
                        <a:pt x="380" y="1"/>
                        <a:pt x="347" y="1"/>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300;p21"/>
                <p:cNvSpPr/>
                <p:nvPr>
                  <p:custDataLst>
                    <p:tags r:id="rId36"/>
                  </p:custDataLst>
                </p:nvPr>
              </p:nvSpPr>
              <p:spPr>
                <a:xfrm>
                  <a:off x="11060394" y="2227373"/>
                  <a:ext cx="78017" cy="23467"/>
                </a:xfrm>
                <a:custGeom>
                  <a:avLst/>
                  <a:gdLst/>
                  <a:ahLst/>
                  <a:cxnLst/>
                  <a:rect l="l" t="t" r="r" b="b"/>
                  <a:pathLst>
                    <a:path w="1014" h="305" extrusionOk="0">
                      <a:moveTo>
                        <a:pt x="346" y="0"/>
                      </a:moveTo>
                      <a:cubicBezTo>
                        <a:pt x="417" y="79"/>
                        <a:pt x="506" y="141"/>
                        <a:pt x="603" y="186"/>
                      </a:cubicBezTo>
                      <a:cubicBezTo>
                        <a:pt x="671" y="216"/>
                        <a:pt x="744" y="237"/>
                        <a:pt x="819" y="248"/>
                      </a:cubicBezTo>
                      <a:lnTo>
                        <a:pt x="819" y="248"/>
                      </a:lnTo>
                      <a:cubicBezTo>
                        <a:pt x="754" y="263"/>
                        <a:pt x="689" y="269"/>
                        <a:pt x="623" y="269"/>
                      </a:cubicBezTo>
                      <a:cubicBezTo>
                        <a:pt x="408" y="269"/>
                        <a:pt x="190" y="196"/>
                        <a:pt x="1" y="93"/>
                      </a:cubicBezTo>
                      <a:lnTo>
                        <a:pt x="1" y="93"/>
                      </a:lnTo>
                      <a:cubicBezTo>
                        <a:pt x="195" y="227"/>
                        <a:pt x="407" y="305"/>
                        <a:pt x="626" y="305"/>
                      </a:cubicBezTo>
                      <a:cubicBezTo>
                        <a:pt x="754" y="305"/>
                        <a:pt x="884" y="278"/>
                        <a:pt x="1013" y="219"/>
                      </a:cubicBezTo>
                      <a:lnTo>
                        <a:pt x="916" y="219"/>
                      </a:lnTo>
                      <a:cubicBezTo>
                        <a:pt x="761" y="219"/>
                        <a:pt x="606" y="175"/>
                        <a:pt x="473" y="93"/>
                      </a:cubicBezTo>
                      <a:cubicBezTo>
                        <a:pt x="428" y="67"/>
                        <a:pt x="386" y="36"/>
                        <a:pt x="346" y="0"/>
                      </a:cubicBezTo>
                      <a:close/>
                    </a:path>
                  </a:pathLst>
                </a:custGeom>
                <a:solidFill>
                  <a:srgbClr val="EFF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301;p21"/>
                <p:cNvSpPr/>
                <p:nvPr>
                  <p:custDataLst>
                    <p:tags r:id="rId37"/>
                  </p:custDataLst>
                </p:nvPr>
              </p:nvSpPr>
              <p:spPr>
                <a:xfrm>
                  <a:off x="11125023" y="2237683"/>
                  <a:ext cx="22851" cy="21928"/>
                </a:xfrm>
                <a:custGeom>
                  <a:avLst/>
                  <a:gdLst/>
                  <a:ahLst/>
                  <a:cxnLst/>
                  <a:rect l="l" t="t" r="r" b="b"/>
                  <a:pathLst>
                    <a:path w="297" h="285" extrusionOk="0">
                      <a:moveTo>
                        <a:pt x="147" y="0"/>
                      </a:moveTo>
                      <a:cubicBezTo>
                        <a:pt x="143" y="0"/>
                        <a:pt x="140" y="1"/>
                        <a:pt x="136" y="1"/>
                      </a:cubicBezTo>
                      <a:cubicBezTo>
                        <a:pt x="58" y="7"/>
                        <a:pt x="0" y="77"/>
                        <a:pt x="6" y="155"/>
                      </a:cubicBezTo>
                      <a:cubicBezTo>
                        <a:pt x="13" y="229"/>
                        <a:pt x="75" y="284"/>
                        <a:pt x="147" y="284"/>
                      </a:cubicBezTo>
                      <a:cubicBezTo>
                        <a:pt x="152" y="284"/>
                        <a:pt x="156" y="284"/>
                        <a:pt x="161" y="284"/>
                      </a:cubicBezTo>
                      <a:cubicBezTo>
                        <a:pt x="239" y="277"/>
                        <a:pt x="296" y="208"/>
                        <a:pt x="290" y="130"/>
                      </a:cubicBezTo>
                      <a:cubicBezTo>
                        <a:pt x="282" y="56"/>
                        <a:pt x="220" y="0"/>
                        <a:pt x="147" y="0"/>
                      </a:cubicBezTo>
                      <a:close/>
                    </a:path>
                  </a:pathLst>
                </a:cu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9" name="矩形 8"/>
          <p:cNvSpPr/>
          <p:nvPr userDrawn="1"/>
        </p:nvSpPr>
        <p:spPr>
          <a:xfrm>
            <a:off x="35560" y="4958715"/>
            <a:ext cx="9108440" cy="184785"/>
          </a:xfrm>
          <a:prstGeom prst="rect">
            <a:avLst/>
          </a:prstGeom>
          <a:solidFill>
            <a:srgbClr val="FFE8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Picture 5" descr="A pink background with white leaves and black text&#10;&#10;Description automatically generated">
            <a:extLst>
              <a:ext uri="{FF2B5EF4-FFF2-40B4-BE49-F238E27FC236}">
                <a16:creationId xmlns:a16="http://schemas.microsoft.com/office/drawing/2014/main" id="{D2091F44-6494-695B-8287-873BBD2D8F61}"/>
              </a:ext>
            </a:extLst>
          </p:cNvPr>
          <p:cNvPicPr>
            <a:picLocks noChangeAspect="1"/>
          </p:cNvPicPr>
          <p:nvPr userDrawn="1"/>
        </p:nvPicPr>
        <p:blipFill>
          <a:blip r:embed="rId178"/>
          <a:stretch>
            <a:fillRect/>
          </a:stretch>
        </p:blipFill>
        <p:spPr>
          <a:xfrm>
            <a:off x="-1485900" y="228600"/>
            <a:ext cx="1231106" cy="1231106"/>
          </a:xfrm>
          <a:prstGeom prst="rect">
            <a:avLst/>
          </a:prstGeom>
        </p:spPr>
      </p:pic>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8" r:id="rId8"/>
    <p:sldLayoutId id="2147483659" r:id="rId9"/>
    <p:sldLayoutId id="2147483660" r:id="rId10"/>
    <p:sldLayoutId id="2147483661"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 id="2147483671" r:id="rId21"/>
    <p:sldLayoutId id="2147483672" r:id="rId22"/>
    <p:sldLayoutId id="2147483673" r:id="rId23"/>
  </p:sldLayoutIdLst>
  <p:transition spd="slow">
    <p:push dir="u"/>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思源黑体 CN Bold" panose="020B0800000000000000" charset="-122"/>
          <a:ea typeface="思源黑体 CN Bold" panose="020B0800000000000000" charset="-122"/>
          <a:cs typeface="思源黑体 CN Bold" panose="020B0800000000000000" charset="-122"/>
          <a:sym typeface="思源黑体 CN Bold" panose="020B0800000000000000" charset="-122"/>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思源黑体 CN Bold" panose="020B0800000000000000" charset="-122"/>
          <a:ea typeface="思源黑体 CN Bold" panose="020B0800000000000000" charset="-122"/>
          <a:cs typeface="思源黑体 CN Bold" panose="020B0800000000000000" charset="-122"/>
          <a:sym typeface="思源黑体 CN Bold" panose="020B0800000000000000" charset="-122"/>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CE7"/>
        </a:solidFill>
        <a:effectLst/>
      </p:bgPr>
    </p:bg>
    <p:spTree>
      <p:nvGrpSpPr>
        <p:cNvPr id="1" name="Shape 5"/>
        <p:cNvGrpSpPr/>
        <p:nvPr/>
      </p:nvGrpSpPr>
      <p:grpSpPr>
        <a:xfrm>
          <a:off x="0" y="0"/>
          <a:ext cx="0" cy="0"/>
          <a:chOff x="0" y="0"/>
          <a:chExt cx="0" cy="0"/>
        </a:xfrm>
      </p:grpSpPr>
      <p:grpSp>
        <p:nvGrpSpPr>
          <p:cNvPr id="308" name="组合 307"/>
          <p:cNvGrpSpPr/>
          <p:nvPr userDrawn="1"/>
        </p:nvGrpSpPr>
        <p:grpSpPr>
          <a:xfrm>
            <a:off x="126366" y="472441"/>
            <a:ext cx="8903335" cy="4605020"/>
            <a:chOff x="199" y="744"/>
            <a:chExt cx="14021" cy="7252"/>
          </a:xfrm>
        </p:grpSpPr>
        <p:sp>
          <p:nvSpPr>
            <p:cNvPr id="1200" name="Google Shape;1200;p21"/>
            <p:cNvSpPr/>
            <p:nvPr>
              <p:custDataLst>
                <p:tags r:id="rId28"/>
              </p:custDataLst>
            </p:nvPr>
          </p:nvSpPr>
          <p:spPr>
            <a:xfrm>
              <a:off x="199" y="744"/>
              <a:ext cx="14021" cy="7251"/>
            </a:xfrm>
            <a:custGeom>
              <a:avLst/>
              <a:gdLst/>
              <a:ahLst/>
              <a:cxnLst/>
              <a:rect l="l" t="t" r="r" b="b"/>
              <a:pathLst>
                <a:path w="13722" h="8456" extrusionOk="0">
                  <a:moveTo>
                    <a:pt x="8819" y="1"/>
                  </a:moveTo>
                  <a:cubicBezTo>
                    <a:pt x="8268" y="1"/>
                    <a:pt x="7673" y="283"/>
                    <a:pt x="7374" y="750"/>
                  </a:cubicBezTo>
                  <a:cubicBezTo>
                    <a:pt x="7220" y="460"/>
                    <a:pt x="6903" y="264"/>
                    <a:pt x="6578" y="259"/>
                  </a:cubicBezTo>
                  <a:cubicBezTo>
                    <a:pt x="6574" y="259"/>
                    <a:pt x="6570" y="259"/>
                    <a:pt x="6567" y="259"/>
                  </a:cubicBezTo>
                  <a:cubicBezTo>
                    <a:pt x="6242" y="259"/>
                    <a:pt x="5855" y="486"/>
                    <a:pt x="5693" y="770"/>
                  </a:cubicBezTo>
                  <a:cubicBezTo>
                    <a:pt x="5440" y="365"/>
                    <a:pt x="4963" y="137"/>
                    <a:pt x="4488" y="137"/>
                  </a:cubicBezTo>
                  <a:cubicBezTo>
                    <a:pt x="4374" y="137"/>
                    <a:pt x="4261" y="150"/>
                    <a:pt x="4151" y="176"/>
                  </a:cubicBezTo>
                  <a:cubicBezTo>
                    <a:pt x="3580" y="316"/>
                    <a:pt x="3116" y="786"/>
                    <a:pt x="2917" y="1347"/>
                  </a:cubicBezTo>
                  <a:cubicBezTo>
                    <a:pt x="2708" y="1111"/>
                    <a:pt x="2396" y="984"/>
                    <a:pt x="2085" y="984"/>
                  </a:cubicBezTo>
                  <a:cubicBezTo>
                    <a:pt x="1914" y="984"/>
                    <a:pt x="1744" y="1023"/>
                    <a:pt x="1591" y="1102"/>
                  </a:cubicBezTo>
                  <a:cubicBezTo>
                    <a:pt x="1157" y="1331"/>
                    <a:pt x="926" y="1816"/>
                    <a:pt x="724" y="2267"/>
                  </a:cubicBezTo>
                  <a:cubicBezTo>
                    <a:pt x="597" y="2144"/>
                    <a:pt x="421" y="2077"/>
                    <a:pt x="246" y="2077"/>
                  </a:cubicBezTo>
                  <a:cubicBezTo>
                    <a:pt x="162" y="2077"/>
                    <a:pt x="79" y="2092"/>
                    <a:pt x="1" y="2124"/>
                  </a:cubicBezTo>
                  <a:lnTo>
                    <a:pt x="4" y="8455"/>
                  </a:lnTo>
                  <a:lnTo>
                    <a:pt x="13722" y="8454"/>
                  </a:lnTo>
                  <a:lnTo>
                    <a:pt x="13721" y="2729"/>
                  </a:lnTo>
                  <a:cubicBezTo>
                    <a:pt x="13571" y="2736"/>
                    <a:pt x="13437" y="2815"/>
                    <a:pt x="13346" y="2934"/>
                  </a:cubicBezTo>
                  <a:cubicBezTo>
                    <a:pt x="13231" y="2681"/>
                    <a:pt x="12986" y="2494"/>
                    <a:pt x="12715" y="2453"/>
                  </a:cubicBezTo>
                  <a:cubicBezTo>
                    <a:pt x="12677" y="2447"/>
                    <a:pt x="12639" y="2445"/>
                    <a:pt x="12601" y="2445"/>
                  </a:cubicBezTo>
                  <a:cubicBezTo>
                    <a:pt x="12366" y="2445"/>
                    <a:pt x="12131" y="2550"/>
                    <a:pt x="11975" y="2729"/>
                  </a:cubicBezTo>
                  <a:cubicBezTo>
                    <a:pt x="11917" y="2522"/>
                    <a:pt x="11763" y="2344"/>
                    <a:pt x="11568" y="2260"/>
                  </a:cubicBezTo>
                  <a:cubicBezTo>
                    <a:pt x="11479" y="2222"/>
                    <a:pt x="11369" y="2203"/>
                    <a:pt x="11259" y="2203"/>
                  </a:cubicBezTo>
                  <a:cubicBezTo>
                    <a:pt x="11127" y="2203"/>
                    <a:pt x="10994" y="2230"/>
                    <a:pt x="10892" y="2287"/>
                  </a:cubicBezTo>
                  <a:cubicBezTo>
                    <a:pt x="10871" y="1720"/>
                    <a:pt x="10678" y="1155"/>
                    <a:pt x="10313" y="724"/>
                  </a:cubicBezTo>
                  <a:cubicBezTo>
                    <a:pt x="9948" y="294"/>
                    <a:pt x="9409" y="12"/>
                    <a:pt x="8849" y="1"/>
                  </a:cubicBezTo>
                  <a:cubicBezTo>
                    <a:pt x="8839" y="1"/>
                    <a:pt x="8829" y="1"/>
                    <a:pt x="8819" y="1"/>
                  </a:cubicBezTo>
                  <a:close/>
                </a:path>
              </a:pathLst>
            </a:custGeom>
            <a:solidFill>
              <a:srgbClr val="D4E6E0">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01" name="Google Shape;1201;p21"/>
            <p:cNvSpPr/>
            <p:nvPr>
              <p:custDataLst>
                <p:tags r:id="rId29"/>
              </p:custDataLst>
            </p:nvPr>
          </p:nvSpPr>
          <p:spPr>
            <a:xfrm>
              <a:off x="199" y="2808"/>
              <a:ext cx="14021" cy="5188"/>
            </a:xfrm>
            <a:custGeom>
              <a:avLst/>
              <a:gdLst/>
              <a:ahLst/>
              <a:cxnLst/>
              <a:rect l="l" t="t" r="r" b="b"/>
              <a:pathLst>
                <a:path w="13719" h="6596" extrusionOk="0">
                  <a:moveTo>
                    <a:pt x="4899" y="1"/>
                  </a:moveTo>
                  <a:cubicBezTo>
                    <a:pt x="4890" y="1"/>
                    <a:pt x="4880" y="1"/>
                    <a:pt x="4870" y="1"/>
                  </a:cubicBezTo>
                  <a:cubicBezTo>
                    <a:pt x="4311" y="12"/>
                    <a:pt x="3770" y="296"/>
                    <a:pt x="3405" y="726"/>
                  </a:cubicBezTo>
                  <a:cubicBezTo>
                    <a:pt x="3040" y="1157"/>
                    <a:pt x="2847" y="1722"/>
                    <a:pt x="2827" y="2289"/>
                  </a:cubicBezTo>
                  <a:cubicBezTo>
                    <a:pt x="2726" y="2232"/>
                    <a:pt x="2592" y="2205"/>
                    <a:pt x="2460" y="2205"/>
                  </a:cubicBezTo>
                  <a:cubicBezTo>
                    <a:pt x="2350" y="2205"/>
                    <a:pt x="2241" y="2224"/>
                    <a:pt x="2152" y="2262"/>
                  </a:cubicBezTo>
                  <a:cubicBezTo>
                    <a:pt x="1956" y="2346"/>
                    <a:pt x="1802" y="2524"/>
                    <a:pt x="1745" y="2731"/>
                  </a:cubicBezTo>
                  <a:cubicBezTo>
                    <a:pt x="1589" y="2552"/>
                    <a:pt x="1354" y="2447"/>
                    <a:pt x="1119" y="2447"/>
                  </a:cubicBezTo>
                  <a:cubicBezTo>
                    <a:pt x="1081" y="2447"/>
                    <a:pt x="1042" y="2449"/>
                    <a:pt x="1005" y="2455"/>
                  </a:cubicBezTo>
                  <a:cubicBezTo>
                    <a:pt x="733" y="2495"/>
                    <a:pt x="488" y="2682"/>
                    <a:pt x="375" y="2936"/>
                  </a:cubicBezTo>
                  <a:cubicBezTo>
                    <a:pt x="283" y="2817"/>
                    <a:pt x="149" y="2738"/>
                    <a:pt x="0" y="2731"/>
                  </a:cubicBezTo>
                  <a:lnTo>
                    <a:pt x="0" y="6595"/>
                  </a:lnTo>
                  <a:lnTo>
                    <a:pt x="13718" y="6593"/>
                  </a:lnTo>
                  <a:lnTo>
                    <a:pt x="13719" y="2121"/>
                  </a:lnTo>
                  <a:cubicBezTo>
                    <a:pt x="13641" y="2090"/>
                    <a:pt x="13558" y="2075"/>
                    <a:pt x="13474" y="2075"/>
                  </a:cubicBezTo>
                  <a:cubicBezTo>
                    <a:pt x="13299" y="2075"/>
                    <a:pt x="13122" y="2142"/>
                    <a:pt x="12995" y="2267"/>
                  </a:cubicBezTo>
                  <a:cubicBezTo>
                    <a:pt x="12794" y="1815"/>
                    <a:pt x="12562" y="1330"/>
                    <a:pt x="12128" y="1101"/>
                  </a:cubicBezTo>
                  <a:cubicBezTo>
                    <a:pt x="11976" y="1022"/>
                    <a:pt x="11806" y="983"/>
                    <a:pt x="11636" y="983"/>
                  </a:cubicBezTo>
                  <a:cubicBezTo>
                    <a:pt x="11325" y="983"/>
                    <a:pt x="11012" y="1110"/>
                    <a:pt x="10803" y="1345"/>
                  </a:cubicBezTo>
                  <a:cubicBezTo>
                    <a:pt x="10604" y="786"/>
                    <a:pt x="10137" y="315"/>
                    <a:pt x="9568" y="176"/>
                  </a:cubicBezTo>
                  <a:cubicBezTo>
                    <a:pt x="9458" y="149"/>
                    <a:pt x="9344" y="136"/>
                    <a:pt x="9230" y="136"/>
                  </a:cubicBezTo>
                  <a:cubicBezTo>
                    <a:pt x="8756" y="136"/>
                    <a:pt x="8279" y="365"/>
                    <a:pt x="8026" y="771"/>
                  </a:cubicBezTo>
                  <a:cubicBezTo>
                    <a:pt x="7865" y="487"/>
                    <a:pt x="7476" y="260"/>
                    <a:pt x="7153" y="260"/>
                  </a:cubicBezTo>
                  <a:cubicBezTo>
                    <a:pt x="7149" y="260"/>
                    <a:pt x="7146" y="260"/>
                    <a:pt x="7142" y="260"/>
                  </a:cubicBezTo>
                  <a:cubicBezTo>
                    <a:pt x="6816" y="265"/>
                    <a:pt x="6500" y="460"/>
                    <a:pt x="6345" y="751"/>
                  </a:cubicBezTo>
                  <a:cubicBezTo>
                    <a:pt x="6046" y="284"/>
                    <a:pt x="5450" y="1"/>
                    <a:pt x="4899" y="1"/>
                  </a:cubicBezTo>
                  <a:close/>
                </a:path>
              </a:pathLst>
            </a:custGeom>
            <a:solidFill>
              <a:srgbClr val="FFFCE7">
                <a:alpha val="86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51" name="Google Shape;51;p2"/>
          <p:cNvSpPr/>
          <p:nvPr userDrawn="1">
            <p:custDataLst>
              <p:tags r:id="rId27"/>
            </p:custDataLst>
          </p:nvPr>
        </p:nvSpPr>
        <p:spPr>
          <a:xfrm>
            <a:off x="0" y="-634"/>
            <a:ext cx="9144000" cy="5144135"/>
          </a:xfrm>
          <a:prstGeom prst="frame">
            <a:avLst>
              <a:gd name="adj1" fmla="val 2823"/>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 name="矩形 8"/>
          <p:cNvSpPr/>
          <p:nvPr userDrawn="1"/>
        </p:nvSpPr>
        <p:spPr>
          <a:xfrm>
            <a:off x="35560" y="4958716"/>
            <a:ext cx="9108440" cy="184785"/>
          </a:xfrm>
          <a:prstGeom prst="rect">
            <a:avLst/>
          </a:prstGeom>
          <a:solidFill>
            <a:srgbClr val="FFE8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Tree>
    <p:extLst>
      <p:ext uri="{BB962C8B-B14F-4D97-AF65-F5344CB8AC3E}">
        <p14:creationId xmlns:p14="http://schemas.microsoft.com/office/powerpoint/2010/main" val="2231657848"/>
      </p:ext>
    </p:extLst>
  </p:cSld>
  <p:clrMap bg1="lt1" tx1="dk1" bg2="dk2" tx2="lt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 id="2147483696" r:id="rId14"/>
    <p:sldLayoutId id="2147483697" r:id="rId15"/>
    <p:sldLayoutId id="2147483698" r:id="rId16"/>
    <p:sldLayoutId id="2147483699" r:id="rId17"/>
    <p:sldLayoutId id="2147483700" r:id="rId18"/>
    <p:sldLayoutId id="2147483701" r:id="rId19"/>
    <p:sldLayoutId id="2147483702" r:id="rId20"/>
    <p:sldLayoutId id="2147483703" r:id="rId21"/>
    <p:sldLayoutId id="2147483704" r:id="rId22"/>
    <p:sldLayoutId id="2147483705" r:id="rId23"/>
    <p:sldLayoutId id="2147483706" r:id="rId24"/>
    <p:sldLayoutId id="2147483707" r:id="rId25"/>
  </p:sldLayoutIdLst>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思源黑体 CN Bold" panose="020B0800000000000000" charset="-122"/>
          <a:ea typeface="思源黑体 CN Bold" panose="020B0800000000000000" charset="-122"/>
          <a:cs typeface="思源黑体 CN Bold" panose="020B0800000000000000" charset="-122"/>
          <a:sym typeface="思源黑体 CN Bold" panose="020B0800000000000000" charset="-122"/>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思源黑体 CN Bold" panose="020B0800000000000000" charset="-122"/>
          <a:ea typeface="思源黑体 CN Bold" panose="020B0800000000000000" charset="-122"/>
          <a:cs typeface="思源黑体 CN Bold" panose="020B0800000000000000" charset="-122"/>
          <a:sym typeface="思源黑体 CN Bold" panose="020B0800000000000000" charset="-122"/>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A pink background with white leaves and black text&#10;&#10;Description automatically generated">
            <a:extLst>
              <a:ext uri="{FF2B5EF4-FFF2-40B4-BE49-F238E27FC236}">
                <a16:creationId xmlns:a16="http://schemas.microsoft.com/office/drawing/2014/main" id="{B992FC71-E7D7-79C1-4DF9-52C60AA723D1}"/>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393031" y="164306"/>
            <a:ext cx="1228725" cy="1228725"/>
          </a:xfrm>
          <a:prstGeom prst="rect">
            <a:avLst/>
          </a:prstGeom>
        </p:spPr>
      </p:pic>
    </p:spTree>
    <p:extLst>
      <p:ext uri="{BB962C8B-B14F-4D97-AF65-F5344CB8AC3E}">
        <p14:creationId xmlns:p14="http://schemas.microsoft.com/office/powerpoint/2010/main" val="94023213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ctr" defTabSz="914378" rtl="0" eaLnBrk="1" latinLnBrk="0" hangingPunct="1">
        <a:spcBef>
          <a:spcPct val="0"/>
        </a:spcBef>
        <a:buNone/>
        <a:defRPr sz="4400" kern="1200">
          <a:solidFill>
            <a:schemeClr val="tx1"/>
          </a:solidFill>
          <a:latin typeface="+mj-lt"/>
          <a:ea typeface="+mj-ea"/>
          <a:cs typeface="+mj-cs"/>
        </a:defRPr>
      </a:lvl1pPr>
    </p:titleStyle>
    <p:bodyStyle>
      <a:lvl1pPr marL="342892" indent="-342892" algn="l" defTabSz="914378"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31" indent="-285743" algn="l" defTabSz="914378"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972" indent="-228594" algn="l" defTabSz="914378"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160"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348"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17" Type="http://schemas.openxmlformats.org/officeDocument/2006/relationships/tags" Target="../tags/tag274.xml"/><Relationship Id="rId21" Type="http://schemas.openxmlformats.org/officeDocument/2006/relationships/tags" Target="../tags/tag178.xml"/><Relationship Id="rId42" Type="http://schemas.openxmlformats.org/officeDocument/2006/relationships/tags" Target="../tags/tag199.xml"/><Relationship Id="rId63" Type="http://schemas.openxmlformats.org/officeDocument/2006/relationships/tags" Target="../tags/tag220.xml"/><Relationship Id="rId84" Type="http://schemas.openxmlformats.org/officeDocument/2006/relationships/tags" Target="../tags/tag241.xml"/><Relationship Id="rId138" Type="http://schemas.openxmlformats.org/officeDocument/2006/relationships/tags" Target="../tags/tag295.xml"/><Relationship Id="rId159" Type="http://schemas.openxmlformats.org/officeDocument/2006/relationships/tags" Target="../tags/tag316.xml"/><Relationship Id="rId170" Type="http://schemas.openxmlformats.org/officeDocument/2006/relationships/tags" Target="../tags/tag327.xml"/><Relationship Id="rId191" Type="http://schemas.openxmlformats.org/officeDocument/2006/relationships/tags" Target="../tags/tag348.xml"/><Relationship Id="rId205" Type="http://schemas.openxmlformats.org/officeDocument/2006/relationships/tags" Target="../tags/tag362.xml"/><Relationship Id="rId226" Type="http://schemas.openxmlformats.org/officeDocument/2006/relationships/tags" Target="../tags/tag383.xml"/><Relationship Id="rId247" Type="http://schemas.openxmlformats.org/officeDocument/2006/relationships/tags" Target="../tags/tag404.xml"/><Relationship Id="rId107" Type="http://schemas.openxmlformats.org/officeDocument/2006/relationships/tags" Target="../tags/tag264.xml"/><Relationship Id="rId11" Type="http://schemas.openxmlformats.org/officeDocument/2006/relationships/tags" Target="../tags/tag168.xml"/><Relationship Id="rId32" Type="http://schemas.openxmlformats.org/officeDocument/2006/relationships/tags" Target="../tags/tag189.xml"/><Relationship Id="rId53" Type="http://schemas.openxmlformats.org/officeDocument/2006/relationships/tags" Target="../tags/tag210.xml"/><Relationship Id="rId74" Type="http://schemas.openxmlformats.org/officeDocument/2006/relationships/tags" Target="../tags/tag231.xml"/><Relationship Id="rId128" Type="http://schemas.openxmlformats.org/officeDocument/2006/relationships/tags" Target="../tags/tag285.xml"/><Relationship Id="rId149" Type="http://schemas.openxmlformats.org/officeDocument/2006/relationships/tags" Target="../tags/tag306.xml"/><Relationship Id="rId5" Type="http://schemas.openxmlformats.org/officeDocument/2006/relationships/tags" Target="../tags/tag162.xml"/><Relationship Id="rId95" Type="http://schemas.openxmlformats.org/officeDocument/2006/relationships/tags" Target="../tags/tag252.xml"/><Relationship Id="rId160" Type="http://schemas.openxmlformats.org/officeDocument/2006/relationships/tags" Target="../tags/tag317.xml"/><Relationship Id="rId181" Type="http://schemas.openxmlformats.org/officeDocument/2006/relationships/tags" Target="../tags/tag338.xml"/><Relationship Id="rId216" Type="http://schemas.openxmlformats.org/officeDocument/2006/relationships/tags" Target="../tags/tag373.xml"/><Relationship Id="rId237" Type="http://schemas.openxmlformats.org/officeDocument/2006/relationships/tags" Target="../tags/tag394.xml"/><Relationship Id="rId258" Type="http://schemas.openxmlformats.org/officeDocument/2006/relationships/image" Target="../media/image4.png"/><Relationship Id="rId22" Type="http://schemas.openxmlformats.org/officeDocument/2006/relationships/tags" Target="../tags/tag179.xml"/><Relationship Id="rId43" Type="http://schemas.openxmlformats.org/officeDocument/2006/relationships/tags" Target="../tags/tag200.xml"/><Relationship Id="rId64" Type="http://schemas.openxmlformats.org/officeDocument/2006/relationships/tags" Target="../tags/tag221.xml"/><Relationship Id="rId118" Type="http://schemas.openxmlformats.org/officeDocument/2006/relationships/tags" Target="../tags/tag275.xml"/><Relationship Id="rId139" Type="http://schemas.openxmlformats.org/officeDocument/2006/relationships/tags" Target="../tags/tag296.xml"/><Relationship Id="rId85" Type="http://schemas.openxmlformats.org/officeDocument/2006/relationships/tags" Target="../tags/tag242.xml"/><Relationship Id="rId150" Type="http://schemas.openxmlformats.org/officeDocument/2006/relationships/tags" Target="../tags/tag307.xml"/><Relationship Id="rId171" Type="http://schemas.openxmlformats.org/officeDocument/2006/relationships/tags" Target="../tags/tag328.xml"/><Relationship Id="rId192" Type="http://schemas.openxmlformats.org/officeDocument/2006/relationships/tags" Target="../tags/tag349.xml"/><Relationship Id="rId206" Type="http://schemas.openxmlformats.org/officeDocument/2006/relationships/tags" Target="../tags/tag363.xml"/><Relationship Id="rId227" Type="http://schemas.openxmlformats.org/officeDocument/2006/relationships/tags" Target="../tags/tag384.xml"/><Relationship Id="rId248" Type="http://schemas.openxmlformats.org/officeDocument/2006/relationships/tags" Target="../tags/tag405.xml"/><Relationship Id="rId12" Type="http://schemas.openxmlformats.org/officeDocument/2006/relationships/tags" Target="../tags/tag169.xml"/><Relationship Id="rId33" Type="http://schemas.openxmlformats.org/officeDocument/2006/relationships/tags" Target="../tags/tag190.xml"/><Relationship Id="rId108" Type="http://schemas.openxmlformats.org/officeDocument/2006/relationships/tags" Target="../tags/tag265.xml"/><Relationship Id="rId129" Type="http://schemas.openxmlformats.org/officeDocument/2006/relationships/tags" Target="../tags/tag286.xml"/><Relationship Id="rId54" Type="http://schemas.openxmlformats.org/officeDocument/2006/relationships/tags" Target="../tags/tag211.xml"/><Relationship Id="rId75" Type="http://schemas.openxmlformats.org/officeDocument/2006/relationships/tags" Target="../tags/tag232.xml"/><Relationship Id="rId96" Type="http://schemas.openxmlformats.org/officeDocument/2006/relationships/tags" Target="../tags/tag253.xml"/><Relationship Id="rId140" Type="http://schemas.openxmlformats.org/officeDocument/2006/relationships/tags" Target="../tags/tag297.xml"/><Relationship Id="rId161" Type="http://schemas.openxmlformats.org/officeDocument/2006/relationships/tags" Target="../tags/tag318.xml"/><Relationship Id="rId182" Type="http://schemas.openxmlformats.org/officeDocument/2006/relationships/tags" Target="../tags/tag339.xml"/><Relationship Id="rId217" Type="http://schemas.openxmlformats.org/officeDocument/2006/relationships/tags" Target="../tags/tag374.xml"/><Relationship Id="rId6" Type="http://schemas.openxmlformats.org/officeDocument/2006/relationships/tags" Target="../tags/tag163.xml"/><Relationship Id="rId238" Type="http://schemas.openxmlformats.org/officeDocument/2006/relationships/tags" Target="../tags/tag395.xml"/><Relationship Id="rId23" Type="http://schemas.openxmlformats.org/officeDocument/2006/relationships/tags" Target="../tags/tag180.xml"/><Relationship Id="rId119" Type="http://schemas.openxmlformats.org/officeDocument/2006/relationships/tags" Target="../tags/tag276.xml"/><Relationship Id="rId44" Type="http://schemas.openxmlformats.org/officeDocument/2006/relationships/tags" Target="../tags/tag201.xml"/><Relationship Id="rId65" Type="http://schemas.openxmlformats.org/officeDocument/2006/relationships/tags" Target="../tags/tag222.xml"/><Relationship Id="rId86" Type="http://schemas.openxmlformats.org/officeDocument/2006/relationships/tags" Target="../tags/tag243.xml"/><Relationship Id="rId130" Type="http://schemas.openxmlformats.org/officeDocument/2006/relationships/tags" Target="../tags/tag287.xml"/><Relationship Id="rId151" Type="http://schemas.openxmlformats.org/officeDocument/2006/relationships/tags" Target="../tags/tag308.xml"/><Relationship Id="rId172" Type="http://schemas.openxmlformats.org/officeDocument/2006/relationships/tags" Target="../tags/tag329.xml"/><Relationship Id="rId193" Type="http://schemas.openxmlformats.org/officeDocument/2006/relationships/tags" Target="../tags/tag350.xml"/><Relationship Id="rId207" Type="http://schemas.openxmlformats.org/officeDocument/2006/relationships/tags" Target="../tags/tag364.xml"/><Relationship Id="rId228" Type="http://schemas.openxmlformats.org/officeDocument/2006/relationships/tags" Target="../tags/tag385.xml"/><Relationship Id="rId249" Type="http://schemas.openxmlformats.org/officeDocument/2006/relationships/tags" Target="../tags/tag406.xml"/><Relationship Id="rId13" Type="http://schemas.openxmlformats.org/officeDocument/2006/relationships/tags" Target="../tags/tag170.xml"/><Relationship Id="rId109" Type="http://schemas.openxmlformats.org/officeDocument/2006/relationships/tags" Target="../tags/tag266.xml"/><Relationship Id="rId34" Type="http://schemas.openxmlformats.org/officeDocument/2006/relationships/tags" Target="../tags/tag191.xml"/><Relationship Id="rId55" Type="http://schemas.openxmlformats.org/officeDocument/2006/relationships/tags" Target="../tags/tag212.xml"/><Relationship Id="rId76" Type="http://schemas.openxmlformats.org/officeDocument/2006/relationships/tags" Target="../tags/tag233.xml"/><Relationship Id="rId97" Type="http://schemas.openxmlformats.org/officeDocument/2006/relationships/tags" Target="../tags/tag254.xml"/><Relationship Id="rId120" Type="http://schemas.openxmlformats.org/officeDocument/2006/relationships/tags" Target="../tags/tag277.xml"/><Relationship Id="rId141" Type="http://schemas.openxmlformats.org/officeDocument/2006/relationships/tags" Target="../tags/tag298.xml"/><Relationship Id="rId7" Type="http://schemas.openxmlformats.org/officeDocument/2006/relationships/tags" Target="../tags/tag164.xml"/><Relationship Id="rId162" Type="http://schemas.openxmlformats.org/officeDocument/2006/relationships/tags" Target="../tags/tag319.xml"/><Relationship Id="rId183" Type="http://schemas.openxmlformats.org/officeDocument/2006/relationships/tags" Target="../tags/tag340.xml"/><Relationship Id="rId218" Type="http://schemas.openxmlformats.org/officeDocument/2006/relationships/tags" Target="../tags/tag375.xml"/><Relationship Id="rId239" Type="http://schemas.openxmlformats.org/officeDocument/2006/relationships/tags" Target="../tags/tag396.xml"/><Relationship Id="rId250" Type="http://schemas.openxmlformats.org/officeDocument/2006/relationships/tags" Target="../tags/tag407.xml"/><Relationship Id="rId24" Type="http://schemas.openxmlformats.org/officeDocument/2006/relationships/tags" Target="../tags/tag181.xml"/><Relationship Id="rId45" Type="http://schemas.openxmlformats.org/officeDocument/2006/relationships/tags" Target="../tags/tag202.xml"/><Relationship Id="rId66" Type="http://schemas.openxmlformats.org/officeDocument/2006/relationships/tags" Target="../tags/tag223.xml"/><Relationship Id="rId87" Type="http://schemas.openxmlformats.org/officeDocument/2006/relationships/tags" Target="../tags/tag244.xml"/><Relationship Id="rId110" Type="http://schemas.openxmlformats.org/officeDocument/2006/relationships/tags" Target="../tags/tag267.xml"/><Relationship Id="rId131" Type="http://schemas.openxmlformats.org/officeDocument/2006/relationships/tags" Target="../tags/tag288.xml"/><Relationship Id="rId152" Type="http://schemas.openxmlformats.org/officeDocument/2006/relationships/tags" Target="../tags/tag309.xml"/><Relationship Id="rId173" Type="http://schemas.openxmlformats.org/officeDocument/2006/relationships/tags" Target="../tags/tag330.xml"/><Relationship Id="rId194" Type="http://schemas.openxmlformats.org/officeDocument/2006/relationships/tags" Target="../tags/tag351.xml"/><Relationship Id="rId208" Type="http://schemas.openxmlformats.org/officeDocument/2006/relationships/tags" Target="../tags/tag365.xml"/><Relationship Id="rId229" Type="http://schemas.openxmlformats.org/officeDocument/2006/relationships/tags" Target="../tags/tag386.xml"/><Relationship Id="rId240" Type="http://schemas.openxmlformats.org/officeDocument/2006/relationships/tags" Target="../tags/tag397.xml"/><Relationship Id="rId14" Type="http://schemas.openxmlformats.org/officeDocument/2006/relationships/tags" Target="../tags/tag171.xml"/><Relationship Id="rId35" Type="http://schemas.openxmlformats.org/officeDocument/2006/relationships/tags" Target="../tags/tag192.xml"/><Relationship Id="rId56" Type="http://schemas.openxmlformats.org/officeDocument/2006/relationships/tags" Target="../tags/tag213.xml"/><Relationship Id="rId77" Type="http://schemas.openxmlformats.org/officeDocument/2006/relationships/tags" Target="../tags/tag234.xml"/><Relationship Id="rId100" Type="http://schemas.openxmlformats.org/officeDocument/2006/relationships/tags" Target="../tags/tag257.xml"/><Relationship Id="rId8" Type="http://schemas.openxmlformats.org/officeDocument/2006/relationships/tags" Target="../tags/tag165.xml"/><Relationship Id="rId98" Type="http://schemas.openxmlformats.org/officeDocument/2006/relationships/tags" Target="../tags/tag255.xml"/><Relationship Id="rId121" Type="http://schemas.openxmlformats.org/officeDocument/2006/relationships/tags" Target="../tags/tag278.xml"/><Relationship Id="rId142" Type="http://schemas.openxmlformats.org/officeDocument/2006/relationships/tags" Target="../tags/tag299.xml"/><Relationship Id="rId163" Type="http://schemas.openxmlformats.org/officeDocument/2006/relationships/tags" Target="../tags/tag320.xml"/><Relationship Id="rId184" Type="http://schemas.openxmlformats.org/officeDocument/2006/relationships/tags" Target="../tags/tag341.xml"/><Relationship Id="rId219" Type="http://schemas.openxmlformats.org/officeDocument/2006/relationships/tags" Target="../tags/tag376.xml"/><Relationship Id="rId230" Type="http://schemas.openxmlformats.org/officeDocument/2006/relationships/tags" Target="../tags/tag387.xml"/><Relationship Id="rId251" Type="http://schemas.openxmlformats.org/officeDocument/2006/relationships/tags" Target="../tags/tag408.xml"/><Relationship Id="rId25" Type="http://schemas.openxmlformats.org/officeDocument/2006/relationships/tags" Target="../tags/tag182.xml"/><Relationship Id="rId46" Type="http://schemas.openxmlformats.org/officeDocument/2006/relationships/tags" Target="../tags/tag203.xml"/><Relationship Id="rId67" Type="http://schemas.openxmlformats.org/officeDocument/2006/relationships/tags" Target="../tags/tag224.xml"/><Relationship Id="rId88" Type="http://schemas.openxmlformats.org/officeDocument/2006/relationships/tags" Target="../tags/tag245.xml"/><Relationship Id="rId111" Type="http://schemas.openxmlformats.org/officeDocument/2006/relationships/tags" Target="../tags/tag268.xml"/><Relationship Id="rId132" Type="http://schemas.openxmlformats.org/officeDocument/2006/relationships/tags" Target="../tags/tag289.xml"/><Relationship Id="rId153" Type="http://schemas.openxmlformats.org/officeDocument/2006/relationships/tags" Target="../tags/tag310.xml"/><Relationship Id="rId174" Type="http://schemas.openxmlformats.org/officeDocument/2006/relationships/tags" Target="../tags/tag331.xml"/><Relationship Id="rId195" Type="http://schemas.openxmlformats.org/officeDocument/2006/relationships/tags" Target="../tags/tag352.xml"/><Relationship Id="rId209" Type="http://schemas.openxmlformats.org/officeDocument/2006/relationships/tags" Target="../tags/tag366.xml"/><Relationship Id="rId220" Type="http://schemas.openxmlformats.org/officeDocument/2006/relationships/tags" Target="../tags/tag377.xml"/><Relationship Id="rId241" Type="http://schemas.openxmlformats.org/officeDocument/2006/relationships/tags" Target="../tags/tag398.xml"/><Relationship Id="rId15" Type="http://schemas.openxmlformats.org/officeDocument/2006/relationships/tags" Target="../tags/tag172.xml"/><Relationship Id="rId36" Type="http://schemas.openxmlformats.org/officeDocument/2006/relationships/tags" Target="../tags/tag193.xml"/><Relationship Id="rId57" Type="http://schemas.openxmlformats.org/officeDocument/2006/relationships/tags" Target="../tags/tag214.xml"/><Relationship Id="rId78" Type="http://schemas.openxmlformats.org/officeDocument/2006/relationships/tags" Target="../tags/tag235.xml"/><Relationship Id="rId99" Type="http://schemas.openxmlformats.org/officeDocument/2006/relationships/tags" Target="../tags/tag256.xml"/><Relationship Id="rId101" Type="http://schemas.openxmlformats.org/officeDocument/2006/relationships/tags" Target="../tags/tag258.xml"/><Relationship Id="rId122" Type="http://schemas.openxmlformats.org/officeDocument/2006/relationships/tags" Target="../tags/tag279.xml"/><Relationship Id="rId143" Type="http://schemas.openxmlformats.org/officeDocument/2006/relationships/tags" Target="../tags/tag300.xml"/><Relationship Id="rId164" Type="http://schemas.openxmlformats.org/officeDocument/2006/relationships/tags" Target="../tags/tag321.xml"/><Relationship Id="rId185" Type="http://schemas.openxmlformats.org/officeDocument/2006/relationships/tags" Target="../tags/tag342.xml"/><Relationship Id="rId9" Type="http://schemas.openxmlformats.org/officeDocument/2006/relationships/tags" Target="../tags/tag166.xml"/><Relationship Id="rId210" Type="http://schemas.openxmlformats.org/officeDocument/2006/relationships/tags" Target="../tags/tag367.xml"/><Relationship Id="rId26" Type="http://schemas.openxmlformats.org/officeDocument/2006/relationships/tags" Target="../tags/tag183.xml"/><Relationship Id="rId231" Type="http://schemas.openxmlformats.org/officeDocument/2006/relationships/tags" Target="../tags/tag388.xml"/><Relationship Id="rId252" Type="http://schemas.openxmlformats.org/officeDocument/2006/relationships/tags" Target="../tags/tag409.xml"/><Relationship Id="rId47" Type="http://schemas.openxmlformats.org/officeDocument/2006/relationships/tags" Target="../tags/tag204.xml"/><Relationship Id="rId68" Type="http://schemas.openxmlformats.org/officeDocument/2006/relationships/tags" Target="../tags/tag225.xml"/><Relationship Id="rId89" Type="http://schemas.openxmlformats.org/officeDocument/2006/relationships/tags" Target="../tags/tag246.xml"/><Relationship Id="rId112" Type="http://schemas.openxmlformats.org/officeDocument/2006/relationships/tags" Target="../tags/tag269.xml"/><Relationship Id="rId133" Type="http://schemas.openxmlformats.org/officeDocument/2006/relationships/tags" Target="../tags/tag290.xml"/><Relationship Id="rId154" Type="http://schemas.openxmlformats.org/officeDocument/2006/relationships/tags" Target="../tags/tag311.xml"/><Relationship Id="rId175" Type="http://schemas.openxmlformats.org/officeDocument/2006/relationships/tags" Target="../tags/tag332.xml"/><Relationship Id="rId196" Type="http://schemas.openxmlformats.org/officeDocument/2006/relationships/tags" Target="../tags/tag353.xml"/><Relationship Id="rId200" Type="http://schemas.openxmlformats.org/officeDocument/2006/relationships/tags" Target="../tags/tag357.xml"/><Relationship Id="rId16" Type="http://schemas.openxmlformats.org/officeDocument/2006/relationships/tags" Target="../tags/tag173.xml"/><Relationship Id="rId221" Type="http://schemas.openxmlformats.org/officeDocument/2006/relationships/tags" Target="../tags/tag378.xml"/><Relationship Id="rId242" Type="http://schemas.openxmlformats.org/officeDocument/2006/relationships/tags" Target="../tags/tag399.xml"/><Relationship Id="rId37" Type="http://schemas.openxmlformats.org/officeDocument/2006/relationships/tags" Target="../tags/tag194.xml"/><Relationship Id="rId58" Type="http://schemas.openxmlformats.org/officeDocument/2006/relationships/tags" Target="../tags/tag215.xml"/><Relationship Id="rId79" Type="http://schemas.openxmlformats.org/officeDocument/2006/relationships/tags" Target="../tags/tag236.xml"/><Relationship Id="rId102" Type="http://schemas.openxmlformats.org/officeDocument/2006/relationships/tags" Target="../tags/tag259.xml"/><Relationship Id="rId123" Type="http://schemas.openxmlformats.org/officeDocument/2006/relationships/tags" Target="../tags/tag280.xml"/><Relationship Id="rId144" Type="http://schemas.openxmlformats.org/officeDocument/2006/relationships/tags" Target="../tags/tag301.xml"/><Relationship Id="rId90" Type="http://schemas.openxmlformats.org/officeDocument/2006/relationships/tags" Target="../tags/tag247.xml"/><Relationship Id="rId165" Type="http://schemas.openxmlformats.org/officeDocument/2006/relationships/tags" Target="../tags/tag322.xml"/><Relationship Id="rId186" Type="http://schemas.openxmlformats.org/officeDocument/2006/relationships/tags" Target="../tags/tag343.xml"/><Relationship Id="rId211" Type="http://schemas.openxmlformats.org/officeDocument/2006/relationships/tags" Target="../tags/tag368.xml"/><Relationship Id="rId232" Type="http://schemas.openxmlformats.org/officeDocument/2006/relationships/tags" Target="../tags/tag389.xml"/><Relationship Id="rId253" Type="http://schemas.openxmlformats.org/officeDocument/2006/relationships/tags" Target="../tags/tag410.xml"/><Relationship Id="rId27" Type="http://schemas.openxmlformats.org/officeDocument/2006/relationships/tags" Target="../tags/tag184.xml"/><Relationship Id="rId48" Type="http://schemas.openxmlformats.org/officeDocument/2006/relationships/tags" Target="../tags/tag205.xml"/><Relationship Id="rId69" Type="http://schemas.openxmlformats.org/officeDocument/2006/relationships/tags" Target="../tags/tag226.xml"/><Relationship Id="rId113" Type="http://schemas.openxmlformats.org/officeDocument/2006/relationships/tags" Target="../tags/tag270.xml"/><Relationship Id="rId134" Type="http://schemas.openxmlformats.org/officeDocument/2006/relationships/tags" Target="../tags/tag291.xml"/><Relationship Id="rId80" Type="http://schemas.openxmlformats.org/officeDocument/2006/relationships/tags" Target="../tags/tag237.xml"/><Relationship Id="rId155" Type="http://schemas.openxmlformats.org/officeDocument/2006/relationships/tags" Target="../tags/tag312.xml"/><Relationship Id="rId176" Type="http://schemas.openxmlformats.org/officeDocument/2006/relationships/tags" Target="../tags/tag333.xml"/><Relationship Id="rId197" Type="http://schemas.openxmlformats.org/officeDocument/2006/relationships/tags" Target="../tags/tag354.xml"/><Relationship Id="rId201" Type="http://schemas.openxmlformats.org/officeDocument/2006/relationships/tags" Target="../tags/tag358.xml"/><Relationship Id="rId222" Type="http://schemas.openxmlformats.org/officeDocument/2006/relationships/tags" Target="../tags/tag379.xml"/><Relationship Id="rId243" Type="http://schemas.openxmlformats.org/officeDocument/2006/relationships/tags" Target="../tags/tag400.xml"/><Relationship Id="rId17" Type="http://schemas.openxmlformats.org/officeDocument/2006/relationships/tags" Target="../tags/tag174.xml"/><Relationship Id="rId38" Type="http://schemas.openxmlformats.org/officeDocument/2006/relationships/tags" Target="../tags/tag195.xml"/><Relationship Id="rId59" Type="http://schemas.openxmlformats.org/officeDocument/2006/relationships/tags" Target="../tags/tag216.xml"/><Relationship Id="rId103" Type="http://schemas.openxmlformats.org/officeDocument/2006/relationships/tags" Target="../tags/tag260.xml"/><Relationship Id="rId124" Type="http://schemas.openxmlformats.org/officeDocument/2006/relationships/tags" Target="../tags/tag281.xml"/><Relationship Id="rId70" Type="http://schemas.openxmlformats.org/officeDocument/2006/relationships/tags" Target="../tags/tag227.xml"/><Relationship Id="rId91" Type="http://schemas.openxmlformats.org/officeDocument/2006/relationships/tags" Target="../tags/tag248.xml"/><Relationship Id="rId145" Type="http://schemas.openxmlformats.org/officeDocument/2006/relationships/tags" Target="../tags/tag302.xml"/><Relationship Id="rId166" Type="http://schemas.openxmlformats.org/officeDocument/2006/relationships/tags" Target="../tags/tag323.xml"/><Relationship Id="rId187" Type="http://schemas.openxmlformats.org/officeDocument/2006/relationships/tags" Target="../tags/tag344.xml"/><Relationship Id="rId1" Type="http://schemas.openxmlformats.org/officeDocument/2006/relationships/tags" Target="../tags/tag158.xml"/><Relationship Id="rId212" Type="http://schemas.openxmlformats.org/officeDocument/2006/relationships/tags" Target="../tags/tag369.xml"/><Relationship Id="rId233" Type="http://schemas.openxmlformats.org/officeDocument/2006/relationships/tags" Target="../tags/tag390.xml"/><Relationship Id="rId254" Type="http://schemas.openxmlformats.org/officeDocument/2006/relationships/slideLayout" Target="../slideLayouts/slideLayout1.xml"/><Relationship Id="rId28" Type="http://schemas.openxmlformats.org/officeDocument/2006/relationships/tags" Target="../tags/tag185.xml"/><Relationship Id="rId49" Type="http://schemas.openxmlformats.org/officeDocument/2006/relationships/tags" Target="../tags/tag206.xml"/><Relationship Id="rId114" Type="http://schemas.openxmlformats.org/officeDocument/2006/relationships/tags" Target="../tags/tag271.xml"/><Relationship Id="rId60" Type="http://schemas.openxmlformats.org/officeDocument/2006/relationships/tags" Target="../tags/tag217.xml"/><Relationship Id="rId81" Type="http://schemas.openxmlformats.org/officeDocument/2006/relationships/tags" Target="../tags/tag238.xml"/><Relationship Id="rId135" Type="http://schemas.openxmlformats.org/officeDocument/2006/relationships/tags" Target="../tags/tag292.xml"/><Relationship Id="rId156" Type="http://schemas.openxmlformats.org/officeDocument/2006/relationships/tags" Target="../tags/tag313.xml"/><Relationship Id="rId177" Type="http://schemas.openxmlformats.org/officeDocument/2006/relationships/tags" Target="../tags/tag334.xml"/><Relationship Id="rId198" Type="http://schemas.openxmlformats.org/officeDocument/2006/relationships/tags" Target="../tags/tag355.xml"/><Relationship Id="rId202" Type="http://schemas.openxmlformats.org/officeDocument/2006/relationships/tags" Target="../tags/tag359.xml"/><Relationship Id="rId223" Type="http://schemas.openxmlformats.org/officeDocument/2006/relationships/tags" Target="../tags/tag380.xml"/><Relationship Id="rId244" Type="http://schemas.openxmlformats.org/officeDocument/2006/relationships/tags" Target="../tags/tag401.xml"/><Relationship Id="rId18" Type="http://schemas.openxmlformats.org/officeDocument/2006/relationships/tags" Target="../tags/tag175.xml"/><Relationship Id="rId39" Type="http://schemas.openxmlformats.org/officeDocument/2006/relationships/tags" Target="../tags/tag196.xml"/><Relationship Id="rId50" Type="http://schemas.openxmlformats.org/officeDocument/2006/relationships/tags" Target="../tags/tag207.xml"/><Relationship Id="rId104" Type="http://schemas.openxmlformats.org/officeDocument/2006/relationships/tags" Target="../tags/tag261.xml"/><Relationship Id="rId125" Type="http://schemas.openxmlformats.org/officeDocument/2006/relationships/tags" Target="../tags/tag282.xml"/><Relationship Id="rId146" Type="http://schemas.openxmlformats.org/officeDocument/2006/relationships/tags" Target="../tags/tag303.xml"/><Relationship Id="rId167" Type="http://schemas.openxmlformats.org/officeDocument/2006/relationships/tags" Target="../tags/tag324.xml"/><Relationship Id="rId188" Type="http://schemas.openxmlformats.org/officeDocument/2006/relationships/tags" Target="../tags/tag345.xml"/><Relationship Id="rId71" Type="http://schemas.openxmlformats.org/officeDocument/2006/relationships/tags" Target="../tags/tag228.xml"/><Relationship Id="rId92" Type="http://schemas.openxmlformats.org/officeDocument/2006/relationships/tags" Target="../tags/tag249.xml"/><Relationship Id="rId213" Type="http://schemas.openxmlformats.org/officeDocument/2006/relationships/tags" Target="../tags/tag370.xml"/><Relationship Id="rId234" Type="http://schemas.openxmlformats.org/officeDocument/2006/relationships/tags" Target="../tags/tag391.xml"/><Relationship Id="rId2" Type="http://schemas.openxmlformats.org/officeDocument/2006/relationships/tags" Target="../tags/tag159.xml"/><Relationship Id="rId29" Type="http://schemas.openxmlformats.org/officeDocument/2006/relationships/tags" Target="../tags/tag186.xml"/><Relationship Id="rId255" Type="http://schemas.openxmlformats.org/officeDocument/2006/relationships/notesSlide" Target="../notesSlides/notesSlide1.xml"/><Relationship Id="rId40" Type="http://schemas.openxmlformats.org/officeDocument/2006/relationships/tags" Target="../tags/tag197.xml"/><Relationship Id="rId115" Type="http://schemas.openxmlformats.org/officeDocument/2006/relationships/tags" Target="../tags/tag272.xml"/><Relationship Id="rId136" Type="http://schemas.openxmlformats.org/officeDocument/2006/relationships/tags" Target="../tags/tag293.xml"/><Relationship Id="rId157" Type="http://schemas.openxmlformats.org/officeDocument/2006/relationships/tags" Target="../tags/tag314.xml"/><Relationship Id="rId178" Type="http://schemas.openxmlformats.org/officeDocument/2006/relationships/tags" Target="../tags/tag335.xml"/><Relationship Id="rId61" Type="http://schemas.openxmlformats.org/officeDocument/2006/relationships/tags" Target="../tags/tag218.xml"/><Relationship Id="rId82" Type="http://schemas.openxmlformats.org/officeDocument/2006/relationships/tags" Target="../tags/tag239.xml"/><Relationship Id="rId199" Type="http://schemas.openxmlformats.org/officeDocument/2006/relationships/tags" Target="../tags/tag356.xml"/><Relationship Id="rId203" Type="http://schemas.openxmlformats.org/officeDocument/2006/relationships/tags" Target="../tags/tag360.xml"/><Relationship Id="rId19" Type="http://schemas.openxmlformats.org/officeDocument/2006/relationships/tags" Target="../tags/tag176.xml"/><Relationship Id="rId224" Type="http://schemas.openxmlformats.org/officeDocument/2006/relationships/tags" Target="../tags/tag381.xml"/><Relationship Id="rId245" Type="http://schemas.openxmlformats.org/officeDocument/2006/relationships/tags" Target="../tags/tag402.xml"/><Relationship Id="rId30" Type="http://schemas.openxmlformats.org/officeDocument/2006/relationships/tags" Target="../tags/tag187.xml"/><Relationship Id="rId105" Type="http://schemas.openxmlformats.org/officeDocument/2006/relationships/tags" Target="../tags/tag262.xml"/><Relationship Id="rId126" Type="http://schemas.openxmlformats.org/officeDocument/2006/relationships/tags" Target="../tags/tag283.xml"/><Relationship Id="rId147" Type="http://schemas.openxmlformats.org/officeDocument/2006/relationships/tags" Target="../tags/tag304.xml"/><Relationship Id="rId168" Type="http://schemas.openxmlformats.org/officeDocument/2006/relationships/tags" Target="../tags/tag325.xml"/><Relationship Id="rId51" Type="http://schemas.openxmlformats.org/officeDocument/2006/relationships/tags" Target="../tags/tag208.xml"/><Relationship Id="rId72" Type="http://schemas.openxmlformats.org/officeDocument/2006/relationships/tags" Target="../tags/tag229.xml"/><Relationship Id="rId93" Type="http://schemas.openxmlformats.org/officeDocument/2006/relationships/tags" Target="../tags/tag250.xml"/><Relationship Id="rId189" Type="http://schemas.openxmlformats.org/officeDocument/2006/relationships/tags" Target="../tags/tag346.xml"/><Relationship Id="rId3" Type="http://schemas.openxmlformats.org/officeDocument/2006/relationships/tags" Target="../tags/tag160.xml"/><Relationship Id="rId214" Type="http://schemas.openxmlformats.org/officeDocument/2006/relationships/tags" Target="../tags/tag371.xml"/><Relationship Id="rId235" Type="http://schemas.openxmlformats.org/officeDocument/2006/relationships/tags" Target="../tags/tag392.xml"/><Relationship Id="rId256" Type="http://schemas.openxmlformats.org/officeDocument/2006/relationships/image" Target="../media/image2.png"/><Relationship Id="rId116" Type="http://schemas.openxmlformats.org/officeDocument/2006/relationships/tags" Target="../tags/tag273.xml"/><Relationship Id="rId137" Type="http://schemas.openxmlformats.org/officeDocument/2006/relationships/tags" Target="../tags/tag294.xml"/><Relationship Id="rId158" Type="http://schemas.openxmlformats.org/officeDocument/2006/relationships/tags" Target="../tags/tag315.xml"/><Relationship Id="rId20" Type="http://schemas.openxmlformats.org/officeDocument/2006/relationships/tags" Target="../tags/tag177.xml"/><Relationship Id="rId41" Type="http://schemas.openxmlformats.org/officeDocument/2006/relationships/tags" Target="../tags/tag198.xml"/><Relationship Id="rId62" Type="http://schemas.openxmlformats.org/officeDocument/2006/relationships/tags" Target="../tags/tag219.xml"/><Relationship Id="rId83" Type="http://schemas.openxmlformats.org/officeDocument/2006/relationships/tags" Target="../tags/tag240.xml"/><Relationship Id="rId179" Type="http://schemas.openxmlformats.org/officeDocument/2006/relationships/tags" Target="../tags/tag336.xml"/><Relationship Id="rId190" Type="http://schemas.openxmlformats.org/officeDocument/2006/relationships/tags" Target="../tags/tag347.xml"/><Relationship Id="rId204" Type="http://schemas.openxmlformats.org/officeDocument/2006/relationships/tags" Target="../tags/tag361.xml"/><Relationship Id="rId225" Type="http://schemas.openxmlformats.org/officeDocument/2006/relationships/tags" Target="../tags/tag382.xml"/><Relationship Id="rId246" Type="http://schemas.openxmlformats.org/officeDocument/2006/relationships/tags" Target="../tags/tag403.xml"/><Relationship Id="rId106" Type="http://schemas.openxmlformats.org/officeDocument/2006/relationships/tags" Target="../tags/tag263.xml"/><Relationship Id="rId127" Type="http://schemas.openxmlformats.org/officeDocument/2006/relationships/tags" Target="../tags/tag284.xml"/><Relationship Id="rId10" Type="http://schemas.openxmlformats.org/officeDocument/2006/relationships/tags" Target="../tags/tag167.xml"/><Relationship Id="rId31" Type="http://schemas.openxmlformats.org/officeDocument/2006/relationships/tags" Target="../tags/tag188.xml"/><Relationship Id="rId52" Type="http://schemas.openxmlformats.org/officeDocument/2006/relationships/tags" Target="../tags/tag209.xml"/><Relationship Id="rId73" Type="http://schemas.openxmlformats.org/officeDocument/2006/relationships/tags" Target="../tags/tag230.xml"/><Relationship Id="rId94" Type="http://schemas.openxmlformats.org/officeDocument/2006/relationships/tags" Target="../tags/tag251.xml"/><Relationship Id="rId148" Type="http://schemas.openxmlformats.org/officeDocument/2006/relationships/tags" Target="../tags/tag305.xml"/><Relationship Id="rId169" Type="http://schemas.openxmlformats.org/officeDocument/2006/relationships/tags" Target="../tags/tag326.xml"/><Relationship Id="rId4" Type="http://schemas.openxmlformats.org/officeDocument/2006/relationships/tags" Target="../tags/tag161.xml"/><Relationship Id="rId180" Type="http://schemas.openxmlformats.org/officeDocument/2006/relationships/tags" Target="../tags/tag337.xml"/><Relationship Id="rId215" Type="http://schemas.openxmlformats.org/officeDocument/2006/relationships/tags" Target="../tags/tag372.xml"/><Relationship Id="rId236" Type="http://schemas.openxmlformats.org/officeDocument/2006/relationships/tags" Target="../tags/tag393.xml"/><Relationship Id="rId257"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 Id="rId9" Type="http://schemas.openxmlformats.org/officeDocument/2006/relationships/image" Target="../media/image29.png"/></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1.png"/><Relationship Id="rId2" Type="http://schemas.openxmlformats.org/officeDocument/2006/relationships/image" Target="../media/image25.png"/><Relationship Id="rId1" Type="http://schemas.openxmlformats.org/officeDocument/2006/relationships/slideLayout" Target="../slideLayouts/slideLayout3.xml"/><Relationship Id="rId6" Type="http://schemas.microsoft.com/office/2007/relationships/hdphoto" Target="../media/hdphoto3.wdp"/><Relationship Id="rId5" Type="http://schemas.openxmlformats.org/officeDocument/2006/relationships/image" Target="../media/image30.png"/><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117" Type="http://schemas.openxmlformats.org/officeDocument/2006/relationships/tags" Target="../tags/tag800.xml"/><Relationship Id="rId21" Type="http://schemas.openxmlformats.org/officeDocument/2006/relationships/tags" Target="../tags/tag704.xml"/><Relationship Id="rId63" Type="http://schemas.openxmlformats.org/officeDocument/2006/relationships/tags" Target="../tags/tag746.xml"/><Relationship Id="rId159" Type="http://schemas.openxmlformats.org/officeDocument/2006/relationships/tags" Target="../tags/tag842.xml"/><Relationship Id="rId170" Type="http://schemas.openxmlformats.org/officeDocument/2006/relationships/tags" Target="../tags/tag853.xml"/><Relationship Id="rId226" Type="http://schemas.openxmlformats.org/officeDocument/2006/relationships/tags" Target="../tags/tag909.xml"/><Relationship Id="rId268" Type="http://schemas.openxmlformats.org/officeDocument/2006/relationships/tags" Target="../tags/tag951.xml"/><Relationship Id="rId32" Type="http://schemas.openxmlformats.org/officeDocument/2006/relationships/tags" Target="../tags/tag715.xml"/><Relationship Id="rId74" Type="http://schemas.openxmlformats.org/officeDocument/2006/relationships/tags" Target="../tags/tag757.xml"/><Relationship Id="rId128" Type="http://schemas.openxmlformats.org/officeDocument/2006/relationships/tags" Target="../tags/tag811.xml"/><Relationship Id="rId5" Type="http://schemas.openxmlformats.org/officeDocument/2006/relationships/tags" Target="../tags/tag688.xml"/><Relationship Id="rId181" Type="http://schemas.openxmlformats.org/officeDocument/2006/relationships/tags" Target="../tags/tag864.xml"/><Relationship Id="rId237" Type="http://schemas.openxmlformats.org/officeDocument/2006/relationships/tags" Target="../tags/tag920.xml"/><Relationship Id="rId279" Type="http://schemas.openxmlformats.org/officeDocument/2006/relationships/tags" Target="../tags/tag962.xml"/><Relationship Id="rId43" Type="http://schemas.openxmlformats.org/officeDocument/2006/relationships/tags" Target="../tags/tag726.xml"/><Relationship Id="rId139" Type="http://schemas.openxmlformats.org/officeDocument/2006/relationships/tags" Target="../tags/tag822.xml"/><Relationship Id="rId85" Type="http://schemas.openxmlformats.org/officeDocument/2006/relationships/tags" Target="../tags/tag768.xml"/><Relationship Id="rId150" Type="http://schemas.openxmlformats.org/officeDocument/2006/relationships/tags" Target="../tags/tag833.xml"/><Relationship Id="rId192" Type="http://schemas.openxmlformats.org/officeDocument/2006/relationships/tags" Target="../tags/tag875.xml"/><Relationship Id="rId206" Type="http://schemas.openxmlformats.org/officeDocument/2006/relationships/tags" Target="../tags/tag889.xml"/><Relationship Id="rId248" Type="http://schemas.openxmlformats.org/officeDocument/2006/relationships/tags" Target="../tags/tag931.xml"/><Relationship Id="rId269" Type="http://schemas.openxmlformats.org/officeDocument/2006/relationships/tags" Target="../tags/tag952.xml"/><Relationship Id="rId12" Type="http://schemas.openxmlformats.org/officeDocument/2006/relationships/tags" Target="../tags/tag695.xml"/><Relationship Id="rId33" Type="http://schemas.openxmlformats.org/officeDocument/2006/relationships/tags" Target="../tags/tag716.xml"/><Relationship Id="rId108" Type="http://schemas.openxmlformats.org/officeDocument/2006/relationships/tags" Target="../tags/tag791.xml"/><Relationship Id="rId129" Type="http://schemas.openxmlformats.org/officeDocument/2006/relationships/tags" Target="../tags/tag812.xml"/><Relationship Id="rId280" Type="http://schemas.openxmlformats.org/officeDocument/2006/relationships/tags" Target="../tags/tag963.xml"/><Relationship Id="rId54" Type="http://schemas.openxmlformats.org/officeDocument/2006/relationships/tags" Target="../tags/tag737.xml"/><Relationship Id="rId75" Type="http://schemas.openxmlformats.org/officeDocument/2006/relationships/tags" Target="../tags/tag758.xml"/><Relationship Id="rId96" Type="http://schemas.openxmlformats.org/officeDocument/2006/relationships/tags" Target="../tags/tag779.xml"/><Relationship Id="rId140" Type="http://schemas.openxmlformats.org/officeDocument/2006/relationships/tags" Target="../tags/tag823.xml"/><Relationship Id="rId161" Type="http://schemas.openxmlformats.org/officeDocument/2006/relationships/tags" Target="../tags/tag844.xml"/><Relationship Id="rId182" Type="http://schemas.openxmlformats.org/officeDocument/2006/relationships/tags" Target="../tags/tag865.xml"/><Relationship Id="rId217" Type="http://schemas.openxmlformats.org/officeDocument/2006/relationships/tags" Target="../tags/tag900.xml"/><Relationship Id="rId6" Type="http://schemas.openxmlformats.org/officeDocument/2006/relationships/tags" Target="../tags/tag689.xml"/><Relationship Id="rId238" Type="http://schemas.openxmlformats.org/officeDocument/2006/relationships/tags" Target="../tags/tag921.xml"/><Relationship Id="rId259" Type="http://schemas.openxmlformats.org/officeDocument/2006/relationships/tags" Target="../tags/tag942.xml"/><Relationship Id="rId23" Type="http://schemas.openxmlformats.org/officeDocument/2006/relationships/tags" Target="../tags/tag706.xml"/><Relationship Id="rId119" Type="http://schemas.openxmlformats.org/officeDocument/2006/relationships/tags" Target="../tags/tag802.xml"/><Relationship Id="rId270" Type="http://schemas.openxmlformats.org/officeDocument/2006/relationships/tags" Target="../tags/tag953.xml"/><Relationship Id="rId44" Type="http://schemas.openxmlformats.org/officeDocument/2006/relationships/tags" Target="../tags/tag727.xml"/><Relationship Id="rId65" Type="http://schemas.openxmlformats.org/officeDocument/2006/relationships/tags" Target="../tags/tag748.xml"/><Relationship Id="rId86" Type="http://schemas.openxmlformats.org/officeDocument/2006/relationships/tags" Target="../tags/tag769.xml"/><Relationship Id="rId130" Type="http://schemas.openxmlformats.org/officeDocument/2006/relationships/tags" Target="../tags/tag813.xml"/><Relationship Id="rId151" Type="http://schemas.openxmlformats.org/officeDocument/2006/relationships/tags" Target="../tags/tag834.xml"/><Relationship Id="rId172" Type="http://schemas.openxmlformats.org/officeDocument/2006/relationships/tags" Target="../tags/tag855.xml"/><Relationship Id="rId193" Type="http://schemas.openxmlformats.org/officeDocument/2006/relationships/tags" Target="../tags/tag876.xml"/><Relationship Id="rId207" Type="http://schemas.openxmlformats.org/officeDocument/2006/relationships/tags" Target="../tags/tag890.xml"/><Relationship Id="rId228" Type="http://schemas.openxmlformats.org/officeDocument/2006/relationships/tags" Target="../tags/tag911.xml"/><Relationship Id="rId249" Type="http://schemas.openxmlformats.org/officeDocument/2006/relationships/tags" Target="../tags/tag932.xml"/><Relationship Id="rId13" Type="http://schemas.openxmlformats.org/officeDocument/2006/relationships/tags" Target="../tags/tag696.xml"/><Relationship Id="rId109" Type="http://schemas.openxmlformats.org/officeDocument/2006/relationships/tags" Target="../tags/tag792.xml"/><Relationship Id="rId260" Type="http://schemas.openxmlformats.org/officeDocument/2006/relationships/tags" Target="../tags/tag943.xml"/><Relationship Id="rId281" Type="http://schemas.openxmlformats.org/officeDocument/2006/relationships/tags" Target="../tags/tag964.xml"/><Relationship Id="rId34" Type="http://schemas.openxmlformats.org/officeDocument/2006/relationships/tags" Target="../tags/tag717.xml"/><Relationship Id="rId55" Type="http://schemas.openxmlformats.org/officeDocument/2006/relationships/tags" Target="../tags/tag738.xml"/><Relationship Id="rId76" Type="http://schemas.openxmlformats.org/officeDocument/2006/relationships/tags" Target="../tags/tag759.xml"/><Relationship Id="rId97" Type="http://schemas.openxmlformats.org/officeDocument/2006/relationships/tags" Target="../tags/tag780.xml"/><Relationship Id="rId120" Type="http://schemas.openxmlformats.org/officeDocument/2006/relationships/tags" Target="../tags/tag803.xml"/><Relationship Id="rId141" Type="http://schemas.openxmlformats.org/officeDocument/2006/relationships/tags" Target="../tags/tag824.xml"/><Relationship Id="rId7" Type="http://schemas.openxmlformats.org/officeDocument/2006/relationships/tags" Target="../tags/tag690.xml"/><Relationship Id="rId162" Type="http://schemas.openxmlformats.org/officeDocument/2006/relationships/tags" Target="../tags/tag845.xml"/><Relationship Id="rId183" Type="http://schemas.openxmlformats.org/officeDocument/2006/relationships/tags" Target="../tags/tag866.xml"/><Relationship Id="rId218" Type="http://schemas.openxmlformats.org/officeDocument/2006/relationships/tags" Target="../tags/tag901.xml"/><Relationship Id="rId239" Type="http://schemas.openxmlformats.org/officeDocument/2006/relationships/tags" Target="../tags/tag922.xml"/><Relationship Id="rId250" Type="http://schemas.openxmlformats.org/officeDocument/2006/relationships/tags" Target="../tags/tag933.xml"/><Relationship Id="rId271" Type="http://schemas.openxmlformats.org/officeDocument/2006/relationships/tags" Target="../tags/tag954.xml"/><Relationship Id="rId24" Type="http://schemas.openxmlformats.org/officeDocument/2006/relationships/tags" Target="../tags/tag707.xml"/><Relationship Id="rId45" Type="http://schemas.openxmlformats.org/officeDocument/2006/relationships/tags" Target="../tags/tag728.xml"/><Relationship Id="rId66" Type="http://schemas.openxmlformats.org/officeDocument/2006/relationships/tags" Target="../tags/tag749.xml"/><Relationship Id="rId87" Type="http://schemas.openxmlformats.org/officeDocument/2006/relationships/tags" Target="../tags/tag770.xml"/><Relationship Id="rId110" Type="http://schemas.openxmlformats.org/officeDocument/2006/relationships/tags" Target="../tags/tag793.xml"/><Relationship Id="rId131" Type="http://schemas.openxmlformats.org/officeDocument/2006/relationships/tags" Target="../tags/tag814.xml"/><Relationship Id="rId152" Type="http://schemas.openxmlformats.org/officeDocument/2006/relationships/tags" Target="../tags/tag835.xml"/><Relationship Id="rId173" Type="http://schemas.openxmlformats.org/officeDocument/2006/relationships/tags" Target="../tags/tag856.xml"/><Relationship Id="rId194" Type="http://schemas.openxmlformats.org/officeDocument/2006/relationships/tags" Target="../tags/tag877.xml"/><Relationship Id="rId208" Type="http://schemas.openxmlformats.org/officeDocument/2006/relationships/tags" Target="../tags/tag891.xml"/><Relationship Id="rId229" Type="http://schemas.openxmlformats.org/officeDocument/2006/relationships/tags" Target="../tags/tag912.xml"/><Relationship Id="rId240" Type="http://schemas.openxmlformats.org/officeDocument/2006/relationships/tags" Target="../tags/tag923.xml"/><Relationship Id="rId261" Type="http://schemas.openxmlformats.org/officeDocument/2006/relationships/tags" Target="../tags/tag944.xml"/><Relationship Id="rId14" Type="http://schemas.openxmlformats.org/officeDocument/2006/relationships/tags" Target="../tags/tag697.xml"/><Relationship Id="rId35" Type="http://schemas.openxmlformats.org/officeDocument/2006/relationships/tags" Target="../tags/tag718.xml"/><Relationship Id="rId56" Type="http://schemas.openxmlformats.org/officeDocument/2006/relationships/tags" Target="../tags/tag739.xml"/><Relationship Id="rId77" Type="http://schemas.openxmlformats.org/officeDocument/2006/relationships/tags" Target="../tags/tag760.xml"/><Relationship Id="rId100" Type="http://schemas.openxmlformats.org/officeDocument/2006/relationships/tags" Target="../tags/tag783.xml"/><Relationship Id="rId282" Type="http://schemas.openxmlformats.org/officeDocument/2006/relationships/tags" Target="../tags/tag965.xml"/><Relationship Id="rId8" Type="http://schemas.openxmlformats.org/officeDocument/2006/relationships/tags" Target="../tags/tag691.xml"/><Relationship Id="rId98" Type="http://schemas.openxmlformats.org/officeDocument/2006/relationships/tags" Target="../tags/tag781.xml"/><Relationship Id="rId121" Type="http://schemas.openxmlformats.org/officeDocument/2006/relationships/tags" Target="../tags/tag804.xml"/><Relationship Id="rId142" Type="http://schemas.openxmlformats.org/officeDocument/2006/relationships/tags" Target="../tags/tag825.xml"/><Relationship Id="rId163" Type="http://schemas.openxmlformats.org/officeDocument/2006/relationships/tags" Target="../tags/tag846.xml"/><Relationship Id="rId184" Type="http://schemas.openxmlformats.org/officeDocument/2006/relationships/tags" Target="../tags/tag867.xml"/><Relationship Id="rId219" Type="http://schemas.openxmlformats.org/officeDocument/2006/relationships/tags" Target="../tags/tag902.xml"/><Relationship Id="rId230" Type="http://schemas.openxmlformats.org/officeDocument/2006/relationships/tags" Target="../tags/tag913.xml"/><Relationship Id="rId251" Type="http://schemas.openxmlformats.org/officeDocument/2006/relationships/tags" Target="../tags/tag934.xml"/><Relationship Id="rId25" Type="http://schemas.openxmlformats.org/officeDocument/2006/relationships/tags" Target="../tags/tag708.xml"/><Relationship Id="rId46" Type="http://schemas.openxmlformats.org/officeDocument/2006/relationships/tags" Target="../tags/tag729.xml"/><Relationship Id="rId67" Type="http://schemas.openxmlformats.org/officeDocument/2006/relationships/tags" Target="../tags/tag750.xml"/><Relationship Id="rId272" Type="http://schemas.openxmlformats.org/officeDocument/2006/relationships/tags" Target="../tags/tag955.xml"/><Relationship Id="rId88" Type="http://schemas.openxmlformats.org/officeDocument/2006/relationships/tags" Target="../tags/tag771.xml"/><Relationship Id="rId111" Type="http://schemas.openxmlformats.org/officeDocument/2006/relationships/tags" Target="../tags/tag794.xml"/><Relationship Id="rId132" Type="http://schemas.openxmlformats.org/officeDocument/2006/relationships/tags" Target="../tags/tag815.xml"/><Relationship Id="rId153" Type="http://schemas.openxmlformats.org/officeDocument/2006/relationships/tags" Target="../tags/tag836.xml"/><Relationship Id="rId174" Type="http://schemas.openxmlformats.org/officeDocument/2006/relationships/tags" Target="../tags/tag857.xml"/><Relationship Id="rId195" Type="http://schemas.openxmlformats.org/officeDocument/2006/relationships/tags" Target="../tags/tag878.xml"/><Relationship Id="rId209" Type="http://schemas.openxmlformats.org/officeDocument/2006/relationships/tags" Target="../tags/tag892.xml"/><Relationship Id="rId220" Type="http://schemas.openxmlformats.org/officeDocument/2006/relationships/tags" Target="../tags/tag903.xml"/><Relationship Id="rId241" Type="http://schemas.openxmlformats.org/officeDocument/2006/relationships/tags" Target="../tags/tag924.xml"/><Relationship Id="rId15" Type="http://schemas.openxmlformats.org/officeDocument/2006/relationships/tags" Target="../tags/tag698.xml"/><Relationship Id="rId36" Type="http://schemas.openxmlformats.org/officeDocument/2006/relationships/tags" Target="../tags/tag719.xml"/><Relationship Id="rId57" Type="http://schemas.openxmlformats.org/officeDocument/2006/relationships/tags" Target="../tags/tag740.xml"/><Relationship Id="rId262" Type="http://schemas.openxmlformats.org/officeDocument/2006/relationships/tags" Target="../tags/tag945.xml"/><Relationship Id="rId283" Type="http://schemas.openxmlformats.org/officeDocument/2006/relationships/tags" Target="../tags/tag966.xml"/><Relationship Id="rId78" Type="http://schemas.openxmlformats.org/officeDocument/2006/relationships/tags" Target="../tags/tag761.xml"/><Relationship Id="rId99" Type="http://schemas.openxmlformats.org/officeDocument/2006/relationships/tags" Target="../tags/tag782.xml"/><Relationship Id="rId101" Type="http://schemas.openxmlformats.org/officeDocument/2006/relationships/tags" Target="../tags/tag784.xml"/><Relationship Id="rId122" Type="http://schemas.openxmlformats.org/officeDocument/2006/relationships/tags" Target="../tags/tag805.xml"/><Relationship Id="rId143" Type="http://schemas.openxmlformats.org/officeDocument/2006/relationships/tags" Target="../tags/tag826.xml"/><Relationship Id="rId164" Type="http://schemas.openxmlformats.org/officeDocument/2006/relationships/tags" Target="../tags/tag847.xml"/><Relationship Id="rId185" Type="http://schemas.openxmlformats.org/officeDocument/2006/relationships/tags" Target="../tags/tag868.xml"/><Relationship Id="rId9" Type="http://schemas.openxmlformats.org/officeDocument/2006/relationships/tags" Target="../tags/tag692.xml"/><Relationship Id="rId210" Type="http://schemas.openxmlformats.org/officeDocument/2006/relationships/tags" Target="../tags/tag893.xml"/><Relationship Id="rId26" Type="http://schemas.openxmlformats.org/officeDocument/2006/relationships/tags" Target="../tags/tag709.xml"/><Relationship Id="rId231" Type="http://schemas.openxmlformats.org/officeDocument/2006/relationships/tags" Target="../tags/tag914.xml"/><Relationship Id="rId252" Type="http://schemas.openxmlformats.org/officeDocument/2006/relationships/tags" Target="../tags/tag935.xml"/><Relationship Id="rId273" Type="http://schemas.openxmlformats.org/officeDocument/2006/relationships/tags" Target="../tags/tag956.xml"/><Relationship Id="rId47" Type="http://schemas.openxmlformats.org/officeDocument/2006/relationships/tags" Target="../tags/tag730.xml"/><Relationship Id="rId68" Type="http://schemas.openxmlformats.org/officeDocument/2006/relationships/tags" Target="../tags/tag751.xml"/><Relationship Id="rId89" Type="http://schemas.openxmlformats.org/officeDocument/2006/relationships/tags" Target="../tags/tag772.xml"/><Relationship Id="rId112" Type="http://schemas.openxmlformats.org/officeDocument/2006/relationships/tags" Target="../tags/tag795.xml"/><Relationship Id="rId133" Type="http://schemas.openxmlformats.org/officeDocument/2006/relationships/tags" Target="../tags/tag816.xml"/><Relationship Id="rId154" Type="http://schemas.openxmlformats.org/officeDocument/2006/relationships/tags" Target="../tags/tag837.xml"/><Relationship Id="rId175" Type="http://schemas.openxmlformats.org/officeDocument/2006/relationships/tags" Target="../tags/tag858.xml"/><Relationship Id="rId196" Type="http://schemas.openxmlformats.org/officeDocument/2006/relationships/tags" Target="../tags/tag879.xml"/><Relationship Id="rId200" Type="http://schemas.openxmlformats.org/officeDocument/2006/relationships/tags" Target="../tags/tag883.xml"/><Relationship Id="rId16" Type="http://schemas.openxmlformats.org/officeDocument/2006/relationships/tags" Target="../tags/tag699.xml"/><Relationship Id="rId221" Type="http://schemas.openxmlformats.org/officeDocument/2006/relationships/tags" Target="../tags/tag904.xml"/><Relationship Id="rId242" Type="http://schemas.openxmlformats.org/officeDocument/2006/relationships/tags" Target="../tags/tag925.xml"/><Relationship Id="rId263" Type="http://schemas.openxmlformats.org/officeDocument/2006/relationships/tags" Target="../tags/tag946.xml"/><Relationship Id="rId284" Type="http://schemas.openxmlformats.org/officeDocument/2006/relationships/tags" Target="../tags/tag967.xml"/><Relationship Id="rId37" Type="http://schemas.openxmlformats.org/officeDocument/2006/relationships/tags" Target="../tags/tag720.xml"/><Relationship Id="rId58" Type="http://schemas.openxmlformats.org/officeDocument/2006/relationships/tags" Target="../tags/tag741.xml"/><Relationship Id="rId79" Type="http://schemas.openxmlformats.org/officeDocument/2006/relationships/tags" Target="../tags/tag762.xml"/><Relationship Id="rId102" Type="http://schemas.openxmlformats.org/officeDocument/2006/relationships/tags" Target="../tags/tag785.xml"/><Relationship Id="rId123" Type="http://schemas.openxmlformats.org/officeDocument/2006/relationships/tags" Target="../tags/tag806.xml"/><Relationship Id="rId144" Type="http://schemas.openxmlformats.org/officeDocument/2006/relationships/tags" Target="../tags/tag827.xml"/><Relationship Id="rId90" Type="http://schemas.openxmlformats.org/officeDocument/2006/relationships/tags" Target="../tags/tag773.xml"/><Relationship Id="rId165" Type="http://schemas.openxmlformats.org/officeDocument/2006/relationships/tags" Target="../tags/tag848.xml"/><Relationship Id="rId186" Type="http://schemas.openxmlformats.org/officeDocument/2006/relationships/tags" Target="../tags/tag869.xml"/><Relationship Id="rId211" Type="http://schemas.openxmlformats.org/officeDocument/2006/relationships/tags" Target="../tags/tag894.xml"/><Relationship Id="rId232" Type="http://schemas.openxmlformats.org/officeDocument/2006/relationships/tags" Target="../tags/tag915.xml"/><Relationship Id="rId253" Type="http://schemas.openxmlformats.org/officeDocument/2006/relationships/tags" Target="../tags/tag936.xml"/><Relationship Id="rId274" Type="http://schemas.openxmlformats.org/officeDocument/2006/relationships/tags" Target="../tags/tag957.xml"/><Relationship Id="rId27" Type="http://schemas.openxmlformats.org/officeDocument/2006/relationships/tags" Target="../tags/tag710.xml"/><Relationship Id="rId48" Type="http://schemas.openxmlformats.org/officeDocument/2006/relationships/tags" Target="../tags/tag731.xml"/><Relationship Id="rId69" Type="http://schemas.openxmlformats.org/officeDocument/2006/relationships/tags" Target="../tags/tag752.xml"/><Relationship Id="rId113" Type="http://schemas.openxmlformats.org/officeDocument/2006/relationships/tags" Target="../tags/tag796.xml"/><Relationship Id="rId134" Type="http://schemas.openxmlformats.org/officeDocument/2006/relationships/tags" Target="../tags/tag817.xml"/><Relationship Id="rId80" Type="http://schemas.openxmlformats.org/officeDocument/2006/relationships/tags" Target="../tags/tag763.xml"/><Relationship Id="rId155" Type="http://schemas.openxmlformats.org/officeDocument/2006/relationships/tags" Target="../tags/tag838.xml"/><Relationship Id="rId176" Type="http://schemas.openxmlformats.org/officeDocument/2006/relationships/tags" Target="../tags/tag859.xml"/><Relationship Id="rId197" Type="http://schemas.openxmlformats.org/officeDocument/2006/relationships/tags" Target="../tags/tag880.xml"/><Relationship Id="rId201" Type="http://schemas.openxmlformats.org/officeDocument/2006/relationships/tags" Target="../tags/tag884.xml"/><Relationship Id="rId222" Type="http://schemas.openxmlformats.org/officeDocument/2006/relationships/tags" Target="../tags/tag905.xml"/><Relationship Id="rId243" Type="http://schemas.openxmlformats.org/officeDocument/2006/relationships/tags" Target="../tags/tag926.xml"/><Relationship Id="rId264" Type="http://schemas.openxmlformats.org/officeDocument/2006/relationships/tags" Target="../tags/tag947.xml"/><Relationship Id="rId285" Type="http://schemas.openxmlformats.org/officeDocument/2006/relationships/tags" Target="../tags/tag968.xml"/><Relationship Id="rId17" Type="http://schemas.openxmlformats.org/officeDocument/2006/relationships/tags" Target="../tags/tag700.xml"/><Relationship Id="rId38" Type="http://schemas.openxmlformats.org/officeDocument/2006/relationships/tags" Target="../tags/tag721.xml"/><Relationship Id="rId59" Type="http://schemas.openxmlformats.org/officeDocument/2006/relationships/tags" Target="../tags/tag742.xml"/><Relationship Id="rId103" Type="http://schemas.openxmlformats.org/officeDocument/2006/relationships/tags" Target="../tags/tag786.xml"/><Relationship Id="rId124" Type="http://schemas.openxmlformats.org/officeDocument/2006/relationships/tags" Target="../tags/tag807.xml"/><Relationship Id="rId70" Type="http://schemas.openxmlformats.org/officeDocument/2006/relationships/tags" Target="../tags/tag753.xml"/><Relationship Id="rId91" Type="http://schemas.openxmlformats.org/officeDocument/2006/relationships/tags" Target="../tags/tag774.xml"/><Relationship Id="rId145" Type="http://schemas.openxmlformats.org/officeDocument/2006/relationships/tags" Target="../tags/tag828.xml"/><Relationship Id="rId166" Type="http://schemas.openxmlformats.org/officeDocument/2006/relationships/tags" Target="../tags/tag849.xml"/><Relationship Id="rId187" Type="http://schemas.openxmlformats.org/officeDocument/2006/relationships/tags" Target="../tags/tag870.xml"/><Relationship Id="rId1" Type="http://schemas.openxmlformats.org/officeDocument/2006/relationships/tags" Target="../tags/tag684.xml"/><Relationship Id="rId212" Type="http://schemas.openxmlformats.org/officeDocument/2006/relationships/tags" Target="../tags/tag895.xml"/><Relationship Id="rId233" Type="http://schemas.openxmlformats.org/officeDocument/2006/relationships/tags" Target="../tags/tag916.xml"/><Relationship Id="rId254" Type="http://schemas.openxmlformats.org/officeDocument/2006/relationships/tags" Target="../tags/tag937.xml"/><Relationship Id="rId28" Type="http://schemas.openxmlformats.org/officeDocument/2006/relationships/tags" Target="../tags/tag711.xml"/><Relationship Id="rId49" Type="http://schemas.openxmlformats.org/officeDocument/2006/relationships/tags" Target="../tags/tag732.xml"/><Relationship Id="rId114" Type="http://schemas.openxmlformats.org/officeDocument/2006/relationships/tags" Target="../tags/tag797.xml"/><Relationship Id="rId275" Type="http://schemas.openxmlformats.org/officeDocument/2006/relationships/tags" Target="../tags/tag958.xml"/><Relationship Id="rId60" Type="http://schemas.openxmlformats.org/officeDocument/2006/relationships/tags" Target="../tags/tag743.xml"/><Relationship Id="rId81" Type="http://schemas.openxmlformats.org/officeDocument/2006/relationships/tags" Target="../tags/tag764.xml"/><Relationship Id="rId135" Type="http://schemas.openxmlformats.org/officeDocument/2006/relationships/tags" Target="../tags/tag818.xml"/><Relationship Id="rId156" Type="http://schemas.openxmlformats.org/officeDocument/2006/relationships/tags" Target="../tags/tag839.xml"/><Relationship Id="rId177" Type="http://schemas.openxmlformats.org/officeDocument/2006/relationships/tags" Target="../tags/tag860.xml"/><Relationship Id="rId198" Type="http://schemas.openxmlformats.org/officeDocument/2006/relationships/tags" Target="../tags/tag881.xml"/><Relationship Id="rId202" Type="http://schemas.openxmlformats.org/officeDocument/2006/relationships/tags" Target="../tags/tag885.xml"/><Relationship Id="rId223" Type="http://schemas.openxmlformats.org/officeDocument/2006/relationships/tags" Target="../tags/tag906.xml"/><Relationship Id="rId244" Type="http://schemas.openxmlformats.org/officeDocument/2006/relationships/tags" Target="../tags/tag927.xml"/><Relationship Id="rId18" Type="http://schemas.openxmlformats.org/officeDocument/2006/relationships/tags" Target="../tags/tag701.xml"/><Relationship Id="rId39" Type="http://schemas.openxmlformats.org/officeDocument/2006/relationships/tags" Target="../tags/tag722.xml"/><Relationship Id="rId265" Type="http://schemas.openxmlformats.org/officeDocument/2006/relationships/tags" Target="../tags/tag948.xml"/><Relationship Id="rId286" Type="http://schemas.openxmlformats.org/officeDocument/2006/relationships/tags" Target="../tags/tag969.xml"/><Relationship Id="rId50" Type="http://schemas.openxmlformats.org/officeDocument/2006/relationships/tags" Target="../tags/tag733.xml"/><Relationship Id="rId104" Type="http://schemas.openxmlformats.org/officeDocument/2006/relationships/tags" Target="../tags/tag787.xml"/><Relationship Id="rId125" Type="http://schemas.openxmlformats.org/officeDocument/2006/relationships/tags" Target="../tags/tag808.xml"/><Relationship Id="rId146" Type="http://schemas.openxmlformats.org/officeDocument/2006/relationships/tags" Target="../tags/tag829.xml"/><Relationship Id="rId167" Type="http://schemas.openxmlformats.org/officeDocument/2006/relationships/tags" Target="../tags/tag850.xml"/><Relationship Id="rId188" Type="http://schemas.openxmlformats.org/officeDocument/2006/relationships/tags" Target="../tags/tag871.xml"/><Relationship Id="rId71" Type="http://schemas.openxmlformats.org/officeDocument/2006/relationships/tags" Target="../tags/tag754.xml"/><Relationship Id="rId92" Type="http://schemas.openxmlformats.org/officeDocument/2006/relationships/tags" Target="../tags/tag775.xml"/><Relationship Id="rId213" Type="http://schemas.openxmlformats.org/officeDocument/2006/relationships/tags" Target="../tags/tag896.xml"/><Relationship Id="rId234" Type="http://schemas.openxmlformats.org/officeDocument/2006/relationships/tags" Target="../tags/tag917.xml"/><Relationship Id="rId2" Type="http://schemas.openxmlformats.org/officeDocument/2006/relationships/tags" Target="../tags/tag685.xml"/><Relationship Id="rId29" Type="http://schemas.openxmlformats.org/officeDocument/2006/relationships/tags" Target="../tags/tag712.xml"/><Relationship Id="rId255" Type="http://schemas.openxmlformats.org/officeDocument/2006/relationships/tags" Target="../tags/tag938.xml"/><Relationship Id="rId276" Type="http://schemas.openxmlformats.org/officeDocument/2006/relationships/tags" Target="../tags/tag959.xml"/><Relationship Id="rId40" Type="http://schemas.openxmlformats.org/officeDocument/2006/relationships/tags" Target="../tags/tag723.xml"/><Relationship Id="rId115" Type="http://schemas.openxmlformats.org/officeDocument/2006/relationships/tags" Target="../tags/tag798.xml"/><Relationship Id="rId136" Type="http://schemas.openxmlformats.org/officeDocument/2006/relationships/tags" Target="../tags/tag819.xml"/><Relationship Id="rId157" Type="http://schemas.openxmlformats.org/officeDocument/2006/relationships/tags" Target="../tags/tag840.xml"/><Relationship Id="rId178" Type="http://schemas.openxmlformats.org/officeDocument/2006/relationships/tags" Target="../tags/tag861.xml"/><Relationship Id="rId61" Type="http://schemas.openxmlformats.org/officeDocument/2006/relationships/tags" Target="../tags/tag744.xml"/><Relationship Id="rId82" Type="http://schemas.openxmlformats.org/officeDocument/2006/relationships/tags" Target="../tags/tag765.xml"/><Relationship Id="rId199" Type="http://schemas.openxmlformats.org/officeDocument/2006/relationships/tags" Target="../tags/tag882.xml"/><Relationship Id="rId203" Type="http://schemas.openxmlformats.org/officeDocument/2006/relationships/tags" Target="../tags/tag886.xml"/><Relationship Id="rId19" Type="http://schemas.openxmlformats.org/officeDocument/2006/relationships/tags" Target="../tags/tag702.xml"/><Relationship Id="rId224" Type="http://schemas.openxmlformats.org/officeDocument/2006/relationships/tags" Target="../tags/tag907.xml"/><Relationship Id="rId245" Type="http://schemas.openxmlformats.org/officeDocument/2006/relationships/tags" Target="../tags/tag928.xml"/><Relationship Id="rId266" Type="http://schemas.openxmlformats.org/officeDocument/2006/relationships/tags" Target="../tags/tag949.xml"/><Relationship Id="rId287" Type="http://schemas.openxmlformats.org/officeDocument/2006/relationships/slideLayout" Target="../slideLayouts/slideLayout1.xml"/><Relationship Id="rId30" Type="http://schemas.openxmlformats.org/officeDocument/2006/relationships/tags" Target="../tags/tag713.xml"/><Relationship Id="rId105" Type="http://schemas.openxmlformats.org/officeDocument/2006/relationships/tags" Target="../tags/tag788.xml"/><Relationship Id="rId126" Type="http://schemas.openxmlformats.org/officeDocument/2006/relationships/tags" Target="../tags/tag809.xml"/><Relationship Id="rId147" Type="http://schemas.openxmlformats.org/officeDocument/2006/relationships/tags" Target="../tags/tag830.xml"/><Relationship Id="rId168" Type="http://schemas.openxmlformats.org/officeDocument/2006/relationships/tags" Target="../tags/tag851.xml"/><Relationship Id="rId51" Type="http://schemas.openxmlformats.org/officeDocument/2006/relationships/tags" Target="../tags/tag734.xml"/><Relationship Id="rId72" Type="http://schemas.openxmlformats.org/officeDocument/2006/relationships/tags" Target="../tags/tag755.xml"/><Relationship Id="rId93" Type="http://schemas.openxmlformats.org/officeDocument/2006/relationships/tags" Target="../tags/tag776.xml"/><Relationship Id="rId189" Type="http://schemas.openxmlformats.org/officeDocument/2006/relationships/tags" Target="../tags/tag872.xml"/><Relationship Id="rId3" Type="http://schemas.openxmlformats.org/officeDocument/2006/relationships/tags" Target="../tags/tag686.xml"/><Relationship Id="rId214" Type="http://schemas.openxmlformats.org/officeDocument/2006/relationships/tags" Target="../tags/tag897.xml"/><Relationship Id="rId235" Type="http://schemas.openxmlformats.org/officeDocument/2006/relationships/tags" Target="../tags/tag918.xml"/><Relationship Id="rId256" Type="http://schemas.openxmlformats.org/officeDocument/2006/relationships/tags" Target="../tags/tag939.xml"/><Relationship Id="rId277" Type="http://schemas.openxmlformats.org/officeDocument/2006/relationships/tags" Target="../tags/tag960.xml"/><Relationship Id="rId116" Type="http://schemas.openxmlformats.org/officeDocument/2006/relationships/tags" Target="../tags/tag799.xml"/><Relationship Id="rId137" Type="http://schemas.openxmlformats.org/officeDocument/2006/relationships/tags" Target="../tags/tag820.xml"/><Relationship Id="rId158" Type="http://schemas.openxmlformats.org/officeDocument/2006/relationships/tags" Target="../tags/tag841.xml"/><Relationship Id="rId20" Type="http://schemas.openxmlformats.org/officeDocument/2006/relationships/tags" Target="../tags/tag703.xml"/><Relationship Id="rId41" Type="http://schemas.openxmlformats.org/officeDocument/2006/relationships/tags" Target="../tags/tag724.xml"/><Relationship Id="rId62" Type="http://schemas.openxmlformats.org/officeDocument/2006/relationships/tags" Target="../tags/tag745.xml"/><Relationship Id="rId83" Type="http://schemas.openxmlformats.org/officeDocument/2006/relationships/tags" Target="../tags/tag766.xml"/><Relationship Id="rId179" Type="http://schemas.openxmlformats.org/officeDocument/2006/relationships/tags" Target="../tags/tag862.xml"/><Relationship Id="rId190" Type="http://schemas.openxmlformats.org/officeDocument/2006/relationships/tags" Target="../tags/tag873.xml"/><Relationship Id="rId204" Type="http://schemas.openxmlformats.org/officeDocument/2006/relationships/tags" Target="../tags/tag887.xml"/><Relationship Id="rId225" Type="http://schemas.openxmlformats.org/officeDocument/2006/relationships/tags" Target="../tags/tag908.xml"/><Relationship Id="rId246" Type="http://schemas.openxmlformats.org/officeDocument/2006/relationships/tags" Target="../tags/tag929.xml"/><Relationship Id="rId267" Type="http://schemas.openxmlformats.org/officeDocument/2006/relationships/tags" Target="../tags/tag950.xml"/><Relationship Id="rId288" Type="http://schemas.openxmlformats.org/officeDocument/2006/relationships/notesSlide" Target="../notesSlides/notesSlide11.xml"/><Relationship Id="rId106" Type="http://schemas.openxmlformats.org/officeDocument/2006/relationships/tags" Target="../tags/tag789.xml"/><Relationship Id="rId127" Type="http://schemas.openxmlformats.org/officeDocument/2006/relationships/tags" Target="../tags/tag810.xml"/><Relationship Id="rId10" Type="http://schemas.openxmlformats.org/officeDocument/2006/relationships/tags" Target="../tags/tag693.xml"/><Relationship Id="rId31" Type="http://schemas.openxmlformats.org/officeDocument/2006/relationships/tags" Target="../tags/tag714.xml"/><Relationship Id="rId52" Type="http://schemas.openxmlformats.org/officeDocument/2006/relationships/tags" Target="../tags/tag735.xml"/><Relationship Id="rId73" Type="http://schemas.openxmlformats.org/officeDocument/2006/relationships/tags" Target="../tags/tag756.xml"/><Relationship Id="rId94" Type="http://schemas.openxmlformats.org/officeDocument/2006/relationships/tags" Target="../tags/tag777.xml"/><Relationship Id="rId148" Type="http://schemas.openxmlformats.org/officeDocument/2006/relationships/tags" Target="../tags/tag831.xml"/><Relationship Id="rId169" Type="http://schemas.openxmlformats.org/officeDocument/2006/relationships/tags" Target="../tags/tag852.xml"/><Relationship Id="rId4" Type="http://schemas.openxmlformats.org/officeDocument/2006/relationships/tags" Target="../tags/tag687.xml"/><Relationship Id="rId180" Type="http://schemas.openxmlformats.org/officeDocument/2006/relationships/tags" Target="../tags/tag863.xml"/><Relationship Id="rId215" Type="http://schemas.openxmlformats.org/officeDocument/2006/relationships/tags" Target="../tags/tag898.xml"/><Relationship Id="rId236" Type="http://schemas.openxmlformats.org/officeDocument/2006/relationships/tags" Target="../tags/tag919.xml"/><Relationship Id="rId257" Type="http://schemas.openxmlformats.org/officeDocument/2006/relationships/tags" Target="../tags/tag940.xml"/><Relationship Id="rId278" Type="http://schemas.openxmlformats.org/officeDocument/2006/relationships/tags" Target="../tags/tag961.xml"/><Relationship Id="rId42" Type="http://schemas.openxmlformats.org/officeDocument/2006/relationships/tags" Target="../tags/tag725.xml"/><Relationship Id="rId84" Type="http://schemas.openxmlformats.org/officeDocument/2006/relationships/tags" Target="../tags/tag767.xml"/><Relationship Id="rId138" Type="http://schemas.openxmlformats.org/officeDocument/2006/relationships/tags" Target="../tags/tag821.xml"/><Relationship Id="rId191" Type="http://schemas.openxmlformats.org/officeDocument/2006/relationships/tags" Target="../tags/tag874.xml"/><Relationship Id="rId205" Type="http://schemas.openxmlformats.org/officeDocument/2006/relationships/tags" Target="../tags/tag888.xml"/><Relationship Id="rId247" Type="http://schemas.openxmlformats.org/officeDocument/2006/relationships/tags" Target="../tags/tag930.xml"/><Relationship Id="rId107" Type="http://schemas.openxmlformats.org/officeDocument/2006/relationships/tags" Target="../tags/tag790.xml"/><Relationship Id="rId289" Type="http://schemas.openxmlformats.org/officeDocument/2006/relationships/image" Target="../media/image32.png"/><Relationship Id="rId11" Type="http://schemas.openxmlformats.org/officeDocument/2006/relationships/tags" Target="../tags/tag694.xml"/><Relationship Id="rId53" Type="http://schemas.openxmlformats.org/officeDocument/2006/relationships/tags" Target="../tags/tag736.xml"/><Relationship Id="rId149" Type="http://schemas.openxmlformats.org/officeDocument/2006/relationships/tags" Target="../tags/tag832.xml"/><Relationship Id="rId95" Type="http://schemas.openxmlformats.org/officeDocument/2006/relationships/tags" Target="../tags/tag778.xml"/><Relationship Id="rId160" Type="http://schemas.openxmlformats.org/officeDocument/2006/relationships/tags" Target="../tags/tag843.xml"/><Relationship Id="rId216" Type="http://schemas.openxmlformats.org/officeDocument/2006/relationships/tags" Target="../tags/tag899.xml"/><Relationship Id="rId258" Type="http://schemas.openxmlformats.org/officeDocument/2006/relationships/tags" Target="../tags/tag941.xml"/><Relationship Id="rId22" Type="http://schemas.openxmlformats.org/officeDocument/2006/relationships/tags" Target="../tags/tag705.xml"/><Relationship Id="rId64" Type="http://schemas.openxmlformats.org/officeDocument/2006/relationships/tags" Target="../tags/tag747.xml"/><Relationship Id="rId118" Type="http://schemas.openxmlformats.org/officeDocument/2006/relationships/tags" Target="../tags/tag801.xml"/><Relationship Id="rId171" Type="http://schemas.openxmlformats.org/officeDocument/2006/relationships/tags" Target="../tags/tag854.xml"/><Relationship Id="rId227" Type="http://schemas.openxmlformats.org/officeDocument/2006/relationships/tags" Target="../tags/tag910.xml"/></Relationships>
</file>

<file path=ppt/slides/_rels/slide2.xml.rels><?xml version="1.0" encoding="UTF-8" standalone="yes"?>
<Relationships xmlns="http://schemas.openxmlformats.org/package/2006/relationships"><Relationship Id="rId117" Type="http://schemas.openxmlformats.org/officeDocument/2006/relationships/tags" Target="../tags/tag527.xml"/><Relationship Id="rId21" Type="http://schemas.openxmlformats.org/officeDocument/2006/relationships/tags" Target="../tags/tag431.xml"/><Relationship Id="rId63" Type="http://schemas.openxmlformats.org/officeDocument/2006/relationships/tags" Target="../tags/tag473.xml"/><Relationship Id="rId159" Type="http://schemas.openxmlformats.org/officeDocument/2006/relationships/tags" Target="../tags/tag569.xml"/><Relationship Id="rId170" Type="http://schemas.openxmlformats.org/officeDocument/2006/relationships/tags" Target="../tags/tag580.xml"/><Relationship Id="rId226" Type="http://schemas.openxmlformats.org/officeDocument/2006/relationships/tags" Target="../tags/tag636.xml"/><Relationship Id="rId268" Type="http://schemas.openxmlformats.org/officeDocument/2006/relationships/tags" Target="../tags/tag678.xml"/><Relationship Id="rId32" Type="http://schemas.openxmlformats.org/officeDocument/2006/relationships/tags" Target="../tags/tag442.xml"/><Relationship Id="rId74" Type="http://schemas.openxmlformats.org/officeDocument/2006/relationships/tags" Target="../tags/tag484.xml"/><Relationship Id="rId128" Type="http://schemas.openxmlformats.org/officeDocument/2006/relationships/tags" Target="../tags/tag538.xml"/><Relationship Id="rId5" Type="http://schemas.openxmlformats.org/officeDocument/2006/relationships/tags" Target="../tags/tag415.xml"/><Relationship Id="rId95" Type="http://schemas.openxmlformats.org/officeDocument/2006/relationships/tags" Target="../tags/tag505.xml"/><Relationship Id="rId160" Type="http://schemas.openxmlformats.org/officeDocument/2006/relationships/tags" Target="../tags/tag570.xml"/><Relationship Id="rId181" Type="http://schemas.openxmlformats.org/officeDocument/2006/relationships/tags" Target="../tags/tag591.xml"/><Relationship Id="rId216" Type="http://schemas.openxmlformats.org/officeDocument/2006/relationships/tags" Target="../tags/tag626.xml"/><Relationship Id="rId237" Type="http://schemas.openxmlformats.org/officeDocument/2006/relationships/tags" Target="../tags/tag647.xml"/><Relationship Id="rId258" Type="http://schemas.openxmlformats.org/officeDocument/2006/relationships/tags" Target="../tags/tag668.xml"/><Relationship Id="rId22" Type="http://schemas.openxmlformats.org/officeDocument/2006/relationships/tags" Target="../tags/tag432.xml"/><Relationship Id="rId43" Type="http://schemas.openxmlformats.org/officeDocument/2006/relationships/tags" Target="../tags/tag453.xml"/><Relationship Id="rId64" Type="http://schemas.openxmlformats.org/officeDocument/2006/relationships/tags" Target="../tags/tag474.xml"/><Relationship Id="rId118" Type="http://schemas.openxmlformats.org/officeDocument/2006/relationships/tags" Target="../tags/tag528.xml"/><Relationship Id="rId139" Type="http://schemas.openxmlformats.org/officeDocument/2006/relationships/tags" Target="../tags/tag549.xml"/><Relationship Id="rId85" Type="http://schemas.openxmlformats.org/officeDocument/2006/relationships/tags" Target="../tags/tag495.xml"/><Relationship Id="rId150" Type="http://schemas.openxmlformats.org/officeDocument/2006/relationships/tags" Target="../tags/tag560.xml"/><Relationship Id="rId171" Type="http://schemas.openxmlformats.org/officeDocument/2006/relationships/tags" Target="../tags/tag581.xml"/><Relationship Id="rId192" Type="http://schemas.openxmlformats.org/officeDocument/2006/relationships/tags" Target="../tags/tag602.xml"/><Relationship Id="rId206" Type="http://schemas.openxmlformats.org/officeDocument/2006/relationships/tags" Target="../tags/tag616.xml"/><Relationship Id="rId227" Type="http://schemas.openxmlformats.org/officeDocument/2006/relationships/tags" Target="../tags/tag637.xml"/><Relationship Id="rId248" Type="http://schemas.openxmlformats.org/officeDocument/2006/relationships/tags" Target="../tags/tag658.xml"/><Relationship Id="rId269" Type="http://schemas.openxmlformats.org/officeDocument/2006/relationships/tags" Target="../tags/tag679.xml"/><Relationship Id="rId12" Type="http://schemas.openxmlformats.org/officeDocument/2006/relationships/tags" Target="../tags/tag422.xml"/><Relationship Id="rId33" Type="http://schemas.openxmlformats.org/officeDocument/2006/relationships/tags" Target="../tags/tag443.xml"/><Relationship Id="rId108" Type="http://schemas.openxmlformats.org/officeDocument/2006/relationships/tags" Target="../tags/tag518.xml"/><Relationship Id="rId129" Type="http://schemas.openxmlformats.org/officeDocument/2006/relationships/tags" Target="../tags/tag539.xml"/><Relationship Id="rId54" Type="http://schemas.openxmlformats.org/officeDocument/2006/relationships/tags" Target="../tags/tag464.xml"/><Relationship Id="rId75" Type="http://schemas.openxmlformats.org/officeDocument/2006/relationships/tags" Target="../tags/tag485.xml"/><Relationship Id="rId96" Type="http://schemas.openxmlformats.org/officeDocument/2006/relationships/tags" Target="../tags/tag506.xml"/><Relationship Id="rId140" Type="http://schemas.openxmlformats.org/officeDocument/2006/relationships/tags" Target="../tags/tag550.xml"/><Relationship Id="rId161" Type="http://schemas.openxmlformats.org/officeDocument/2006/relationships/tags" Target="../tags/tag571.xml"/><Relationship Id="rId182" Type="http://schemas.openxmlformats.org/officeDocument/2006/relationships/tags" Target="../tags/tag592.xml"/><Relationship Id="rId217" Type="http://schemas.openxmlformats.org/officeDocument/2006/relationships/tags" Target="../tags/tag627.xml"/><Relationship Id="rId6" Type="http://schemas.openxmlformats.org/officeDocument/2006/relationships/tags" Target="../tags/tag416.xml"/><Relationship Id="rId238" Type="http://schemas.openxmlformats.org/officeDocument/2006/relationships/tags" Target="../tags/tag648.xml"/><Relationship Id="rId259" Type="http://schemas.openxmlformats.org/officeDocument/2006/relationships/tags" Target="../tags/tag669.xml"/><Relationship Id="rId23" Type="http://schemas.openxmlformats.org/officeDocument/2006/relationships/tags" Target="../tags/tag433.xml"/><Relationship Id="rId119" Type="http://schemas.openxmlformats.org/officeDocument/2006/relationships/tags" Target="../tags/tag529.xml"/><Relationship Id="rId270" Type="http://schemas.openxmlformats.org/officeDocument/2006/relationships/tags" Target="../tags/tag680.xml"/><Relationship Id="rId44" Type="http://schemas.openxmlformats.org/officeDocument/2006/relationships/tags" Target="../tags/tag454.xml"/><Relationship Id="rId65" Type="http://schemas.openxmlformats.org/officeDocument/2006/relationships/tags" Target="../tags/tag475.xml"/><Relationship Id="rId86" Type="http://schemas.openxmlformats.org/officeDocument/2006/relationships/tags" Target="../tags/tag496.xml"/><Relationship Id="rId130" Type="http://schemas.openxmlformats.org/officeDocument/2006/relationships/tags" Target="../tags/tag540.xml"/><Relationship Id="rId151" Type="http://schemas.openxmlformats.org/officeDocument/2006/relationships/tags" Target="../tags/tag561.xml"/><Relationship Id="rId172" Type="http://schemas.openxmlformats.org/officeDocument/2006/relationships/tags" Target="../tags/tag582.xml"/><Relationship Id="rId193" Type="http://schemas.openxmlformats.org/officeDocument/2006/relationships/tags" Target="../tags/tag603.xml"/><Relationship Id="rId207" Type="http://schemas.openxmlformats.org/officeDocument/2006/relationships/tags" Target="../tags/tag617.xml"/><Relationship Id="rId228" Type="http://schemas.openxmlformats.org/officeDocument/2006/relationships/tags" Target="../tags/tag638.xml"/><Relationship Id="rId249" Type="http://schemas.openxmlformats.org/officeDocument/2006/relationships/tags" Target="../tags/tag659.xml"/><Relationship Id="rId13" Type="http://schemas.openxmlformats.org/officeDocument/2006/relationships/tags" Target="../tags/tag423.xml"/><Relationship Id="rId109" Type="http://schemas.openxmlformats.org/officeDocument/2006/relationships/tags" Target="../tags/tag519.xml"/><Relationship Id="rId260" Type="http://schemas.openxmlformats.org/officeDocument/2006/relationships/tags" Target="../tags/tag670.xml"/><Relationship Id="rId34" Type="http://schemas.openxmlformats.org/officeDocument/2006/relationships/tags" Target="../tags/tag444.xml"/><Relationship Id="rId55" Type="http://schemas.openxmlformats.org/officeDocument/2006/relationships/tags" Target="../tags/tag465.xml"/><Relationship Id="rId76" Type="http://schemas.openxmlformats.org/officeDocument/2006/relationships/tags" Target="../tags/tag486.xml"/><Relationship Id="rId97" Type="http://schemas.openxmlformats.org/officeDocument/2006/relationships/tags" Target="../tags/tag507.xml"/><Relationship Id="rId120" Type="http://schemas.openxmlformats.org/officeDocument/2006/relationships/tags" Target="../tags/tag530.xml"/><Relationship Id="rId141" Type="http://schemas.openxmlformats.org/officeDocument/2006/relationships/tags" Target="../tags/tag551.xml"/><Relationship Id="rId7" Type="http://schemas.openxmlformats.org/officeDocument/2006/relationships/tags" Target="../tags/tag417.xml"/><Relationship Id="rId162" Type="http://schemas.openxmlformats.org/officeDocument/2006/relationships/tags" Target="../tags/tag572.xml"/><Relationship Id="rId183" Type="http://schemas.openxmlformats.org/officeDocument/2006/relationships/tags" Target="../tags/tag593.xml"/><Relationship Id="rId218" Type="http://schemas.openxmlformats.org/officeDocument/2006/relationships/tags" Target="../tags/tag628.xml"/><Relationship Id="rId239" Type="http://schemas.openxmlformats.org/officeDocument/2006/relationships/tags" Target="../tags/tag649.xml"/><Relationship Id="rId250" Type="http://schemas.openxmlformats.org/officeDocument/2006/relationships/tags" Target="../tags/tag660.xml"/><Relationship Id="rId271" Type="http://schemas.openxmlformats.org/officeDocument/2006/relationships/tags" Target="../tags/tag681.xml"/><Relationship Id="rId24" Type="http://schemas.openxmlformats.org/officeDocument/2006/relationships/tags" Target="../tags/tag434.xml"/><Relationship Id="rId45" Type="http://schemas.openxmlformats.org/officeDocument/2006/relationships/tags" Target="../tags/tag455.xml"/><Relationship Id="rId66" Type="http://schemas.openxmlformats.org/officeDocument/2006/relationships/tags" Target="../tags/tag476.xml"/><Relationship Id="rId87" Type="http://schemas.openxmlformats.org/officeDocument/2006/relationships/tags" Target="../tags/tag497.xml"/><Relationship Id="rId110" Type="http://schemas.openxmlformats.org/officeDocument/2006/relationships/tags" Target="../tags/tag520.xml"/><Relationship Id="rId131" Type="http://schemas.openxmlformats.org/officeDocument/2006/relationships/tags" Target="../tags/tag541.xml"/><Relationship Id="rId152" Type="http://schemas.openxmlformats.org/officeDocument/2006/relationships/tags" Target="../tags/tag562.xml"/><Relationship Id="rId173" Type="http://schemas.openxmlformats.org/officeDocument/2006/relationships/tags" Target="../tags/tag583.xml"/><Relationship Id="rId194" Type="http://schemas.openxmlformats.org/officeDocument/2006/relationships/tags" Target="../tags/tag604.xml"/><Relationship Id="rId208" Type="http://schemas.openxmlformats.org/officeDocument/2006/relationships/tags" Target="../tags/tag618.xml"/><Relationship Id="rId229" Type="http://schemas.openxmlformats.org/officeDocument/2006/relationships/tags" Target="../tags/tag639.xml"/><Relationship Id="rId240" Type="http://schemas.openxmlformats.org/officeDocument/2006/relationships/tags" Target="../tags/tag650.xml"/><Relationship Id="rId261" Type="http://schemas.openxmlformats.org/officeDocument/2006/relationships/tags" Target="../tags/tag671.xml"/><Relationship Id="rId14" Type="http://schemas.openxmlformats.org/officeDocument/2006/relationships/tags" Target="../tags/tag424.xml"/><Relationship Id="rId35" Type="http://schemas.openxmlformats.org/officeDocument/2006/relationships/tags" Target="../tags/tag445.xml"/><Relationship Id="rId56" Type="http://schemas.openxmlformats.org/officeDocument/2006/relationships/tags" Target="../tags/tag466.xml"/><Relationship Id="rId77" Type="http://schemas.openxmlformats.org/officeDocument/2006/relationships/tags" Target="../tags/tag487.xml"/><Relationship Id="rId100" Type="http://schemas.openxmlformats.org/officeDocument/2006/relationships/tags" Target="../tags/tag510.xml"/><Relationship Id="rId8" Type="http://schemas.openxmlformats.org/officeDocument/2006/relationships/tags" Target="../tags/tag418.xml"/><Relationship Id="rId98" Type="http://schemas.openxmlformats.org/officeDocument/2006/relationships/tags" Target="../tags/tag508.xml"/><Relationship Id="rId121" Type="http://schemas.openxmlformats.org/officeDocument/2006/relationships/tags" Target="../tags/tag531.xml"/><Relationship Id="rId142" Type="http://schemas.openxmlformats.org/officeDocument/2006/relationships/tags" Target="../tags/tag552.xml"/><Relationship Id="rId163" Type="http://schemas.openxmlformats.org/officeDocument/2006/relationships/tags" Target="../tags/tag573.xml"/><Relationship Id="rId184" Type="http://schemas.openxmlformats.org/officeDocument/2006/relationships/tags" Target="../tags/tag594.xml"/><Relationship Id="rId219" Type="http://schemas.openxmlformats.org/officeDocument/2006/relationships/tags" Target="../tags/tag629.xml"/><Relationship Id="rId230" Type="http://schemas.openxmlformats.org/officeDocument/2006/relationships/tags" Target="../tags/tag640.xml"/><Relationship Id="rId251" Type="http://schemas.openxmlformats.org/officeDocument/2006/relationships/tags" Target="../tags/tag661.xml"/><Relationship Id="rId25" Type="http://schemas.openxmlformats.org/officeDocument/2006/relationships/tags" Target="../tags/tag435.xml"/><Relationship Id="rId46" Type="http://schemas.openxmlformats.org/officeDocument/2006/relationships/tags" Target="../tags/tag456.xml"/><Relationship Id="rId67" Type="http://schemas.openxmlformats.org/officeDocument/2006/relationships/tags" Target="../tags/tag477.xml"/><Relationship Id="rId272" Type="http://schemas.openxmlformats.org/officeDocument/2006/relationships/tags" Target="../tags/tag682.xml"/><Relationship Id="rId88" Type="http://schemas.openxmlformats.org/officeDocument/2006/relationships/tags" Target="../tags/tag498.xml"/><Relationship Id="rId111" Type="http://schemas.openxmlformats.org/officeDocument/2006/relationships/tags" Target="../tags/tag521.xml"/><Relationship Id="rId132" Type="http://schemas.openxmlformats.org/officeDocument/2006/relationships/tags" Target="../tags/tag542.xml"/><Relationship Id="rId153" Type="http://schemas.openxmlformats.org/officeDocument/2006/relationships/tags" Target="../tags/tag563.xml"/><Relationship Id="rId174" Type="http://schemas.openxmlformats.org/officeDocument/2006/relationships/tags" Target="../tags/tag584.xml"/><Relationship Id="rId195" Type="http://schemas.openxmlformats.org/officeDocument/2006/relationships/tags" Target="../tags/tag605.xml"/><Relationship Id="rId209" Type="http://schemas.openxmlformats.org/officeDocument/2006/relationships/tags" Target="../tags/tag619.xml"/><Relationship Id="rId220" Type="http://schemas.openxmlformats.org/officeDocument/2006/relationships/tags" Target="../tags/tag630.xml"/><Relationship Id="rId241" Type="http://schemas.openxmlformats.org/officeDocument/2006/relationships/tags" Target="../tags/tag651.xml"/><Relationship Id="rId15" Type="http://schemas.openxmlformats.org/officeDocument/2006/relationships/tags" Target="../tags/tag425.xml"/><Relationship Id="rId36" Type="http://schemas.openxmlformats.org/officeDocument/2006/relationships/tags" Target="../tags/tag446.xml"/><Relationship Id="rId57" Type="http://schemas.openxmlformats.org/officeDocument/2006/relationships/tags" Target="../tags/tag467.xml"/><Relationship Id="rId262" Type="http://schemas.openxmlformats.org/officeDocument/2006/relationships/tags" Target="../tags/tag672.xml"/><Relationship Id="rId78" Type="http://schemas.openxmlformats.org/officeDocument/2006/relationships/tags" Target="../tags/tag488.xml"/><Relationship Id="rId99" Type="http://schemas.openxmlformats.org/officeDocument/2006/relationships/tags" Target="../tags/tag509.xml"/><Relationship Id="rId101" Type="http://schemas.openxmlformats.org/officeDocument/2006/relationships/tags" Target="../tags/tag511.xml"/><Relationship Id="rId122" Type="http://schemas.openxmlformats.org/officeDocument/2006/relationships/tags" Target="../tags/tag532.xml"/><Relationship Id="rId143" Type="http://schemas.openxmlformats.org/officeDocument/2006/relationships/tags" Target="../tags/tag553.xml"/><Relationship Id="rId164" Type="http://schemas.openxmlformats.org/officeDocument/2006/relationships/tags" Target="../tags/tag574.xml"/><Relationship Id="rId185" Type="http://schemas.openxmlformats.org/officeDocument/2006/relationships/tags" Target="../tags/tag595.xml"/><Relationship Id="rId9" Type="http://schemas.openxmlformats.org/officeDocument/2006/relationships/tags" Target="../tags/tag419.xml"/><Relationship Id="rId210" Type="http://schemas.openxmlformats.org/officeDocument/2006/relationships/tags" Target="../tags/tag620.xml"/><Relationship Id="rId26" Type="http://schemas.openxmlformats.org/officeDocument/2006/relationships/tags" Target="../tags/tag436.xml"/><Relationship Id="rId231" Type="http://schemas.openxmlformats.org/officeDocument/2006/relationships/tags" Target="../tags/tag641.xml"/><Relationship Id="rId252" Type="http://schemas.openxmlformats.org/officeDocument/2006/relationships/tags" Target="../tags/tag662.xml"/><Relationship Id="rId273" Type="http://schemas.openxmlformats.org/officeDocument/2006/relationships/tags" Target="../tags/tag683.xml"/><Relationship Id="rId47" Type="http://schemas.openxmlformats.org/officeDocument/2006/relationships/tags" Target="../tags/tag457.xml"/><Relationship Id="rId68" Type="http://schemas.openxmlformats.org/officeDocument/2006/relationships/tags" Target="../tags/tag478.xml"/><Relationship Id="rId89" Type="http://schemas.openxmlformats.org/officeDocument/2006/relationships/tags" Target="../tags/tag499.xml"/><Relationship Id="rId112" Type="http://schemas.openxmlformats.org/officeDocument/2006/relationships/tags" Target="../tags/tag522.xml"/><Relationship Id="rId133" Type="http://schemas.openxmlformats.org/officeDocument/2006/relationships/tags" Target="../tags/tag543.xml"/><Relationship Id="rId154" Type="http://schemas.openxmlformats.org/officeDocument/2006/relationships/tags" Target="../tags/tag564.xml"/><Relationship Id="rId175" Type="http://schemas.openxmlformats.org/officeDocument/2006/relationships/tags" Target="../tags/tag585.xml"/><Relationship Id="rId196" Type="http://schemas.openxmlformats.org/officeDocument/2006/relationships/tags" Target="../tags/tag606.xml"/><Relationship Id="rId200" Type="http://schemas.openxmlformats.org/officeDocument/2006/relationships/tags" Target="../tags/tag610.xml"/><Relationship Id="rId16" Type="http://schemas.openxmlformats.org/officeDocument/2006/relationships/tags" Target="../tags/tag426.xml"/><Relationship Id="rId221" Type="http://schemas.openxmlformats.org/officeDocument/2006/relationships/tags" Target="../tags/tag631.xml"/><Relationship Id="rId242" Type="http://schemas.openxmlformats.org/officeDocument/2006/relationships/tags" Target="../tags/tag652.xml"/><Relationship Id="rId263" Type="http://schemas.openxmlformats.org/officeDocument/2006/relationships/tags" Target="../tags/tag673.xml"/><Relationship Id="rId37" Type="http://schemas.openxmlformats.org/officeDocument/2006/relationships/tags" Target="../tags/tag447.xml"/><Relationship Id="rId58" Type="http://schemas.openxmlformats.org/officeDocument/2006/relationships/tags" Target="../tags/tag468.xml"/><Relationship Id="rId79" Type="http://schemas.openxmlformats.org/officeDocument/2006/relationships/tags" Target="../tags/tag489.xml"/><Relationship Id="rId102" Type="http://schemas.openxmlformats.org/officeDocument/2006/relationships/tags" Target="../tags/tag512.xml"/><Relationship Id="rId123" Type="http://schemas.openxmlformats.org/officeDocument/2006/relationships/tags" Target="../tags/tag533.xml"/><Relationship Id="rId144" Type="http://schemas.openxmlformats.org/officeDocument/2006/relationships/tags" Target="../tags/tag554.xml"/><Relationship Id="rId90" Type="http://schemas.openxmlformats.org/officeDocument/2006/relationships/tags" Target="../tags/tag500.xml"/><Relationship Id="rId165" Type="http://schemas.openxmlformats.org/officeDocument/2006/relationships/tags" Target="../tags/tag575.xml"/><Relationship Id="rId186" Type="http://schemas.openxmlformats.org/officeDocument/2006/relationships/tags" Target="../tags/tag596.xml"/><Relationship Id="rId211" Type="http://schemas.openxmlformats.org/officeDocument/2006/relationships/tags" Target="../tags/tag621.xml"/><Relationship Id="rId232" Type="http://schemas.openxmlformats.org/officeDocument/2006/relationships/tags" Target="../tags/tag642.xml"/><Relationship Id="rId253" Type="http://schemas.openxmlformats.org/officeDocument/2006/relationships/tags" Target="../tags/tag663.xml"/><Relationship Id="rId274" Type="http://schemas.openxmlformats.org/officeDocument/2006/relationships/slideLayout" Target="../slideLayouts/slideLayout1.xml"/><Relationship Id="rId27" Type="http://schemas.openxmlformats.org/officeDocument/2006/relationships/tags" Target="../tags/tag437.xml"/><Relationship Id="rId48" Type="http://schemas.openxmlformats.org/officeDocument/2006/relationships/tags" Target="../tags/tag458.xml"/><Relationship Id="rId69" Type="http://schemas.openxmlformats.org/officeDocument/2006/relationships/tags" Target="../tags/tag479.xml"/><Relationship Id="rId113" Type="http://schemas.openxmlformats.org/officeDocument/2006/relationships/tags" Target="../tags/tag523.xml"/><Relationship Id="rId134" Type="http://schemas.openxmlformats.org/officeDocument/2006/relationships/tags" Target="../tags/tag544.xml"/><Relationship Id="rId80" Type="http://schemas.openxmlformats.org/officeDocument/2006/relationships/tags" Target="../tags/tag490.xml"/><Relationship Id="rId155" Type="http://schemas.openxmlformats.org/officeDocument/2006/relationships/tags" Target="../tags/tag565.xml"/><Relationship Id="rId176" Type="http://schemas.openxmlformats.org/officeDocument/2006/relationships/tags" Target="../tags/tag586.xml"/><Relationship Id="rId197" Type="http://schemas.openxmlformats.org/officeDocument/2006/relationships/tags" Target="../tags/tag607.xml"/><Relationship Id="rId201" Type="http://schemas.openxmlformats.org/officeDocument/2006/relationships/tags" Target="../tags/tag611.xml"/><Relationship Id="rId222" Type="http://schemas.openxmlformats.org/officeDocument/2006/relationships/tags" Target="../tags/tag632.xml"/><Relationship Id="rId243" Type="http://schemas.openxmlformats.org/officeDocument/2006/relationships/tags" Target="../tags/tag653.xml"/><Relationship Id="rId264" Type="http://schemas.openxmlformats.org/officeDocument/2006/relationships/tags" Target="../tags/tag674.xml"/><Relationship Id="rId17" Type="http://schemas.openxmlformats.org/officeDocument/2006/relationships/tags" Target="../tags/tag427.xml"/><Relationship Id="rId38" Type="http://schemas.openxmlformats.org/officeDocument/2006/relationships/tags" Target="../tags/tag448.xml"/><Relationship Id="rId59" Type="http://schemas.openxmlformats.org/officeDocument/2006/relationships/tags" Target="../tags/tag469.xml"/><Relationship Id="rId103" Type="http://schemas.openxmlformats.org/officeDocument/2006/relationships/tags" Target="../tags/tag513.xml"/><Relationship Id="rId124" Type="http://schemas.openxmlformats.org/officeDocument/2006/relationships/tags" Target="../tags/tag534.xml"/><Relationship Id="rId70" Type="http://schemas.openxmlformats.org/officeDocument/2006/relationships/tags" Target="../tags/tag480.xml"/><Relationship Id="rId91" Type="http://schemas.openxmlformats.org/officeDocument/2006/relationships/tags" Target="../tags/tag501.xml"/><Relationship Id="rId145" Type="http://schemas.openxmlformats.org/officeDocument/2006/relationships/tags" Target="../tags/tag555.xml"/><Relationship Id="rId166" Type="http://schemas.openxmlformats.org/officeDocument/2006/relationships/tags" Target="../tags/tag576.xml"/><Relationship Id="rId187" Type="http://schemas.openxmlformats.org/officeDocument/2006/relationships/tags" Target="../tags/tag597.xml"/><Relationship Id="rId1" Type="http://schemas.openxmlformats.org/officeDocument/2006/relationships/tags" Target="../tags/tag411.xml"/><Relationship Id="rId212" Type="http://schemas.openxmlformats.org/officeDocument/2006/relationships/tags" Target="../tags/tag622.xml"/><Relationship Id="rId233" Type="http://schemas.openxmlformats.org/officeDocument/2006/relationships/tags" Target="../tags/tag643.xml"/><Relationship Id="rId254" Type="http://schemas.openxmlformats.org/officeDocument/2006/relationships/tags" Target="../tags/tag664.xml"/><Relationship Id="rId28" Type="http://schemas.openxmlformats.org/officeDocument/2006/relationships/tags" Target="../tags/tag438.xml"/><Relationship Id="rId49" Type="http://schemas.openxmlformats.org/officeDocument/2006/relationships/tags" Target="../tags/tag459.xml"/><Relationship Id="rId114" Type="http://schemas.openxmlformats.org/officeDocument/2006/relationships/tags" Target="../tags/tag524.xml"/><Relationship Id="rId275" Type="http://schemas.openxmlformats.org/officeDocument/2006/relationships/notesSlide" Target="../notesSlides/notesSlide2.xml"/><Relationship Id="rId60" Type="http://schemas.openxmlformats.org/officeDocument/2006/relationships/tags" Target="../tags/tag470.xml"/><Relationship Id="rId81" Type="http://schemas.openxmlformats.org/officeDocument/2006/relationships/tags" Target="../tags/tag491.xml"/><Relationship Id="rId135" Type="http://schemas.openxmlformats.org/officeDocument/2006/relationships/tags" Target="../tags/tag545.xml"/><Relationship Id="rId156" Type="http://schemas.openxmlformats.org/officeDocument/2006/relationships/tags" Target="../tags/tag566.xml"/><Relationship Id="rId177" Type="http://schemas.openxmlformats.org/officeDocument/2006/relationships/tags" Target="../tags/tag587.xml"/><Relationship Id="rId198" Type="http://schemas.openxmlformats.org/officeDocument/2006/relationships/tags" Target="../tags/tag608.xml"/><Relationship Id="rId202" Type="http://schemas.openxmlformats.org/officeDocument/2006/relationships/tags" Target="../tags/tag612.xml"/><Relationship Id="rId223" Type="http://schemas.openxmlformats.org/officeDocument/2006/relationships/tags" Target="../tags/tag633.xml"/><Relationship Id="rId244" Type="http://schemas.openxmlformats.org/officeDocument/2006/relationships/tags" Target="../tags/tag654.xml"/><Relationship Id="rId18" Type="http://schemas.openxmlformats.org/officeDocument/2006/relationships/tags" Target="../tags/tag428.xml"/><Relationship Id="rId39" Type="http://schemas.openxmlformats.org/officeDocument/2006/relationships/tags" Target="../tags/tag449.xml"/><Relationship Id="rId265" Type="http://schemas.openxmlformats.org/officeDocument/2006/relationships/tags" Target="../tags/tag675.xml"/><Relationship Id="rId50" Type="http://schemas.openxmlformats.org/officeDocument/2006/relationships/tags" Target="../tags/tag460.xml"/><Relationship Id="rId104" Type="http://schemas.openxmlformats.org/officeDocument/2006/relationships/tags" Target="../tags/tag514.xml"/><Relationship Id="rId125" Type="http://schemas.openxmlformats.org/officeDocument/2006/relationships/tags" Target="../tags/tag535.xml"/><Relationship Id="rId146" Type="http://schemas.openxmlformats.org/officeDocument/2006/relationships/tags" Target="../tags/tag556.xml"/><Relationship Id="rId167" Type="http://schemas.openxmlformats.org/officeDocument/2006/relationships/tags" Target="../tags/tag577.xml"/><Relationship Id="rId188" Type="http://schemas.openxmlformats.org/officeDocument/2006/relationships/tags" Target="../tags/tag598.xml"/><Relationship Id="rId71" Type="http://schemas.openxmlformats.org/officeDocument/2006/relationships/tags" Target="../tags/tag481.xml"/><Relationship Id="rId92" Type="http://schemas.openxmlformats.org/officeDocument/2006/relationships/tags" Target="../tags/tag502.xml"/><Relationship Id="rId213" Type="http://schemas.openxmlformats.org/officeDocument/2006/relationships/tags" Target="../tags/tag623.xml"/><Relationship Id="rId234" Type="http://schemas.openxmlformats.org/officeDocument/2006/relationships/tags" Target="../tags/tag644.xml"/><Relationship Id="rId2" Type="http://schemas.openxmlformats.org/officeDocument/2006/relationships/tags" Target="../tags/tag412.xml"/><Relationship Id="rId29" Type="http://schemas.openxmlformats.org/officeDocument/2006/relationships/tags" Target="../tags/tag439.xml"/><Relationship Id="rId255" Type="http://schemas.openxmlformats.org/officeDocument/2006/relationships/tags" Target="../tags/tag665.xml"/><Relationship Id="rId276" Type="http://schemas.openxmlformats.org/officeDocument/2006/relationships/image" Target="../media/image5.png"/><Relationship Id="rId40" Type="http://schemas.openxmlformats.org/officeDocument/2006/relationships/tags" Target="../tags/tag450.xml"/><Relationship Id="rId115" Type="http://schemas.openxmlformats.org/officeDocument/2006/relationships/tags" Target="../tags/tag525.xml"/><Relationship Id="rId136" Type="http://schemas.openxmlformats.org/officeDocument/2006/relationships/tags" Target="../tags/tag546.xml"/><Relationship Id="rId157" Type="http://schemas.openxmlformats.org/officeDocument/2006/relationships/tags" Target="../tags/tag567.xml"/><Relationship Id="rId178" Type="http://schemas.openxmlformats.org/officeDocument/2006/relationships/tags" Target="../tags/tag588.xml"/><Relationship Id="rId61" Type="http://schemas.openxmlformats.org/officeDocument/2006/relationships/tags" Target="../tags/tag471.xml"/><Relationship Id="rId82" Type="http://schemas.openxmlformats.org/officeDocument/2006/relationships/tags" Target="../tags/tag492.xml"/><Relationship Id="rId199" Type="http://schemas.openxmlformats.org/officeDocument/2006/relationships/tags" Target="../tags/tag609.xml"/><Relationship Id="rId203" Type="http://schemas.openxmlformats.org/officeDocument/2006/relationships/tags" Target="../tags/tag613.xml"/><Relationship Id="rId19" Type="http://schemas.openxmlformats.org/officeDocument/2006/relationships/tags" Target="../tags/tag429.xml"/><Relationship Id="rId224" Type="http://schemas.openxmlformats.org/officeDocument/2006/relationships/tags" Target="../tags/tag634.xml"/><Relationship Id="rId245" Type="http://schemas.openxmlformats.org/officeDocument/2006/relationships/tags" Target="../tags/tag655.xml"/><Relationship Id="rId266" Type="http://schemas.openxmlformats.org/officeDocument/2006/relationships/tags" Target="../tags/tag676.xml"/><Relationship Id="rId30" Type="http://schemas.openxmlformats.org/officeDocument/2006/relationships/tags" Target="../tags/tag440.xml"/><Relationship Id="rId105" Type="http://schemas.openxmlformats.org/officeDocument/2006/relationships/tags" Target="../tags/tag515.xml"/><Relationship Id="rId126" Type="http://schemas.openxmlformats.org/officeDocument/2006/relationships/tags" Target="../tags/tag536.xml"/><Relationship Id="rId147" Type="http://schemas.openxmlformats.org/officeDocument/2006/relationships/tags" Target="../tags/tag557.xml"/><Relationship Id="rId168" Type="http://schemas.openxmlformats.org/officeDocument/2006/relationships/tags" Target="../tags/tag578.xml"/><Relationship Id="rId51" Type="http://schemas.openxmlformats.org/officeDocument/2006/relationships/tags" Target="../tags/tag461.xml"/><Relationship Id="rId72" Type="http://schemas.openxmlformats.org/officeDocument/2006/relationships/tags" Target="../tags/tag482.xml"/><Relationship Id="rId93" Type="http://schemas.openxmlformats.org/officeDocument/2006/relationships/tags" Target="../tags/tag503.xml"/><Relationship Id="rId189" Type="http://schemas.openxmlformats.org/officeDocument/2006/relationships/tags" Target="../tags/tag599.xml"/><Relationship Id="rId3" Type="http://schemas.openxmlformats.org/officeDocument/2006/relationships/tags" Target="../tags/tag413.xml"/><Relationship Id="rId214" Type="http://schemas.openxmlformats.org/officeDocument/2006/relationships/tags" Target="../tags/tag624.xml"/><Relationship Id="rId235" Type="http://schemas.openxmlformats.org/officeDocument/2006/relationships/tags" Target="../tags/tag645.xml"/><Relationship Id="rId256" Type="http://schemas.openxmlformats.org/officeDocument/2006/relationships/tags" Target="../tags/tag666.xml"/><Relationship Id="rId116" Type="http://schemas.openxmlformats.org/officeDocument/2006/relationships/tags" Target="../tags/tag526.xml"/><Relationship Id="rId137" Type="http://schemas.openxmlformats.org/officeDocument/2006/relationships/tags" Target="../tags/tag547.xml"/><Relationship Id="rId158" Type="http://schemas.openxmlformats.org/officeDocument/2006/relationships/tags" Target="../tags/tag568.xml"/><Relationship Id="rId20" Type="http://schemas.openxmlformats.org/officeDocument/2006/relationships/tags" Target="../tags/tag430.xml"/><Relationship Id="rId41" Type="http://schemas.openxmlformats.org/officeDocument/2006/relationships/tags" Target="../tags/tag451.xml"/><Relationship Id="rId62" Type="http://schemas.openxmlformats.org/officeDocument/2006/relationships/tags" Target="../tags/tag472.xml"/><Relationship Id="rId83" Type="http://schemas.openxmlformats.org/officeDocument/2006/relationships/tags" Target="../tags/tag493.xml"/><Relationship Id="rId179" Type="http://schemas.openxmlformats.org/officeDocument/2006/relationships/tags" Target="../tags/tag589.xml"/><Relationship Id="rId190" Type="http://schemas.openxmlformats.org/officeDocument/2006/relationships/tags" Target="../tags/tag600.xml"/><Relationship Id="rId204" Type="http://schemas.openxmlformats.org/officeDocument/2006/relationships/tags" Target="../tags/tag614.xml"/><Relationship Id="rId225" Type="http://schemas.openxmlformats.org/officeDocument/2006/relationships/tags" Target="../tags/tag635.xml"/><Relationship Id="rId246" Type="http://schemas.openxmlformats.org/officeDocument/2006/relationships/tags" Target="../tags/tag656.xml"/><Relationship Id="rId267" Type="http://schemas.openxmlformats.org/officeDocument/2006/relationships/tags" Target="../tags/tag677.xml"/><Relationship Id="rId106" Type="http://schemas.openxmlformats.org/officeDocument/2006/relationships/tags" Target="../tags/tag516.xml"/><Relationship Id="rId127" Type="http://schemas.openxmlformats.org/officeDocument/2006/relationships/tags" Target="../tags/tag537.xml"/><Relationship Id="rId10" Type="http://schemas.openxmlformats.org/officeDocument/2006/relationships/tags" Target="../tags/tag420.xml"/><Relationship Id="rId31" Type="http://schemas.openxmlformats.org/officeDocument/2006/relationships/tags" Target="../tags/tag441.xml"/><Relationship Id="rId52" Type="http://schemas.openxmlformats.org/officeDocument/2006/relationships/tags" Target="../tags/tag462.xml"/><Relationship Id="rId73" Type="http://schemas.openxmlformats.org/officeDocument/2006/relationships/tags" Target="../tags/tag483.xml"/><Relationship Id="rId94" Type="http://schemas.openxmlformats.org/officeDocument/2006/relationships/tags" Target="../tags/tag504.xml"/><Relationship Id="rId148" Type="http://schemas.openxmlformats.org/officeDocument/2006/relationships/tags" Target="../tags/tag558.xml"/><Relationship Id="rId169" Type="http://schemas.openxmlformats.org/officeDocument/2006/relationships/tags" Target="../tags/tag579.xml"/><Relationship Id="rId4" Type="http://schemas.openxmlformats.org/officeDocument/2006/relationships/tags" Target="../tags/tag414.xml"/><Relationship Id="rId180" Type="http://schemas.openxmlformats.org/officeDocument/2006/relationships/tags" Target="../tags/tag590.xml"/><Relationship Id="rId215" Type="http://schemas.openxmlformats.org/officeDocument/2006/relationships/tags" Target="../tags/tag625.xml"/><Relationship Id="rId236" Type="http://schemas.openxmlformats.org/officeDocument/2006/relationships/tags" Target="../tags/tag646.xml"/><Relationship Id="rId257" Type="http://schemas.openxmlformats.org/officeDocument/2006/relationships/tags" Target="../tags/tag667.xml"/><Relationship Id="rId42" Type="http://schemas.openxmlformats.org/officeDocument/2006/relationships/tags" Target="../tags/tag452.xml"/><Relationship Id="rId84" Type="http://schemas.openxmlformats.org/officeDocument/2006/relationships/tags" Target="../tags/tag494.xml"/><Relationship Id="rId138" Type="http://schemas.openxmlformats.org/officeDocument/2006/relationships/tags" Target="../tags/tag548.xml"/><Relationship Id="rId191" Type="http://schemas.openxmlformats.org/officeDocument/2006/relationships/tags" Target="../tags/tag601.xml"/><Relationship Id="rId205" Type="http://schemas.openxmlformats.org/officeDocument/2006/relationships/tags" Target="../tags/tag615.xml"/><Relationship Id="rId247" Type="http://schemas.openxmlformats.org/officeDocument/2006/relationships/tags" Target="../tags/tag657.xml"/><Relationship Id="rId107" Type="http://schemas.openxmlformats.org/officeDocument/2006/relationships/tags" Target="../tags/tag517.xml"/><Relationship Id="rId11" Type="http://schemas.openxmlformats.org/officeDocument/2006/relationships/tags" Target="../tags/tag421.xml"/><Relationship Id="rId53" Type="http://schemas.openxmlformats.org/officeDocument/2006/relationships/tags" Target="../tags/tag463.xml"/><Relationship Id="rId149" Type="http://schemas.openxmlformats.org/officeDocument/2006/relationships/tags" Target="../tags/tag559.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4.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3.png"/><Relationship Id="rId7" Type="http://schemas.microsoft.com/office/2007/relationships/hdphoto" Target="../media/hdphoto1.wdp"/><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image" Target="../media/image18.png"/><Relationship Id="rId5" Type="http://schemas.openxmlformats.org/officeDocument/2006/relationships/image" Target="../media/image15.png"/><Relationship Id="rId4" Type="http://schemas.openxmlformats.org/officeDocument/2006/relationships/image" Target="../media/image13.png"/><Relationship Id="rId9"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Shape 1116"/>
        <p:cNvGrpSpPr/>
        <p:nvPr/>
      </p:nvGrpSpPr>
      <p:grpSpPr>
        <a:xfrm>
          <a:off x="0" y="0"/>
          <a:ext cx="0" cy="0"/>
          <a:chOff x="0" y="0"/>
          <a:chExt cx="0" cy="0"/>
        </a:xfrm>
      </p:grpSpPr>
      <p:grpSp>
        <p:nvGrpSpPr>
          <p:cNvPr id="74" name="组合 73"/>
          <p:cNvGrpSpPr/>
          <p:nvPr/>
        </p:nvGrpSpPr>
        <p:grpSpPr>
          <a:xfrm>
            <a:off x="0" y="-635"/>
            <a:ext cx="9144000" cy="5143500"/>
            <a:chOff x="0" y="-1"/>
            <a:chExt cx="14400" cy="8100"/>
          </a:xfrm>
        </p:grpSpPr>
        <p:grpSp>
          <p:nvGrpSpPr>
            <p:cNvPr id="6" name="组合 5"/>
            <p:cNvGrpSpPr/>
            <p:nvPr/>
          </p:nvGrpSpPr>
          <p:grpSpPr>
            <a:xfrm>
              <a:off x="0" y="-1"/>
              <a:ext cx="14400" cy="8101"/>
              <a:chOff x="0" y="-41"/>
              <a:chExt cx="14400" cy="8141"/>
            </a:xfrm>
          </p:grpSpPr>
          <p:grpSp>
            <p:nvGrpSpPr>
              <p:cNvPr id="5" name="组合 4"/>
              <p:cNvGrpSpPr/>
              <p:nvPr/>
            </p:nvGrpSpPr>
            <p:grpSpPr>
              <a:xfrm>
                <a:off x="0" y="2646"/>
                <a:ext cx="14400" cy="5453"/>
                <a:chOff x="0" y="2646"/>
                <a:chExt cx="14400" cy="5453"/>
              </a:xfrm>
            </p:grpSpPr>
            <p:grpSp>
              <p:nvGrpSpPr>
                <p:cNvPr id="4" name="组合 3"/>
                <p:cNvGrpSpPr/>
                <p:nvPr/>
              </p:nvGrpSpPr>
              <p:grpSpPr>
                <a:xfrm>
                  <a:off x="173" y="2646"/>
                  <a:ext cx="14016" cy="5221"/>
                  <a:chOff x="173" y="2646"/>
                  <a:chExt cx="14016" cy="5221"/>
                </a:xfrm>
              </p:grpSpPr>
              <p:grpSp>
                <p:nvGrpSpPr>
                  <p:cNvPr id="3" name="组合 2"/>
                  <p:cNvGrpSpPr/>
                  <p:nvPr/>
                </p:nvGrpSpPr>
                <p:grpSpPr>
                  <a:xfrm>
                    <a:off x="173" y="2646"/>
                    <a:ext cx="14017" cy="3274"/>
                    <a:chOff x="173" y="2646"/>
                    <a:chExt cx="14017" cy="3274"/>
                  </a:xfrm>
                </p:grpSpPr>
                <p:sp>
                  <p:nvSpPr>
                    <p:cNvPr id="9" name="Google Shape;9;p2"/>
                    <p:cNvSpPr/>
                    <p:nvPr>
                      <p:custDataLst>
                        <p:tags r:id="rId249"/>
                      </p:custDataLst>
                    </p:nvPr>
                  </p:nvSpPr>
                  <p:spPr>
                    <a:xfrm>
                      <a:off x="173" y="2646"/>
                      <a:ext cx="10754" cy="3274"/>
                    </a:xfrm>
                    <a:custGeom>
                      <a:avLst/>
                      <a:gdLst/>
                      <a:ahLst/>
                      <a:cxnLst/>
                      <a:rect l="l" t="t" r="r" b="b"/>
                      <a:pathLst>
                        <a:path w="11383" h="3466" extrusionOk="0">
                          <a:moveTo>
                            <a:pt x="2093" y="1"/>
                          </a:moveTo>
                          <a:cubicBezTo>
                            <a:pt x="1930" y="1"/>
                            <a:pt x="1767" y="32"/>
                            <a:pt x="1612" y="89"/>
                          </a:cubicBezTo>
                          <a:cubicBezTo>
                            <a:pt x="1265" y="218"/>
                            <a:pt x="963" y="472"/>
                            <a:pt x="706" y="767"/>
                          </a:cubicBezTo>
                          <a:cubicBezTo>
                            <a:pt x="574" y="470"/>
                            <a:pt x="292" y="269"/>
                            <a:pt x="0" y="259"/>
                          </a:cubicBezTo>
                          <a:lnTo>
                            <a:pt x="0" y="3465"/>
                          </a:lnTo>
                          <a:lnTo>
                            <a:pt x="11382" y="3409"/>
                          </a:lnTo>
                          <a:cubicBezTo>
                            <a:pt x="11359" y="3212"/>
                            <a:pt x="11265" y="3028"/>
                            <a:pt x="11125" y="2909"/>
                          </a:cubicBezTo>
                          <a:cubicBezTo>
                            <a:pt x="11017" y="2817"/>
                            <a:pt x="10903" y="2772"/>
                            <a:pt x="10776" y="2772"/>
                          </a:cubicBezTo>
                          <a:cubicBezTo>
                            <a:pt x="10740" y="2772"/>
                            <a:pt x="10703" y="2776"/>
                            <a:pt x="10665" y="2783"/>
                          </a:cubicBezTo>
                          <a:cubicBezTo>
                            <a:pt x="10567" y="2553"/>
                            <a:pt x="10399" y="2351"/>
                            <a:pt x="10186" y="2269"/>
                          </a:cubicBezTo>
                          <a:cubicBezTo>
                            <a:pt x="10131" y="2247"/>
                            <a:pt x="10073" y="2237"/>
                            <a:pt x="10016" y="2237"/>
                          </a:cubicBezTo>
                          <a:cubicBezTo>
                            <a:pt x="9856" y="2237"/>
                            <a:pt x="9699" y="2318"/>
                            <a:pt x="9589" y="2459"/>
                          </a:cubicBezTo>
                          <a:cubicBezTo>
                            <a:pt x="9459" y="2175"/>
                            <a:pt x="9190" y="1984"/>
                            <a:pt x="8912" y="1977"/>
                          </a:cubicBezTo>
                          <a:cubicBezTo>
                            <a:pt x="8907" y="1977"/>
                            <a:pt x="8902" y="1977"/>
                            <a:pt x="8897" y="1977"/>
                          </a:cubicBezTo>
                          <a:cubicBezTo>
                            <a:pt x="8623" y="1977"/>
                            <a:pt x="8353" y="2153"/>
                            <a:pt x="8216" y="2424"/>
                          </a:cubicBezTo>
                          <a:cubicBezTo>
                            <a:pt x="8042" y="1975"/>
                            <a:pt x="7660" y="1638"/>
                            <a:pt x="7235" y="1560"/>
                          </a:cubicBezTo>
                          <a:cubicBezTo>
                            <a:pt x="7170" y="1548"/>
                            <a:pt x="7104" y="1542"/>
                            <a:pt x="7038" y="1542"/>
                          </a:cubicBezTo>
                          <a:cubicBezTo>
                            <a:pt x="6674" y="1542"/>
                            <a:pt x="6310" y="1720"/>
                            <a:pt x="6067" y="2031"/>
                          </a:cubicBezTo>
                          <a:cubicBezTo>
                            <a:pt x="5864" y="1560"/>
                            <a:pt x="5605" y="1428"/>
                            <a:pt x="5378" y="1428"/>
                          </a:cubicBezTo>
                          <a:cubicBezTo>
                            <a:pt x="5089" y="1428"/>
                            <a:pt x="4853" y="1642"/>
                            <a:pt x="4853" y="1642"/>
                          </a:cubicBezTo>
                          <a:cubicBezTo>
                            <a:pt x="4853" y="1642"/>
                            <a:pt x="4672" y="1072"/>
                            <a:pt x="4158" y="1027"/>
                          </a:cubicBezTo>
                          <a:cubicBezTo>
                            <a:pt x="4129" y="1024"/>
                            <a:pt x="4099" y="1023"/>
                            <a:pt x="4069" y="1023"/>
                          </a:cubicBezTo>
                          <a:cubicBezTo>
                            <a:pt x="3847" y="1023"/>
                            <a:pt x="3624" y="1097"/>
                            <a:pt x="3464" y="1272"/>
                          </a:cubicBezTo>
                          <a:cubicBezTo>
                            <a:pt x="3297" y="822"/>
                            <a:pt x="3057" y="379"/>
                            <a:pt x="2676" y="155"/>
                          </a:cubicBezTo>
                          <a:cubicBezTo>
                            <a:pt x="2497" y="49"/>
                            <a:pt x="2296" y="1"/>
                            <a:pt x="2093" y="1"/>
                          </a:cubicBezTo>
                          <a:close/>
                        </a:path>
                      </a:pathLst>
                    </a:custGeom>
                    <a:solidFill>
                      <a:srgbClr val="D4E6E0">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oogle Shape;10;p2"/>
                    <p:cNvGrpSpPr/>
                    <p:nvPr/>
                  </p:nvGrpSpPr>
                  <p:grpSpPr>
                    <a:xfrm>
                      <a:off x="10604" y="5296"/>
                      <a:ext cx="3586" cy="624"/>
                      <a:chOff x="6699127" y="195233"/>
                      <a:chExt cx="1169026" cy="203429"/>
                    </a:xfrm>
                  </p:grpSpPr>
                  <p:sp>
                    <p:nvSpPr>
                      <p:cNvPr id="11" name="Google Shape;11;p2"/>
                      <p:cNvSpPr/>
                      <p:nvPr>
                        <p:custDataLst>
                          <p:tags r:id="rId250"/>
                        </p:custDataLst>
                      </p:nvPr>
                    </p:nvSpPr>
                    <p:spPr>
                      <a:xfrm>
                        <a:off x="6699127" y="195387"/>
                        <a:ext cx="1168949" cy="203275"/>
                      </a:xfrm>
                      <a:custGeom>
                        <a:avLst/>
                        <a:gdLst/>
                        <a:ahLst/>
                        <a:cxnLst/>
                        <a:rect l="l" t="t" r="r" b="b"/>
                        <a:pathLst>
                          <a:path w="15193" h="2642" extrusionOk="0">
                            <a:moveTo>
                              <a:pt x="13945" y="1"/>
                            </a:moveTo>
                            <a:cubicBezTo>
                              <a:pt x="13945" y="1"/>
                              <a:pt x="11584" y="728"/>
                              <a:pt x="10356" y="1049"/>
                            </a:cubicBezTo>
                            <a:cubicBezTo>
                              <a:pt x="9830" y="899"/>
                              <a:pt x="8784" y="661"/>
                              <a:pt x="8784" y="661"/>
                            </a:cubicBezTo>
                            <a:cubicBezTo>
                              <a:pt x="8784" y="661"/>
                              <a:pt x="6630" y="1327"/>
                              <a:pt x="5385" y="1661"/>
                            </a:cubicBezTo>
                            <a:cubicBezTo>
                              <a:pt x="5020" y="1578"/>
                              <a:pt x="4319" y="1342"/>
                              <a:pt x="4319" y="1342"/>
                            </a:cubicBezTo>
                            <a:cubicBezTo>
                              <a:pt x="4319" y="1342"/>
                              <a:pt x="1431" y="2172"/>
                              <a:pt x="0" y="2405"/>
                            </a:cubicBezTo>
                            <a:lnTo>
                              <a:pt x="15192" y="2641"/>
                            </a:lnTo>
                            <a:lnTo>
                              <a:pt x="15192" y="423"/>
                            </a:lnTo>
                            <a:cubicBezTo>
                              <a:pt x="14719" y="325"/>
                              <a:pt x="13945" y="1"/>
                              <a:pt x="13945"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custDataLst>
                          <p:tags r:id="rId251"/>
                        </p:custDataLst>
                      </p:nvPr>
                    </p:nvSpPr>
                    <p:spPr>
                      <a:xfrm>
                        <a:off x="7307799" y="246168"/>
                        <a:ext cx="188195" cy="66091"/>
                      </a:xfrm>
                      <a:custGeom>
                        <a:avLst/>
                        <a:gdLst/>
                        <a:ahLst/>
                        <a:cxnLst/>
                        <a:rect l="l" t="t" r="r" b="b"/>
                        <a:pathLst>
                          <a:path w="2446" h="859" extrusionOk="0">
                            <a:moveTo>
                              <a:pt x="873" y="1"/>
                            </a:moveTo>
                            <a:cubicBezTo>
                              <a:pt x="873" y="1"/>
                              <a:pt x="1" y="551"/>
                              <a:pt x="268" y="802"/>
                            </a:cubicBezTo>
                            <a:cubicBezTo>
                              <a:pt x="310" y="841"/>
                              <a:pt x="393" y="858"/>
                              <a:pt x="504" y="858"/>
                            </a:cubicBezTo>
                            <a:cubicBezTo>
                              <a:pt x="1092" y="858"/>
                              <a:pt x="2445" y="387"/>
                              <a:pt x="2445" y="387"/>
                            </a:cubicBezTo>
                            <a:lnTo>
                              <a:pt x="873" y="1"/>
                            </a:ln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custDataLst>
                          <p:tags r:id="rId252"/>
                        </p:custDataLst>
                      </p:nvPr>
                    </p:nvSpPr>
                    <p:spPr>
                      <a:xfrm>
                        <a:off x="7000962" y="298564"/>
                        <a:ext cx="112486" cy="40470"/>
                      </a:xfrm>
                      <a:custGeom>
                        <a:avLst/>
                        <a:gdLst/>
                        <a:ahLst/>
                        <a:cxnLst/>
                        <a:rect l="l" t="t" r="r" b="b"/>
                        <a:pathLst>
                          <a:path w="1462" h="526" extrusionOk="0">
                            <a:moveTo>
                              <a:pt x="396" y="1"/>
                            </a:moveTo>
                            <a:cubicBezTo>
                              <a:pt x="396" y="1"/>
                              <a:pt x="1" y="404"/>
                              <a:pt x="202" y="504"/>
                            </a:cubicBezTo>
                            <a:cubicBezTo>
                              <a:pt x="232" y="519"/>
                              <a:pt x="282" y="525"/>
                              <a:pt x="344" y="525"/>
                            </a:cubicBezTo>
                            <a:cubicBezTo>
                              <a:pt x="697" y="525"/>
                              <a:pt x="1462" y="319"/>
                              <a:pt x="1462" y="319"/>
                            </a:cubicBezTo>
                            <a:lnTo>
                              <a:pt x="396" y="1"/>
                            </a:ln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custDataLst>
                          <p:tags r:id="rId253"/>
                        </p:custDataLst>
                      </p:nvPr>
                    </p:nvSpPr>
                    <p:spPr>
                      <a:xfrm>
                        <a:off x="7676265" y="195233"/>
                        <a:ext cx="191888" cy="83249"/>
                      </a:xfrm>
                      <a:custGeom>
                        <a:avLst/>
                        <a:gdLst/>
                        <a:ahLst/>
                        <a:cxnLst/>
                        <a:rect l="l" t="t" r="r" b="b"/>
                        <a:pathLst>
                          <a:path w="2494" h="1082" extrusionOk="0">
                            <a:moveTo>
                              <a:pt x="1246" y="1"/>
                            </a:moveTo>
                            <a:cubicBezTo>
                              <a:pt x="1246" y="1"/>
                              <a:pt x="1" y="1029"/>
                              <a:pt x="635" y="1079"/>
                            </a:cubicBezTo>
                            <a:cubicBezTo>
                              <a:pt x="657" y="1081"/>
                              <a:pt x="679" y="1081"/>
                              <a:pt x="702" y="1081"/>
                            </a:cubicBezTo>
                            <a:cubicBezTo>
                              <a:pt x="1350" y="1081"/>
                              <a:pt x="2493" y="423"/>
                              <a:pt x="2493" y="423"/>
                            </a:cubicBezTo>
                            <a:lnTo>
                              <a:pt x="1246" y="1"/>
                            </a:ln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 name="Google Shape;15;p2"/>
                  <p:cNvGrpSpPr/>
                  <p:nvPr/>
                </p:nvGrpSpPr>
                <p:grpSpPr>
                  <a:xfrm>
                    <a:off x="173" y="5821"/>
                    <a:ext cx="14016" cy="2047"/>
                    <a:chOff x="2519592" y="467524"/>
                    <a:chExt cx="1055463" cy="299835"/>
                  </a:xfrm>
                </p:grpSpPr>
                <p:sp>
                  <p:nvSpPr>
                    <p:cNvPr id="16" name="Google Shape;16;p2"/>
                    <p:cNvSpPr/>
                    <p:nvPr>
                      <p:custDataLst>
                        <p:tags r:id="rId217"/>
                      </p:custDataLst>
                    </p:nvPr>
                  </p:nvSpPr>
                  <p:spPr>
                    <a:xfrm>
                      <a:off x="2519592" y="467601"/>
                      <a:ext cx="1055463" cy="299758"/>
                    </a:xfrm>
                    <a:custGeom>
                      <a:avLst/>
                      <a:gdLst/>
                      <a:ahLst/>
                      <a:cxnLst/>
                      <a:rect l="l" t="t" r="r" b="b"/>
                      <a:pathLst>
                        <a:path w="13718" h="3896" extrusionOk="0">
                          <a:moveTo>
                            <a:pt x="13716" y="0"/>
                          </a:moveTo>
                          <a:lnTo>
                            <a:pt x="0" y="1"/>
                          </a:lnTo>
                          <a:lnTo>
                            <a:pt x="0" y="3895"/>
                          </a:lnTo>
                          <a:lnTo>
                            <a:pt x="13717" y="3894"/>
                          </a:lnTo>
                          <a:lnTo>
                            <a:pt x="13716" y="0"/>
                          </a:ln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 name="Google Shape;17;p2"/>
                    <p:cNvGrpSpPr/>
                    <p:nvPr/>
                  </p:nvGrpSpPr>
                  <p:grpSpPr>
                    <a:xfrm>
                      <a:off x="2519592" y="467524"/>
                      <a:ext cx="1055463" cy="299835"/>
                      <a:chOff x="2519592" y="467524"/>
                      <a:chExt cx="1055463" cy="299835"/>
                    </a:xfrm>
                  </p:grpSpPr>
                  <p:sp>
                    <p:nvSpPr>
                      <p:cNvPr id="18" name="Google Shape;18;p2"/>
                      <p:cNvSpPr/>
                      <p:nvPr>
                        <p:custDataLst>
                          <p:tags r:id="rId237"/>
                        </p:custDataLst>
                      </p:nvPr>
                    </p:nvSpPr>
                    <p:spPr>
                      <a:xfrm>
                        <a:off x="2519669" y="645640"/>
                        <a:ext cx="1055386" cy="121719"/>
                      </a:xfrm>
                      <a:custGeom>
                        <a:avLst/>
                        <a:gdLst/>
                        <a:ahLst/>
                        <a:cxnLst/>
                        <a:rect l="l" t="t" r="r" b="b"/>
                        <a:pathLst>
                          <a:path w="13717" h="1582" extrusionOk="0">
                            <a:moveTo>
                              <a:pt x="13716" y="0"/>
                            </a:moveTo>
                            <a:lnTo>
                              <a:pt x="0" y="1131"/>
                            </a:lnTo>
                            <a:lnTo>
                              <a:pt x="0" y="1581"/>
                            </a:lnTo>
                            <a:lnTo>
                              <a:pt x="13716" y="1580"/>
                            </a:lnTo>
                            <a:lnTo>
                              <a:pt x="13716" y="0"/>
                            </a:ln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custDataLst>
                          <p:tags r:id="rId238"/>
                        </p:custDataLst>
                      </p:nvPr>
                    </p:nvSpPr>
                    <p:spPr>
                      <a:xfrm>
                        <a:off x="2519592" y="467524"/>
                        <a:ext cx="1055463" cy="209969"/>
                      </a:xfrm>
                      <a:custGeom>
                        <a:avLst/>
                        <a:gdLst/>
                        <a:ahLst/>
                        <a:cxnLst/>
                        <a:rect l="l" t="t" r="r" b="b"/>
                        <a:pathLst>
                          <a:path w="13718" h="2729" extrusionOk="0">
                            <a:moveTo>
                              <a:pt x="13717" y="0"/>
                            </a:moveTo>
                            <a:lnTo>
                              <a:pt x="0" y="2"/>
                            </a:lnTo>
                            <a:lnTo>
                              <a:pt x="1" y="2728"/>
                            </a:lnTo>
                            <a:lnTo>
                              <a:pt x="7467" y="1668"/>
                            </a:lnTo>
                            <a:lnTo>
                              <a:pt x="3207" y="1009"/>
                            </a:lnTo>
                            <a:lnTo>
                              <a:pt x="13717" y="0"/>
                            </a:ln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custDataLst>
                          <p:tags r:id="rId239"/>
                        </p:custDataLst>
                      </p:nvPr>
                    </p:nvSpPr>
                    <p:spPr>
                      <a:xfrm>
                        <a:off x="3184200" y="516150"/>
                        <a:ext cx="41548" cy="12772"/>
                      </a:xfrm>
                      <a:custGeom>
                        <a:avLst/>
                        <a:gdLst/>
                        <a:ahLst/>
                        <a:cxnLst/>
                        <a:rect l="l" t="t" r="r" b="b"/>
                        <a:pathLst>
                          <a:path w="540" h="166" extrusionOk="0">
                            <a:moveTo>
                              <a:pt x="107" y="0"/>
                            </a:moveTo>
                            <a:cubicBezTo>
                              <a:pt x="1" y="0"/>
                              <a:pt x="1" y="166"/>
                              <a:pt x="107" y="166"/>
                            </a:cubicBezTo>
                            <a:lnTo>
                              <a:pt x="433" y="166"/>
                            </a:lnTo>
                            <a:cubicBezTo>
                              <a:pt x="540" y="166"/>
                              <a:pt x="540" y="0"/>
                              <a:pt x="433" y="0"/>
                            </a:cubicBez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custDataLst>
                          <p:tags r:id="rId240"/>
                        </p:custDataLst>
                      </p:nvPr>
                    </p:nvSpPr>
                    <p:spPr>
                      <a:xfrm>
                        <a:off x="3141729" y="520844"/>
                        <a:ext cx="29622" cy="12849"/>
                      </a:xfrm>
                      <a:custGeom>
                        <a:avLst/>
                        <a:gdLst/>
                        <a:ahLst/>
                        <a:cxnLst/>
                        <a:rect l="l" t="t" r="r" b="b"/>
                        <a:pathLst>
                          <a:path w="385" h="167" extrusionOk="0">
                            <a:moveTo>
                              <a:pt x="108" y="1"/>
                            </a:moveTo>
                            <a:cubicBezTo>
                              <a:pt x="1" y="1"/>
                              <a:pt x="1" y="167"/>
                              <a:pt x="108" y="167"/>
                            </a:cubicBezTo>
                            <a:lnTo>
                              <a:pt x="277" y="167"/>
                            </a:lnTo>
                            <a:cubicBezTo>
                              <a:pt x="385" y="167"/>
                              <a:pt x="385" y="1"/>
                              <a:pt x="277" y="1"/>
                            </a:cubicBez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custDataLst>
                          <p:tags r:id="rId241"/>
                        </p:custDataLst>
                      </p:nvPr>
                    </p:nvSpPr>
                    <p:spPr>
                      <a:xfrm>
                        <a:off x="3114492" y="523767"/>
                        <a:ext cx="19158" cy="12926"/>
                      </a:xfrm>
                      <a:custGeom>
                        <a:avLst/>
                        <a:gdLst/>
                        <a:ahLst/>
                        <a:cxnLst/>
                        <a:rect l="l" t="t" r="r" b="b"/>
                        <a:pathLst>
                          <a:path w="249" h="168" extrusionOk="0">
                            <a:moveTo>
                              <a:pt x="85" y="0"/>
                            </a:moveTo>
                            <a:cubicBezTo>
                              <a:pt x="42" y="0"/>
                              <a:pt x="0" y="38"/>
                              <a:pt x="1" y="84"/>
                            </a:cubicBezTo>
                            <a:cubicBezTo>
                              <a:pt x="4" y="127"/>
                              <a:pt x="38" y="167"/>
                              <a:pt x="85" y="167"/>
                            </a:cubicBezTo>
                            <a:lnTo>
                              <a:pt x="163" y="167"/>
                            </a:lnTo>
                            <a:cubicBezTo>
                              <a:pt x="207" y="167"/>
                              <a:pt x="248" y="130"/>
                              <a:pt x="246" y="84"/>
                            </a:cubicBezTo>
                            <a:cubicBezTo>
                              <a:pt x="244" y="40"/>
                              <a:pt x="210" y="0"/>
                              <a:pt x="163" y="0"/>
                            </a:cubicBez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custDataLst>
                          <p:tags r:id="rId242"/>
                        </p:custDataLst>
                      </p:nvPr>
                    </p:nvSpPr>
                    <p:spPr>
                      <a:xfrm>
                        <a:off x="3314690" y="502301"/>
                        <a:ext cx="21389" cy="12849"/>
                      </a:xfrm>
                      <a:custGeom>
                        <a:avLst/>
                        <a:gdLst/>
                        <a:ahLst/>
                        <a:cxnLst/>
                        <a:rect l="l" t="t" r="r" b="b"/>
                        <a:pathLst>
                          <a:path w="278" h="167" extrusionOk="0">
                            <a:moveTo>
                              <a:pt x="85" y="1"/>
                            </a:moveTo>
                            <a:cubicBezTo>
                              <a:pt x="42" y="1"/>
                              <a:pt x="0" y="38"/>
                              <a:pt x="1" y="84"/>
                            </a:cubicBezTo>
                            <a:cubicBezTo>
                              <a:pt x="4" y="128"/>
                              <a:pt x="38" y="167"/>
                              <a:pt x="85" y="167"/>
                            </a:cubicBezTo>
                            <a:lnTo>
                              <a:pt x="193" y="167"/>
                            </a:lnTo>
                            <a:cubicBezTo>
                              <a:pt x="236" y="167"/>
                              <a:pt x="278" y="129"/>
                              <a:pt x="277" y="84"/>
                            </a:cubicBezTo>
                            <a:cubicBezTo>
                              <a:pt x="275" y="38"/>
                              <a:pt x="240" y="1"/>
                              <a:pt x="193" y="1"/>
                            </a:cubicBez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custDataLst>
                          <p:tags r:id="rId243"/>
                        </p:custDataLst>
                      </p:nvPr>
                    </p:nvSpPr>
                    <p:spPr>
                      <a:xfrm>
                        <a:off x="3247137" y="517612"/>
                        <a:ext cx="46010" cy="12849"/>
                      </a:xfrm>
                      <a:custGeom>
                        <a:avLst/>
                        <a:gdLst/>
                        <a:ahLst/>
                        <a:cxnLst/>
                        <a:rect l="l" t="t" r="r" b="b"/>
                        <a:pathLst>
                          <a:path w="598" h="167" extrusionOk="0">
                            <a:moveTo>
                              <a:pt x="107" y="1"/>
                            </a:moveTo>
                            <a:cubicBezTo>
                              <a:pt x="0" y="1"/>
                              <a:pt x="0" y="167"/>
                              <a:pt x="107" y="167"/>
                            </a:cubicBezTo>
                            <a:lnTo>
                              <a:pt x="491" y="167"/>
                            </a:lnTo>
                            <a:cubicBezTo>
                              <a:pt x="598" y="167"/>
                              <a:pt x="598" y="1"/>
                              <a:pt x="491" y="1"/>
                            </a:cubicBez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custDataLst>
                          <p:tags r:id="rId244"/>
                        </p:custDataLst>
                      </p:nvPr>
                    </p:nvSpPr>
                    <p:spPr>
                      <a:xfrm>
                        <a:off x="3347928" y="581395"/>
                        <a:ext cx="56705" cy="12695"/>
                      </a:xfrm>
                      <a:custGeom>
                        <a:avLst/>
                        <a:gdLst/>
                        <a:ahLst/>
                        <a:cxnLst/>
                        <a:rect l="l" t="t" r="r" b="b"/>
                        <a:pathLst>
                          <a:path w="737" h="165" extrusionOk="0">
                            <a:moveTo>
                              <a:pt x="106" y="0"/>
                            </a:moveTo>
                            <a:cubicBezTo>
                              <a:pt x="0" y="0"/>
                              <a:pt x="0" y="165"/>
                              <a:pt x="106" y="165"/>
                            </a:cubicBezTo>
                            <a:lnTo>
                              <a:pt x="630" y="165"/>
                            </a:lnTo>
                            <a:cubicBezTo>
                              <a:pt x="736" y="165"/>
                              <a:pt x="736" y="0"/>
                              <a:pt x="630" y="0"/>
                            </a:cubicBez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custDataLst>
                          <p:tags r:id="rId245"/>
                        </p:custDataLst>
                      </p:nvPr>
                    </p:nvSpPr>
                    <p:spPr>
                      <a:xfrm>
                        <a:off x="3288684" y="579164"/>
                        <a:ext cx="28699" cy="12849"/>
                      </a:xfrm>
                      <a:custGeom>
                        <a:avLst/>
                        <a:gdLst/>
                        <a:ahLst/>
                        <a:cxnLst/>
                        <a:rect l="l" t="t" r="r" b="b"/>
                        <a:pathLst>
                          <a:path w="373" h="167" extrusionOk="0">
                            <a:moveTo>
                              <a:pt x="108" y="1"/>
                            </a:moveTo>
                            <a:cubicBezTo>
                              <a:pt x="0" y="1"/>
                              <a:pt x="0" y="167"/>
                              <a:pt x="108" y="167"/>
                            </a:cubicBezTo>
                            <a:lnTo>
                              <a:pt x="265" y="167"/>
                            </a:lnTo>
                            <a:cubicBezTo>
                              <a:pt x="373" y="167"/>
                              <a:pt x="373" y="1"/>
                              <a:pt x="265" y="1"/>
                            </a:cubicBez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custDataLst>
                          <p:tags r:id="rId246"/>
                        </p:custDataLst>
                      </p:nvPr>
                    </p:nvSpPr>
                    <p:spPr>
                      <a:xfrm>
                        <a:off x="3294070" y="609094"/>
                        <a:ext cx="32392" cy="12849"/>
                      </a:xfrm>
                      <a:custGeom>
                        <a:avLst/>
                        <a:gdLst/>
                        <a:ahLst/>
                        <a:cxnLst/>
                        <a:rect l="l" t="t" r="r" b="b"/>
                        <a:pathLst>
                          <a:path w="421" h="167" extrusionOk="0">
                            <a:moveTo>
                              <a:pt x="107" y="1"/>
                            </a:moveTo>
                            <a:cubicBezTo>
                              <a:pt x="0" y="1"/>
                              <a:pt x="0" y="167"/>
                              <a:pt x="107" y="167"/>
                            </a:cubicBezTo>
                            <a:lnTo>
                              <a:pt x="314" y="167"/>
                            </a:lnTo>
                            <a:cubicBezTo>
                              <a:pt x="420" y="167"/>
                              <a:pt x="421" y="1"/>
                              <a:pt x="314" y="1"/>
                            </a:cubicBez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custDataLst>
                          <p:tags r:id="rId247"/>
                        </p:custDataLst>
                      </p:nvPr>
                    </p:nvSpPr>
                    <p:spPr>
                      <a:xfrm>
                        <a:off x="3232518" y="588166"/>
                        <a:ext cx="37778" cy="12772"/>
                      </a:xfrm>
                      <a:custGeom>
                        <a:avLst/>
                        <a:gdLst/>
                        <a:ahLst/>
                        <a:cxnLst/>
                        <a:rect l="l" t="t" r="r" b="b"/>
                        <a:pathLst>
                          <a:path w="491" h="166" extrusionOk="0">
                            <a:moveTo>
                              <a:pt x="386" y="1"/>
                            </a:moveTo>
                            <a:cubicBezTo>
                              <a:pt x="385" y="1"/>
                              <a:pt x="385" y="1"/>
                              <a:pt x="384" y="1"/>
                            </a:cubicBezTo>
                            <a:lnTo>
                              <a:pt x="108" y="1"/>
                            </a:lnTo>
                            <a:cubicBezTo>
                              <a:pt x="0" y="1"/>
                              <a:pt x="0" y="165"/>
                              <a:pt x="108" y="165"/>
                            </a:cubicBezTo>
                            <a:lnTo>
                              <a:pt x="384" y="165"/>
                            </a:lnTo>
                            <a:cubicBezTo>
                              <a:pt x="490" y="165"/>
                              <a:pt x="491" y="1"/>
                              <a:pt x="386" y="1"/>
                            </a:cubicBez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custDataLst>
                          <p:tags r:id="rId248"/>
                        </p:custDataLst>
                      </p:nvPr>
                    </p:nvSpPr>
                    <p:spPr>
                      <a:xfrm>
                        <a:off x="3433331" y="614249"/>
                        <a:ext cx="23313" cy="12926"/>
                      </a:xfrm>
                      <a:custGeom>
                        <a:avLst/>
                        <a:gdLst/>
                        <a:ahLst/>
                        <a:cxnLst/>
                        <a:rect l="l" t="t" r="r" b="b"/>
                        <a:pathLst>
                          <a:path w="303" h="168" extrusionOk="0">
                            <a:moveTo>
                              <a:pt x="85" y="1"/>
                            </a:moveTo>
                            <a:cubicBezTo>
                              <a:pt x="42" y="1"/>
                              <a:pt x="1" y="38"/>
                              <a:pt x="2" y="84"/>
                            </a:cubicBezTo>
                            <a:cubicBezTo>
                              <a:pt x="5" y="128"/>
                              <a:pt x="38" y="168"/>
                              <a:pt x="85" y="168"/>
                            </a:cubicBezTo>
                            <a:lnTo>
                              <a:pt x="217" y="168"/>
                            </a:lnTo>
                            <a:cubicBezTo>
                              <a:pt x="260" y="168"/>
                              <a:pt x="302" y="129"/>
                              <a:pt x="300" y="84"/>
                            </a:cubicBezTo>
                            <a:cubicBezTo>
                              <a:pt x="298" y="38"/>
                              <a:pt x="264" y="1"/>
                              <a:pt x="217" y="1"/>
                            </a:cubicBez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 name="Google Shape;30;p2"/>
                    <p:cNvSpPr/>
                    <p:nvPr>
                      <p:custDataLst>
                        <p:tags r:id="rId218"/>
                      </p:custDataLst>
                    </p:nvPr>
                  </p:nvSpPr>
                  <p:spPr>
                    <a:xfrm>
                      <a:off x="3089564" y="511919"/>
                      <a:ext cx="485491" cy="70708"/>
                    </a:xfrm>
                    <a:custGeom>
                      <a:avLst/>
                      <a:gdLst/>
                      <a:ahLst/>
                      <a:cxnLst/>
                      <a:rect l="l" t="t" r="r" b="b"/>
                      <a:pathLst>
                        <a:path w="6310" h="919" extrusionOk="0">
                          <a:moveTo>
                            <a:pt x="6309" y="1"/>
                          </a:moveTo>
                          <a:lnTo>
                            <a:pt x="1" y="461"/>
                          </a:lnTo>
                          <a:lnTo>
                            <a:pt x="6309" y="919"/>
                          </a:lnTo>
                          <a:lnTo>
                            <a:pt x="6309" y="1"/>
                          </a:ln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custDataLst>
                        <p:tags r:id="rId219"/>
                      </p:custDataLst>
                    </p:nvPr>
                  </p:nvSpPr>
                  <p:spPr>
                    <a:xfrm>
                      <a:off x="3147345" y="482450"/>
                      <a:ext cx="41317" cy="12772"/>
                    </a:xfrm>
                    <a:custGeom>
                      <a:avLst/>
                      <a:gdLst/>
                      <a:ahLst/>
                      <a:cxnLst/>
                      <a:rect l="l" t="t" r="r" b="b"/>
                      <a:pathLst>
                        <a:path w="537" h="166" extrusionOk="0">
                          <a:moveTo>
                            <a:pt x="108" y="0"/>
                          </a:moveTo>
                          <a:cubicBezTo>
                            <a:pt x="1" y="0"/>
                            <a:pt x="1" y="166"/>
                            <a:pt x="108" y="166"/>
                          </a:cubicBezTo>
                          <a:lnTo>
                            <a:pt x="429" y="166"/>
                          </a:lnTo>
                          <a:cubicBezTo>
                            <a:pt x="537" y="166"/>
                            <a:pt x="537" y="0"/>
                            <a:pt x="429"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custDataLst>
                        <p:tags r:id="rId220"/>
                      </p:custDataLst>
                    </p:nvPr>
                  </p:nvSpPr>
                  <p:spPr>
                    <a:xfrm>
                      <a:off x="3023703" y="484682"/>
                      <a:ext cx="67553" cy="12772"/>
                    </a:xfrm>
                    <a:custGeom>
                      <a:avLst/>
                      <a:gdLst/>
                      <a:ahLst/>
                      <a:cxnLst/>
                      <a:rect l="l" t="t" r="r" b="b"/>
                      <a:pathLst>
                        <a:path w="878" h="166" extrusionOk="0">
                          <a:moveTo>
                            <a:pt x="107" y="0"/>
                          </a:moveTo>
                          <a:cubicBezTo>
                            <a:pt x="1" y="0"/>
                            <a:pt x="1" y="165"/>
                            <a:pt x="107" y="165"/>
                          </a:cubicBezTo>
                          <a:lnTo>
                            <a:pt x="771" y="165"/>
                          </a:lnTo>
                          <a:cubicBezTo>
                            <a:pt x="878" y="165"/>
                            <a:pt x="878" y="0"/>
                            <a:pt x="771"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custDataLst>
                        <p:tags r:id="rId221"/>
                      </p:custDataLst>
                    </p:nvPr>
                  </p:nvSpPr>
                  <p:spPr>
                    <a:xfrm>
                      <a:off x="2772340" y="582165"/>
                      <a:ext cx="36162" cy="12772"/>
                    </a:xfrm>
                    <a:custGeom>
                      <a:avLst/>
                      <a:gdLst/>
                      <a:ahLst/>
                      <a:cxnLst/>
                      <a:rect l="l" t="t" r="r" b="b"/>
                      <a:pathLst>
                        <a:path w="470" h="166" extrusionOk="0">
                          <a:moveTo>
                            <a:pt x="108" y="0"/>
                          </a:moveTo>
                          <a:cubicBezTo>
                            <a:pt x="0" y="0"/>
                            <a:pt x="0" y="165"/>
                            <a:pt x="108" y="165"/>
                          </a:cubicBezTo>
                          <a:lnTo>
                            <a:pt x="363" y="165"/>
                          </a:lnTo>
                          <a:cubicBezTo>
                            <a:pt x="470" y="165"/>
                            <a:pt x="470" y="0"/>
                            <a:pt x="363"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custDataLst>
                        <p:tags r:id="rId222"/>
                      </p:custDataLst>
                    </p:nvPr>
                  </p:nvSpPr>
                  <p:spPr>
                    <a:xfrm>
                      <a:off x="2731023" y="563084"/>
                      <a:ext cx="16465" cy="12849"/>
                    </a:xfrm>
                    <a:custGeom>
                      <a:avLst/>
                      <a:gdLst/>
                      <a:ahLst/>
                      <a:cxnLst/>
                      <a:rect l="l" t="t" r="r" b="b"/>
                      <a:pathLst>
                        <a:path w="214" h="167" extrusionOk="0">
                          <a:moveTo>
                            <a:pt x="108" y="0"/>
                          </a:moveTo>
                          <a:cubicBezTo>
                            <a:pt x="0" y="0"/>
                            <a:pt x="0" y="166"/>
                            <a:pt x="108" y="166"/>
                          </a:cubicBezTo>
                          <a:cubicBezTo>
                            <a:pt x="214" y="166"/>
                            <a:pt x="214" y="0"/>
                            <a:pt x="108"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custDataLst>
                        <p:tags r:id="rId223"/>
                      </p:custDataLst>
                    </p:nvPr>
                  </p:nvSpPr>
                  <p:spPr>
                    <a:xfrm>
                      <a:off x="2972846" y="504071"/>
                      <a:ext cx="47010" cy="12849"/>
                    </a:xfrm>
                    <a:custGeom>
                      <a:avLst/>
                      <a:gdLst/>
                      <a:ahLst/>
                      <a:cxnLst/>
                      <a:rect l="l" t="t" r="r" b="b"/>
                      <a:pathLst>
                        <a:path w="611" h="167" extrusionOk="0">
                          <a:moveTo>
                            <a:pt x="108" y="1"/>
                          </a:moveTo>
                          <a:cubicBezTo>
                            <a:pt x="0" y="1"/>
                            <a:pt x="0" y="167"/>
                            <a:pt x="108" y="167"/>
                          </a:cubicBezTo>
                          <a:lnTo>
                            <a:pt x="504" y="167"/>
                          </a:lnTo>
                          <a:cubicBezTo>
                            <a:pt x="611" y="167"/>
                            <a:pt x="611" y="1"/>
                            <a:pt x="504" y="1"/>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custDataLst>
                        <p:tags r:id="rId224"/>
                      </p:custDataLst>
                    </p:nvPr>
                  </p:nvSpPr>
                  <p:spPr>
                    <a:xfrm>
                      <a:off x="2939069" y="475526"/>
                      <a:ext cx="56782" cy="12849"/>
                    </a:xfrm>
                    <a:custGeom>
                      <a:avLst/>
                      <a:gdLst/>
                      <a:ahLst/>
                      <a:cxnLst/>
                      <a:rect l="l" t="t" r="r" b="b"/>
                      <a:pathLst>
                        <a:path w="738" h="167" extrusionOk="0">
                          <a:moveTo>
                            <a:pt x="107" y="0"/>
                          </a:moveTo>
                          <a:cubicBezTo>
                            <a:pt x="0" y="0"/>
                            <a:pt x="0" y="166"/>
                            <a:pt x="107" y="166"/>
                          </a:cubicBezTo>
                          <a:lnTo>
                            <a:pt x="631" y="166"/>
                          </a:lnTo>
                          <a:cubicBezTo>
                            <a:pt x="738" y="166"/>
                            <a:pt x="738" y="0"/>
                            <a:pt x="631"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custDataLst>
                        <p:tags r:id="rId225"/>
                      </p:custDataLst>
                    </p:nvPr>
                  </p:nvSpPr>
                  <p:spPr>
                    <a:xfrm>
                      <a:off x="2664624" y="571008"/>
                      <a:ext cx="31776" cy="12849"/>
                    </a:xfrm>
                    <a:custGeom>
                      <a:avLst/>
                      <a:gdLst/>
                      <a:ahLst/>
                      <a:cxnLst/>
                      <a:rect l="l" t="t" r="r" b="b"/>
                      <a:pathLst>
                        <a:path w="413" h="167" extrusionOk="0">
                          <a:moveTo>
                            <a:pt x="107" y="1"/>
                          </a:moveTo>
                          <a:cubicBezTo>
                            <a:pt x="1" y="1"/>
                            <a:pt x="1" y="166"/>
                            <a:pt x="107" y="166"/>
                          </a:cubicBezTo>
                          <a:lnTo>
                            <a:pt x="305" y="166"/>
                          </a:lnTo>
                          <a:cubicBezTo>
                            <a:pt x="411" y="166"/>
                            <a:pt x="413" y="1"/>
                            <a:pt x="305" y="1"/>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custDataLst>
                        <p:tags r:id="rId226"/>
                      </p:custDataLst>
                    </p:nvPr>
                  </p:nvSpPr>
                  <p:spPr>
                    <a:xfrm>
                      <a:off x="2813887" y="602785"/>
                      <a:ext cx="31776" cy="12849"/>
                    </a:xfrm>
                    <a:custGeom>
                      <a:avLst/>
                      <a:gdLst/>
                      <a:ahLst/>
                      <a:cxnLst/>
                      <a:rect l="l" t="t" r="r" b="b"/>
                      <a:pathLst>
                        <a:path w="413" h="167" extrusionOk="0">
                          <a:moveTo>
                            <a:pt x="107" y="1"/>
                          </a:moveTo>
                          <a:cubicBezTo>
                            <a:pt x="0" y="1"/>
                            <a:pt x="0" y="166"/>
                            <a:pt x="107" y="166"/>
                          </a:cubicBezTo>
                          <a:lnTo>
                            <a:pt x="305" y="166"/>
                          </a:lnTo>
                          <a:cubicBezTo>
                            <a:pt x="412" y="166"/>
                            <a:pt x="412" y="1"/>
                            <a:pt x="305" y="1"/>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custDataLst>
                        <p:tags r:id="rId227"/>
                      </p:custDataLst>
                    </p:nvPr>
                  </p:nvSpPr>
                  <p:spPr>
                    <a:xfrm>
                      <a:off x="3444719" y="544541"/>
                      <a:ext cx="35700" cy="12849"/>
                    </a:xfrm>
                    <a:custGeom>
                      <a:avLst/>
                      <a:gdLst/>
                      <a:ahLst/>
                      <a:cxnLst/>
                      <a:rect l="l" t="t" r="r" b="b"/>
                      <a:pathLst>
                        <a:path w="464" h="167" extrusionOk="0">
                          <a:moveTo>
                            <a:pt x="108" y="0"/>
                          </a:moveTo>
                          <a:cubicBezTo>
                            <a:pt x="1" y="0"/>
                            <a:pt x="1" y="166"/>
                            <a:pt x="108" y="166"/>
                          </a:cubicBezTo>
                          <a:lnTo>
                            <a:pt x="359" y="166"/>
                          </a:lnTo>
                          <a:cubicBezTo>
                            <a:pt x="464" y="166"/>
                            <a:pt x="464" y="0"/>
                            <a:pt x="359"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custDataLst>
                        <p:tags r:id="rId228"/>
                      </p:custDataLst>
                    </p:nvPr>
                  </p:nvSpPr>
                  <p:spPr>
                    <a:xfrm>
                      <a:off x="3501654" y="544541"/>
                      <a:ext cx="45010" cy="12849"/>
                    </a:xfrm>
                    <a:custGeom>
                      <a:avLst/>
                      <a:gdLst/>
                      <a:ahLst/>
                      <a:cxnLst/>
                      <a:rect l="l" t="t" r="r" b="b"/>
                      <a:pathLst>
                        <a:path w="585" h="167" extrusionOk="0">
                          <a:moveTo>
                            <a:pt x="108" y="0"/>
                          </a:moveTo>
                          <a:cubicBezTo>
                            <a:pt x="0" y="0"/>
                            <a:pt x="0" y="166"/>
                            <a:pt x="108" y="166"/>
                          </a:cubicBezTo>
                          <a:lnTo>
                            <a:pt x="478" y="166"/>
                          </a:lnTo>
                          <a:cubicBezTo>
                            <a:pt x="584" y="166"/>
                            <a:pt x="584" y="0"/>
                            <a:pt x="478"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custDataLst>
                        <p:tags r:id="rId229"/>
                      </p:custDataLst>
                    </p:nvPr>
                  </p:nvSpPr>
                  <p:spPr>
                    <a:xfrm>
                      <a:off x="3486805" y="521767"/>
                      <a:ext cx="20466" cy="12926"/>
                    </a:xfrm>
                    <a:custGeom>
                      <a:avLst/>
                      <a:gdLst/>
                      <a:ahLst/>
                      <a:cxnLst/>
                      <a:rect l="l" t="t" r="r" b="b"/>
                      <a:pathLst>
                        <a:path w="266" h="168" extrusionOk="0">
                          <a:moveTo>
                            <a:pt x="85" y="0"/>
                          </a:moveTo>
                          <a:cubicBezTo>
                            <a:pt x="42" y="0"/>
                            <a:pt x="0" y="38"/>
                            <a:pt x="1" y="84"/>
                          </a:cubicBezTo>
                          <a:cubicBezTo>
                            <a:pt x="5" y="127"/>
                            <a:pt x="38" y="167"/>
                            <a:pt x="85" y="167"/>
                          </a:cubicBezTo>
                          <a:lnTo>
                            <a:pt x="181" y="167"/>
                          </a:lnTo>
                          <a:cubicBezTo>
                            <a:pt x="224" y="167"/>
                            <a:pt x="265" y="129"/>
                            <a:pt x="263" y="84"/>
                          </a:cubicBezTo>
                          <a:cubicBezTo>
                            <a:pt x="261" y="38"/>
                            <a:pt x="228" y="0"/>
                            <a:pt x="181"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custDataLst>
                        <p:tags r:id="rId230"/>
                      </p:custDataLst>
                    </p:nvPr>
                  </p:nvSpPr>
                  <p:spPr>
                    <a:xfrm>
                      <a:off x="3384090" y="697344"/>
                      <a:ext cx="24005" cy="12772"/>
                    </a:xfrm>
                    <a:custGeom>
                      <a:avLst/>
                      <a:gdLst/>
                      <a:ahLst/>
                      <a:cxnLst/>
                      <a:rect l="l" t="t" r="r" b="b"/>
                      <a:pathLst>
                        <a:path w="312" h="166" extrusionOk="0">
                          <a:moveTo>
                            <a:pt x="84" y="0"/>
                          </a:moveTo>
                          <a:cubicBezTo>
                            <a:pt x="40" y="0"/>
                            <a:pt x="0" y="38"/>
                            <a:pt x="0" y="82"/>
                          </a:cubicBezTo>
                          <a:cubicBezTo>
                            <a:pt x="0" y="127"/>
                            <a:pt x="38" y="166"/>
                            <a:pt x="84" y="166"/>
                          </a:cubicBezTo>
                          <a:lnTo>
                            <a:pt x="228" y="166"/>
                          </a:lnTo>
                          <a:cubicBezTo>
                            <a:pt x="272" y="166"/>
                            <a:pt x="311" y="128"/>
                            <a:pt x="311" y="82"/>
                          </a:cubicBezTo>
                          <a:cubicBezTo>
                            <a:pt x="309" y="39"/>
                            <a:pt x="272" y="0"/>
                            <a:pt x="228"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custDataLst>
                        <p:tags r:id="rId231"/>
                      </p:custDataLst>
                    </p:nvPr>
                  </p:nvSpPr>
                  <p:spPr>
                    <a:xfrm>
                      <a:off x="3270988" y="714809"/>
                      <a:ext cx="20466" cy="20774"/>
                    </a:xfrm>
                    <a:custGeom>
                      <a:avLst/>
                      <a:gdLst/>
                      <a:ahLst/>
                      <a:cxnLst/>
                      <a:rect l="l" t="t" r="r" b="b"/>
                      <a:pathLst>
                        <a:path w="266" h="270" extrusionOk="0">
                          <a:moveTo>
                            <a:pt x="171" y="0"/>
                          </a:moveTo>
                          <a:cubicBezTo>
                            <a:pt x="142" y="0"/>
                            <a:pt x="116" y="15"/>
                            <a:pt x="98" y="41"/>
                          </a:cubicBezTo>
                          <a:cubicBezTo>
                            <a:pt x="74" y="77"/>
                            <a:pt x="50" y="110"/>
                            <a:pt x="26" y="145"/>
                          </a:cubicBezTo>
                          <a:cubicBezTo>
                            <a:pt x="1" y="182"/>
                            <a:pt x="18" y="239"/>
                            <a:pt x="56" y="259"/>
                          </a:cubicBezTo>
                          <a:cubicBezTo>
                            <a:pt x="70" y="266"/>
                            <a:pt x="84" y="270"/>
                            <a:pt x="98" y="270"/>
                          </a:cubicBezTo>
                          <a:cubicBezTo>
                            <a:pt x="126" y="270"/>
                            <a:pt x="152" y="255"/>
                            <a:pt x="170" y="229"/>
                          </a:cubicBezTo>
                          <a:cubicBezTo>
                            <a:pt x="193" y="193"/>
                            <a:pt x="218" y="160"/>
                            <a:pt x="241" y="125"/>
                          </a:cubicBezTo>
                          <a:cubicBezTo>
                            <a:pt x="266" y="88"/>
                            <a:pt x="249" y="31"/>
                            <a:pt x="212" y="11"/>
                          </a:cubicBezTo>
                          <a:cubicBezTo>
                            <a:pt x="198" y="4"/>
                            <a:pt x="184" y="0"/>
                            <a:pt x="171"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custDataLst>
                        <p:tags r:id="rId232"/>
                      </p:custDataLst>
                    </p:nvPr>
                  </p:nvSpPr>
                  <p:spPr>
                    <a:xfrm>
                      <a:off x="3070021" y="702653"/>
                      <a:ext cx="40470" cy="12849"/>
                    </a:xfrm>
                    <a:custGeom>
                      <a:avLst/>
                      <a:gdLst/>
                      <a:ahLst/>
                      <a:cxnLst/>
                      <a:rect l="l" t="t" r="r" b="b"/>
                      <a:pathLst>
                        <a:path w="526" h="167" extrusionOk="0">
                          <a:moveTo>
                            <a:pt x="108" y="1"/>
                          </a:moveTo>
                          <a:cubicBezTo>
                            <a:pt x="0" y="1"/>
                            <a:pt x="0" y="167"/>
                            <a:pt x="108" y="167"/>
                          </a:cubicBezTo>
                          <a:lnTo>
                            <a:pt x="418" y="167"/>
                          </a:lnTo>
                          <a:cubicBezTo>
                            <a:pt x="525" y="167"/>
                            <a:pt x="525" y="1"/>
                            <a:pt x="418" y="1"/>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custDataLst>
                        <p:tags r:id="rId233"/>
                      </p:custDataLst>
                    </p:nvPr>
                  </p:nvSpPr>
                  <p:spPr>
                    <a:xfrm>
                      <a:off x="3020471" y="720195"/>
                      <a:ext cx="28545" cy="12772"/>
                    </a:xfrm>
                    <a:custGeom>
                      <a:avLst/>
                      <a:gdLst/>
                      <a:ahLst/>
                      <a:cxnLst/>
                      <a:rect l="l" t="t" r="r" b="b"/>
                      <a:pathLst>
                        <a:path w="371" h="166" extrusionOk="0">
                          <a:moveTo>
                            <a:pt x="107" y="0"/>
                          </a:moveTo>
                          <a:cubicBezTo>
                            <a:pt x="1" y="0"/>
                            <a:pt x="1" y="165"/>
                            <a:pt x="107" y="165"/>
                          </a:cubicBezTo>
                          <a:lnTo>
                            <a:pt x="263" y="165"/>
                          </a:lnTo>
                          <a:cubicBezTo>
                            <a:pt x="370" y="165"/>
                            <a:pt x="370" y="0"/>
                            <a:pt x="263"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custDataLst>
                        <p:tags r:id="rId234"/>
                      </p:custDataLst>
                    </p:nvPr>
                  </p:nvSpPr>
                  <p:spPr>
                    <a:xfrm>
                      <a:off x="3058941" y="738892"/>
                      <a:ext cx="23159" cy="12926"/>
                    </a:xfrm>
                    <a:custGeom>
                      <a:avLst/>
                      <a:gdLst/>
                      <a:ahLst/>
                      <a:cxnLst/>
                      <a:rect l="l" t="t" r="r" b="b"/>
                      <a:pathLst>
                        <a:path w="301" h="168" extrusionOk="0">
                          <a:moveTo>
                            <a:pt x="85" y="0"/>
                          </a:moveTo>
                          <a:cubicBezTo>
                            <a:pt x="42" y="0"/>
                            <a:pt x="1" y="38"/>
                            <a:pt x="2" y="84"/>
                          </a:cubicBezTo>
                          <a:cubicBezTo>
                            <a:pt x="4" y="129"/>
                            <a:pt x="38" y="167"/>
                            <a:pt x="85" y="167"/>
                          </a:cubicBezTo>
                          <a:lnTo>
                            <a:pt x="216" y="167"/>
                          </a:lnTo>
                          <a:cubicBezTo>
                            <a:pt x="259" y="167"/>
                            <a:pt x="301" y="130"/>
                            <a:pt x="300" y="84"/>
                          </a:cubicBezTo>
                          <a:cubicBezTo>
                            <a:pt x="298" y="39"/>
                            <a:pt x="262" y="0"/>
                            <a:pt x="216"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custDataLst>
                        <p:tags r:id="rId235"/>
                      </p:custDataLst>
                    </p:nvPr>
                  </p:nvSpPr>
                  <p:spPr>
                    <a:xfrm>
                      <a:off x="2977308" y="712193"/>
                      <a:ext cx="34854" cy="12695"/>
                    </a:xfrm>
                    <a:custGeom>
                      <a:avLst/>
                      <a:gdLst/>
                      <a:ahLst/>
                      <a:cxnLst/>
                      <a:rect l="l" t="t" r="r" b="b"/>
                      <a:pathLst>
                        <a:path w="453" h="165" extrusionOk="0">
                          <a:moveTo>
                            <a:pt x="108" y="0"/>
                          </a:moveTo>
                          <a:cubicBezTo>
                            <a:pt x="1" y="0"/>
                            <a:pt x="1" y="165"/>
                            <a:pt x="108" y="165"/>
                          </a:cubicBezTo>
                          <a:lnTo>
                            <a:pt x="347" y="165"/>
                          </a:lnTo>
                          <a:cubicBezTo>
                            <a:pt x="452" y="165"/>
                            <a:pt x="452" y="0"/>
                            <a:pt x="347"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custDataLst>
                        <p:tags r:id="rId236"/>
                      </p:custDataLst>
                    </p:nvPr>
                  </p:nvSpPr>
                  <p:spPr>
                    <a:xfrm>
                      <a:off x="2958919" y="741584"/>
                      <a:ext cx="33084" cy="12849"/>
                    </a:xfrm>
                    <a:custGeom>
                      <a:avLst/>
                      <a:gdLst/>
                      <a:ahLst/>
                      <a:cxnLst/>
                      <a:rect l="l" t="t" r="r" b="b"/>
                      <a:pathLst>
                        <a:path w="430" h="167" extrusionOk="0">
                          <a:moveTo>
                            <a:pt x="107" y="1"/>
                          </a:moveTo>
                          <a:cubicBezTo>
                            <a:pt x="0" y="1"/>
                            <a:pt x="0" y="167"/>
                            <a:pt x="107" y="167"/>
                          </a:cubicBezTo>
                          <a:lnTo>
                            <a:pt x="322" y="167"/>
                          </a:lnTo>
                          <a:cubicBezTo>
                            <a:pt x="430" y="167"/>
                            <a:pt x="430" y="1"/>
                            <a:pt x="322" y="1"/>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005" name="Google Shape;2005;p31"/>
                <p:cNvGrpSpPr/>
                <p:nvPr/>
              </p:nvGrpSpPr>
              <p:grpSpPr>
                <a:xfrm>
                  <a:off x="0" y="4031"/>
                  <a:ext cx="14400" cy="4069"/>
                  <a:chOff x="306490" y="4517800"/>
                  <a:chExt cx="1055467" cy="405551"/>
                </a:xfrm>
              </p:grpSpPr>
              <p:sp>
                <p:nvSpPr>
                  <p:cNvPr id="2006" name="Google Shape;2006;p31"/>
                  <p:cNvSpPr/>
                  <p:nvPr>
                    <p:custDataLst>
                      <p:tags r:id="rId206"/>
                    </p:custDataLst>
                  </p:nvPr>
                </p:nvSpPr>
                <p:spPr>
                  <a:xfrm>
                    <a:off x="306490" y="4517800"/>
                    <a:ext cx="1055463" cy="405474"/>
                  </a:xfrm>
                  <a:custGeom>
                    <a:avLst/>
                    <a:gdLst/>
                    <a:ahLst/>
                    <a:cxnLst/>
                    <a:rect l="l" t="t" r="r" b="b"/>
                    <a:pathLst>
                      <a:path w="13718" h="5270" extrusionOk="0">
                        <a:moveTo>
                          <a:pt x="1293" y="0"/>
                        </a:moveTo>
                        <a:cubicBezTo>
                          <a:pt x="931" y="0"/>
                          <a:pt x="565" y="185"/>
                          <a:pt x="420" y="516"/>
                        </a:cubicBezTo>
                        <a:cubicBezTo>
                          <a:pt x="327" y="379"/>
                          <a:pt x="167" y="290"/>
                          <a:pt x="4" y="283"/>
                        </a:cubicBezTo>
                        <a:lnTo>
                          <a:pt x="1" y="5269"/>
                        </a:lnTo>
                        <a:lnTo>
                          <a:pt x="13718" y="5268"/>
                        </a:lnTo>
                        <a:lnTo>
                          <a:pt x="13718" y="3306"/>
                        </a:lnTo>
                        <a:cubicBezTo>
                          <a:pt x="13680" y="3296"/>
                          <a:pt x="13639" y="3291"/>
                          <a:pt x="13598" y="3291"/>
                        </a:cubicBezTo>
                        <a:cubicBezTo>
                          <a:pt x="13374" y="3291"/>
                          <a:pt x="13123" y="3440"/>
                          <a:pt x="13058" y="3646"/>
                        </a:cubicBezTo>
                        <a:cubicBezTo>
                          <a:pt x="12981" y="3595"/>
                          <a:pt x="12890" y="3567"/>
                          <a:pt x="12798" y="3567"/>
                        </a:cubicBezTo>
                        <a:cubicBezTo>
                          <a:pt x="12758" y="3567"/>
                          <a:pt x="12719" y="3572"/>
                          <a:pt x="12680" y="3583"/>
                        </a:cubicBezTo>
                        <a:cubicBezTo>
                          <a:pt x="12552" y="3618"/>
                          <a:pt x="12422" y="3683"/>
                          <a:pt x="12364" y="3803"/>
                        </a:cubicBezTo>
                        <a:cubicBezTo>
                          <a:pt x="12166" y="3666"/>
                          <a:pt x="11932" y="3568"/>
                          <a:pt x="11692" y="3568"/>
                        </a:cubicBezTo>
                        <a:cubicBezTo>
                          <a:pt x="11674" y="3568"/>
                          <a:pt x="11657" y="3568"/>
                          <a:pt x="11639" y="3569"/>
                        </a:cubicBezTo>
                        <a:cubicBezTo>
                          <a:pt x="11382" y="3585"/>
                          <a:pt x="11133" y="3713"/>
                          <a:pt x="11036" y="3954"/>
                        </a:cubicBezTo>
                        <a:cubicBezTo>
                          <a:pt x="10842" y="3678"/>
                          <a:pt x="10528" y="3489"/>
                          <a:pt x="10193" y="3446"/>
                        </a:cubicBezTo>
                        <a:cubicBezTo>
                          <a:pt x="10143" y="3440"/>
                          <a:pt x="10094" y="3437"/>
                          <a:pt x="10044" y="3437"/>
                        </a:cubicBezTo>
                        <a:cubicBezTo>
                          <a:pt x="9757" y="3437"/>
                          <a:pt x="9474" y="3542"/>
                          <a:pt x="9254" y="3729"/>
                        </a:cubicBezTo>
                        <a:cubicBezTo>
                          <a:pt x="9181" y="3510"/>
                          <a:pt x="9009" y="3326"/>
                          <a:pt x="8795" y="3239"/>
                        </a:cubicBezTo>
                        <a:cubicBezTo>
                          <a:pt x="8688" y="3195"/>
                          <a:pt x="8573" y="3171"/>
                          <a:pt x="8458" y="3171"/>
                        </a:cubicBezTo>
                        <a:cubicBezTo>
                          <a:pt x="8346" y="3171"/>
                          <a:pt x="8235" y="3194"/>
                          <a:pt x="8133" y="3246"/>
                        </a:cubicBezTo>
                        <a:cubicBezTo>
                          <a:pt x="8037" y="2967"/>
                          <a:pt x="7836" y="2727"/>
                          <a:pt x="7576" y="2587"/>
                        </a:cubicBezTo>
                        <a:cubicBezTo>
                          <a:pt x="7399" y="2491"/>
                          <a:pt x="7170" y="2439"/>
                          <a:pt x="6953" y="2439"/>
                        </a:cubicBezTo>
                        <a:cubicBezTo>
                          <a:pt x="6852" y="2439"/>
                          <a:pt x="6753" y="2451"/>
                          <a:pt x="6663" y="2474"/>
                        </a:cubicBezTo>
                        <a:cubicBezTo>
                          <a:pt x="6607" y="2234"/>
                          <a:pt x="6450" y="2019"/>
                          <a:pt x="6237" y="1895"/>
                        </a:cubicBezTo>
                        <a:cubicBezTo>
                          <a:pt x="6087" y="1809"/>
                          <a:pt x="5933" y="1754"/>
                          <a:pt x="5772" y="1754"/>
                        </a:cubicBezTo>
                        <a:cubicBezTo>
                          <a:pt x="5705" y="1754"/>
                          <a:pt x="5636" y="1763"/>
                          <a:pt x="5567" y="1785"/>
                        </a:cubicBezTo>
                        <a:cubicBezTo>
                          <a:pt x="5478" y="1395"/>
                          <a:pt x="5226" y="1044"/>
                          <a:pt x="4887" y="835"/>
                        </a:cubicBezTo>
                        <a:cubicBezTo>
                          <a:pt x="4649" y="689"/>
                          <a:pt x="4370" y="612"/>
                          <a:pt x="4091" y="612"/>
                        </a:cubicBezTo>
                        <a:cubicBezTo>
                          <a:pt x="3972" y="612"/>
                          <a:pt x="3853" y="626"/>
                          <a:pt x="3737" y="654"/>
                        </a:cubicBezTo>
                        <a:cubicBezTo>
                          <a:pt x="3536" y="704"/>
                          <a:pt x="3340" y="802"/>
                          <a:pt x="3225" y="974"/>
                        </a:cubicBezTo>
                        <a:cubicBezTo>
                          <a:pt x="3136" y="793"/>
                          <a:pt x="2943" y="679"/>
                          <a:pt x="2755" y="679"/>
                        </a:cubicBezTo>
                        <a:cubicBezTo>
                          <a:pt x="2660" y="679"/>
                          <a:pt x="2565" y="708"/>
                          <a:pt x="2487" y="774"/>
                        </a:cubicBezTo>
                        <a:cubicBezTo>
                          <a:pt x="2257" y="413"/>
                          <a:pt x="1912" y="105"/>
                          <a:pt x="1495" y="20"/>
                        </a:cubicBezTo>
                        <a:cubicBezTo>
                          <a:pt x="1429" y="7"/>
                          <a:pt x="1361" y="0"/>
                          <a:pt x="1293" y="0"/>
                        </a:cubicBezTo>
                        <a:close/>
                      </a:path>
                    </a:pathLst>
                  </a:custGeom>
                  <a:solidFill>
                    <a:srgbClr val="75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31"/>
                  <p:cNvSpPr/>
                  <p:nvPr>
                    <p:custDataLst>
                      <p:tags r:id="rId207"/>
                    </p:custDataLst>
                  </p:nvPr>
                </p:nvSpPr>
                <p:spPr>
                  <a:xfrm>
                    <a:off x="306494" y="4610435"/>
                    <a:ext cx="1055463" cy="312915"/>
                  </a:xfrm>
                  <a:custGeom>
                    <a:avLst/>
                    <a:gdLst/>
                    <a:ahLst/>
                    <a:cxnLst/>
                    <a:rect l="l" t="t" r="r" b="b"/>
                    <a:pathLst>
                      <a:path w="13718" h="4067" extrusionOk="0">
                        <a:moveTo>
                          <a:pt x="1767" y="1"/>
                        </a:moveTo>
                        <a:cubicBezTo>
                          <a:pt x="1254" y="1"/>
                          <a:pt x="736" y="286"/>
                          <a:pt x="546" y="758"/>
                        </a:cubicBezTo>
                        <a:cubicBezTo>
                          <a:pt x="408" y="607"/>
                          <a:pt x="207" y="516"/>
                          <a:pt x="2" y="509"/>
                        </a:cubicBezTo>
                        <a:lnTo>
                          <a:pt x="1" y="4066"/>
                        </a:lnTo>
                        <a:lnTo>
                          <a:pt x="1" y="4066"/>
                        </a:lnTo>
                        <a:lnTo>
                          <a:pt x="13717" y="4064"/>
                        </a:lnTo>
                        <a:lnTo>
                          <a:pt x="13717" y="2759"/>
                        </a:lnTo>
                        <a:cubicBezTo>
                          <a:pt x="13714" y="2759"/>
                          <a:pt x="13712" y="2759"/>
                          <a:pt x="13709" y="2759"/>
                        </a:cubicBezTo>
                        <a:cubicBezTo>
                          <a:pt x="13540" y="2759"/>
                          <a:pt x="13370" y="2827"/>
                          <a:pt x="13248" y="2943"/>
                        </a:cubicBezTo>
                        <a:cubicBezTo>
                          <a:pt x="13123" y="3062"/>
                          <a:pt x="13066" y="3188"/>
                          <a:pt x="13064" y="3360"/>
                        </a:cubicBezTo>
                        <a:cubicBezTo>
                          <a:pt x="12998" y="3330"/>
                          <a:pt x="12925" y="3316"/>
                          <a:pt x="12852" y="3316"/>
                        </a:cubicBezTo>
                        <a:cubicBezTo>
                          <a:pt x="12785" y="3316"/>
                          <a:pt x="12718" y="3328"/>
                          <a:pt x="12656" y="3354"/>
                        </a:cubicBezTo>
                        <a:cubicBezTo>
                          <a:pt x="12527" y="3407"/>
                          <a:pt x="12438" y="3484"/>
                          <a:pt x="12388" y="3615"/>
                        </a:cubicBezTo>
                        <a:cubicBezTo>
                          <a:pt x="12169" y="3254"/>
                          <a:pt x="11754" y="3045"/>
                          <a:pt x="11335" y="2973"/>
                        </a:cubicBezTo>
                        <a:cubicBezTo>
                          <a:pt x="11225" y="2955"/>
                          <a:pt x="11112" y="2944"/>
                          <a:pt x="11000" y="2944"/>
                        </a:cubicBezTo>
                        <a:cubicBezTo>
                          <a:pt x="10835" y="2944"/>
                          <a:pt x="10671" y="2967"/>
                          <a:pt x="10515" y="3018"/>
                        </a:cubicBezTo>
                        <a:cubicBezTo>
                          <a:pt x="10254" y="3104"/>
                          <a:pt x="9909" y="3238"/>
                          <a:pt x="9775" y="3478"/>
                        </a:cubicBezTo>
                        <a:cubicBezTo>
                          <a:pt x="9640" y="3207"/>
                          <a:pt x="9416" y="2983"/>
                          <a:pt x="9145" y="2847"/>
                        </a:cubicBezTo>
                        <a:cubicBezTo>
                          <a:pt x="9037" y="2792"/>
                          <a:pt x="8919" y="2752"/>
                          <a:pt x="8798" y="2747"/>
                        </a:cubicBezTo>
                        <a:cubicBezTo>
                          <a:pt x="8790" y="2747"/>
                          <a:pt x="8782" y="2746"/>
                          <a:pt x="8774" y="2746"/>
                        </a:cubicBezTo>
                        <a:cubicBezTo>
                          <a:pt x="8579" y="2746"/>
                          <a:pt x="8387" y="2845"/>
                          <a:pt x="8211" y="2931"/>
                        </a:cubicBezTo>
                        <a:cubicBezTo>
                          <a:pt x="8164" y="2718"/>
                          <a:pt x="8003" y="2531"/>
                          <a:pt x="7798" y="2452"/>
                        </a:cubicBezTo>
                        <a:cubicBezTo>
                          <a:pt x="7713" y="2419"/>
                          <a:pt x="7618" y="2401"/>
                          <a:pt x="7524" y="2401"/>
                        </a:cubicBezTo>
                        <a:cubicBezTo>
                          <a:pt x="7395" y="2401"/>
                          <a:pt x="7266" y="2434"/>
                          <a:pt x="7160" y="2505"/>
                        </a:cubicBezTo>
                        <a:cubicBezTo>
                          <a:pt x="7083" y="2119"/>
                          <a:pt x="6807" y="1779"/>
                          <a:pt x="6443" y="1624"/>
                        </a:cubicBezTo>
                        <a:cubicBezTo>
                          <a:pt x="6302" y="1564"/>
                          <a:pt x="6146" y="1535"/>
                          <a:pt x="5989" y="1535"/>
                        </a:cubicBezTo>
                        <a:cubicBezTo>
                          <a:pt x="5743" y="1535"/>
                          <a:pt x="5492" y="1605"/>
                          <a:pt x="5288" y="1732"/>
                        </a:cubicBezTo>
                        <a:cubicBezTo>
                          <a:pt x="5169" y="1341"/>
                          <a:pt x="4828" y="1024"/>
                          <a:pt x="4429" y="932"/>
                        </a:cubicBezTo>
                        <a:cubicBezTo>
                          <a:pt x="4343" y="912"/>
                          <a:pt x="4256" y="903"/>
                          <a:pt x="4170" y="903"/>
                        </a:cubicBezTo>
                        <a:cubicBezTo>
                          <a:pt x="3852" y="903"/>
                          <a:pt x="3539" y="1034"/>
                          <a:pt x="3318" y="1268"/>
                        </a:cubicBezTo>
                        <a:cubicBezTo>
                          <a:pt x="3135" y="687"/>
                          <a:pt x="2667" y="175"/>
                          <a:pt x="2071" y="35"/>
                        </a:cubicBezTo>
                        <a:cubicBezTo>
                          <a:pt x="1972" y="12"/>
                          <a:pt x="1870" y="1"/>
                          <a:pt x="1767" y="1"/>
                        </a:cubicBezTo>
                        <a:close/>
                      </a:path>
                    </a:pathLst>
                  </a:custGeom>
                  <a:solidFill>
                    <a:srgbClr val="469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31"/>
                  <p:cNvSpPr/>
                  <p:nvPr>
                    <p:custDataLst>
                      <p:tags r:id="rId208"/>
                    </p:custDataLst>
                  </p:nvPr>
                </p:nvSpPr>
                <p:spPr>
                  <a:xfrm>
                    <a:off x="574395" y="4611359"/>
                    <a:ext cx="166344" cy="81403"/>
                  </a:xfrm>
                  <a:custGeom>
                    <a:avLst/>
                    <a:gdLst/>
                    <a:ahLst/>
                    <a:cxnLst/>
                    <a:rect l="l" t="t" r="r" b="b"/>
                    <a:pathLst>
                      <a:path w="2162" h="1058" extrusionOk="0">
                        <a:moveTo>
                          <a:pt x="116" y="1"/>
                        </a:moveTo>
                        <a:cubicBezTo>
                          <a:pt x="78" y="1"/>
                          <a:pt x="39" y="5"/>
                          <a:pt x="1" y="13"/>
                        </a:cubicBezTo>
                        <a:cubicBezTo>
                          <a:pt x="24" y="10"/>
                          <a:pt x="47" y="9"/>
                          <a:pt x="70" y="9"/>
                        </a:cubicBezTo>
                        <a:cubicBezTo>
                          <a:pt x="318" y="9"/>
                          <a:pt x="561" y="173"/>
                          <a:pt x="644" y="409"/>
                        </a:cubicBezTo>
                        <a:lnTo>
                          <a:pt x="662" y="458"/>
                        </a:lnTo>
                        <a:lnTo>
                          <a:pt x="688" y="411"/>
                        </a:lnTo>
                        <a:cubicBezTo>
                          <a:pt x="757" y="288"/>
                          <a:pt x="895" y="231"/>
                          <a:pt x="1033" y="231"/>
                        </a:cubicBezTo>
                        <a:cubicBezTo>
                          <a:pt x="1105" y="231"/>
                          <a:pt x="1177" y="246"/>
                          <a:pt x="1239" y="276"/>
                        </a:cubicBezTo>
                        <a:cubicBezTo>
                          <a:pt x="1335" y="322"/>
                          <a:pt x="1415" y="395"/>
                          <a:pt x="1482" y="478"/>
                        </a:cubicBezTo>
                        <a:cubicBezTo>
                          <a:pt x="1549" y="563"/>
                          <a:pt x="1601" y="659"/>
                          <a:pt x="1644" y="758"/>
                        </a:cubicBezTo>
                        <a:lnTo>
                          <a:pt x="1651" y="774"/>
                        </a:lnTo>
                        <a:lnTo>
                          <a:pt x="1666" y="770"/>
                        </a:lnTo>
                        <a:cubicBezTo>
                          <a:pt x="1693" y="764"/>
                          <a:pt x="1720" y="761"/>
                          <a:pt x="1747" y="761"/>
                        </a:cubicBezTo>
                        <a:cubicBezTo>
                          <a:pt x="1926" y="761"/>
                          <a:pt x="2100" y="891"/>
                          <a:pt x="2162" y="1058"/>
                        </a:cubicBezTo>
                        <a:cubicBezTo>
                          <a:pt x="2113" y="872"/>
                          <a:pt x="1926" y="723"/>
                          <a:pt x="1731" y="723"/>
                        </a:cubicBezTo>
                        <a:cubicBezTo>
                          <a:pt x="1713" y="723"/>
                          <a:pt x="1694" y="725"/>
                          <a:pt x="1675" y="728"/>
                        </a:cubicBezTo>
                        <a:lnTo>
                          <a:pt x="1675" y="728"/>
                        </a:lnTo>
                        <a:cubicBezTo>
                          <a:pt x="1593" y="525"/>
                          <a:pt x="1465" y="326"/>
                          <a:pt x="1262" y="228"/>
                        </a:cubicBezTo>
                        <a:cubicBezTo>
                          <a:pt x="1193" y="194"/>
                          <a:pt x="1114" y="177"/>
                          <a:pt x="1036" y="177"/>
                        </a:cubicBezTo>
                        <a:cubicBezTo>
                          <a:pt x="894" y="177"/>
                          <a:pt x="752" y="233"/>
                          <a:pt x="670" y="348"/>
                        </a:cubicBezTo>
                        <a:lnTo>
                          <a:pt x="670" y="348"/>
                        </a:lnTo>
                        <a:cubicBezTo>
                          <a:pt x="571" y="141"/>
                          <a:pt x="345" y="1"/>
                          <a:pt x="116" y="1"/>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31"/>
                  <p:cNvSpPr/>
                  <p:nvPr>
                    <p:custDataLst>
                      <p:tags r:id="rId209"/>
                    </p:custDataLst>
                  </p:nvPr>
                </p:nvSpPr>
                <p:spPr>
                  <a:xfrm>
                    <a:off x="404665" y="4699686"/>
                    <a:ext cx="159727" cy="66938"/>
                  </a:xfrm>
                  <a:custGeom>
                    <a:avLst/>
                    <a:gdLst/>
                    <a:ahLst/>
                    <a:cxnLst/>
                    <a:rect l="l" t="t" r="r" b="b"/>
                    <a:pathLst>
                      <a:path w="2076" h="870" extrusionOk="0">
                        <a:moveTo>
                          <a:pt x="203" y="0"/>
                        </a:moveTo>
                        <a:cubicBezTo>
                          <a:pt x="135" y="0"/>
                          <a:pt x="65" y="17"/>
                          <a:pt x="0" y="54"/>
                        </a:cubicBezTo>
                        <a:cubicBezTo>
                          <a:pt x="56" y="29"/>
                          <a:pt x="113" y="18"/>
                          <a:pt x="170" y="18"/>
                        </a:cubicBezTo>
                        <a:cubicBezTo>
                          <a:pt x="365" y="18"/>
                          <a:pt x="546" y="153"/>
                          <a:pt x="581" y="359"/>
                        </a:cubicBezTo>
                        <a:lnTo>
                          <a:pt x="589" y="410"/>
                        </a:lnTo>
                        <a:lnTo>
                          <a:pt x="622" y="370"/>
                        </a:lnTo>
                        <a:cubicBezTo>
                          <a:pt x="720" y="254"/>
                          <a:pt x="862" y="195"/>
                          <a:pt x="1003" y="195"/>
                        </a:cubicBezTo>
                        <a:cubicBezTo>
                          <a:pt x="1145" y="195"/>
                          <a:pt x="1286" y="255"/>
                          <a:pt x="1382" y="378"/>
                        </a:cubicBezTo>
                        <a:cubicBezTo>
                          <a:pt x="1443" y="452"/>
                          <a:pt x="1483" y="546"/>
                          <a:pt x="1492" y="643"/>
                        </a:cubicBezTo>
                        <a:lnTo>
                          <a:pt x="1496" y="674"/>
                        </a:lnTo>
                        <a:cubicBezTo>
                          <a:pt x="1546" y="644"/>
                          <a:pt x="1601" y="631"/>
                          <a:pt x="1656" y="631"/>
                        </a:cubicBezTo>
                        <a:cubicBezTo>
                          <a:pt x="1817" y="631"/>
                          <a:pt x="1983" y="743"/>
                          <a:pt x="2075" y="869"/>
                        </a:cubicBezTo>
                        <a:cubicBezTo>
                          <a:pt x="1990" y="723"/>
                          <a:pt x="1815" y="595"/>
                          <a:pt x="1639" y="595"/>
                        </a:cubicBezTo>
                        <a:cubicBezTo>
                          <a:pt x="1603" y="595"/>
                          <a:pt x="1567" y="600"/>
                          <a:pt x="1532" y="612"/>
                        </a:cubicBezTo>
                        <a:lnTo>
                          <a:pt x="1532" y="612"/>
                        </a:lnTo>
                        <a:cubicBezTo>
                          <a:pt x="1508" y="409"/>
                          <a:pt x="1359" y="225"/>
                          <a:pt x="1163" y="163"/>
                        </a:cubicBezTo>
                        <a:cubicBezTo>
                          <a:pt x="1113" y="147"/>
                          <a:pt x="1061" y="140"/>
                          <a:pt x="1009" y="140"/>
                        </a:cubicBezTo>
                        <a:cubicBezTo>
                          <a:pt x="863" y="140"/>
                          <a:pt x="717" y="200"/>
                          <a:pt x="616" y="306"/>
                        </a:cubicBezTo>
                        <a:lnTo>
                          <a:pt x="616" y="306"/>
                        </a:lnTo>
                        <a:cubicBezTo>
                          <a:pt x="558" y="121"/>
                          <a:pt x="385" y="0"/>
                          <a:pt x="203"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31"/>
                  <p:cNvSpPr/>
                  <p:nvPr>
                    <p:custDataLst>
                      <p:tags r:id="rId210"/>
                    </p:custDataLst>
                  </p:nvPr>
                </p:nvSpPr>
                <p:spPr>
                  <a:xfrm>
                    <a:off x="356578" y="4817558"/>
                    <a:ext cx="200736" cy="38239"/>
                  </a:xfrm>
                  <a:custGeom>
                    <a:avLst/>
                    <a:gdLst/>
                    <a:ahLst/>
                    <a:cxnLst/>
                    <a:rect l="l" t="t" r="r" b="b"/>
                    <a:pathLst>
                      <a:path w="2609" h="497" extrusionOk="0">
                        <a:moveTo>
                          <a:pt x="1432" y="0"/>
                        </a:moveTo>
                        <a:cubicBezTo>
                          <a:pt x="1414" y="0"/>
                          <a:pt x="1396" y="1"/>
                          <a:pt x="1378" y="3"/>
                        </a:cubicBezTo>
                        <a:cubicBezTo>
                          <a:pt x="1144" y="23"/>
                          <a:pt x="931" y="186"/>
                          <a:pt x="844" y="404"/>
                        </a:cubicBezTo>
                        <a:lnTo>
                          <a:pt x="844" y="404"/>
                        </a:lnTo>
                        <a:cubicBezTo>
                          <a:pt x="799" y="354"/>
                          <a:pt x="748" y="308"/>
                          <a:pt x="693" y="269"/>
                        </a:cubicBezTo>
                        <a:cubicBezTo>
                          <a:pt x="574" y="182"/>
                          <a:pt x="425" y="131"/>
                          <a:pt x="277" y="131"/>
                        </a:cubicBezTo>
                        <a:cubicBezTo>
                          <a:pt x="181" y="131"/>
                          <a:pt x="86" y="152"/>
                          <a:pt x="0" y="201"/>
                        </a:cubicBezTo>
                        <a:cubicBezTo>
                          <a:pt x="81" y="166"/>
                          <a:pt x="163" y="150"/>
                          <a:pt x="242" y="150"/>
                        </a:cubicBezTo>
                        <a:cubicBezTo>
                          <a:pt x="486" y="150"/>
                          <a:pt x="714" y="297"/>
                          <a:pt x="861" y="496"/>
                        </a:cubicBezTo>
                        <a:lnTo>
                          <a:pt x="875" y="454"/>
                        </a:lnTo>
                        <a:cubicBezTo>
                          <a:pt x="948" y="240"/>
                          <a:pt x="1157" y="76"/>
                          <a:pt x="1382" y="55"/>
                        </a:cubicBezTo>
                        <a:cubicBezTo>
                          <a:pt x="1399" y="53"/>
                          <a:pt x="1415" y="53"/>
                          <a:pt x="1432" y="53"/>
                        </a:cubicBezTo>
                        <a:cubicBezTo>
                          <a:pt x="1643" y="53"/>
                          <a:pt x="1852" y="174"/>
                          <a:pt x="1956" y="357"/>
                        </a:cubicBezTo>
                        <a:lnTo>
                          <a:pt x="1969" y="380"/>
                        </a:lnTo>
                        <a:lnTo>
                          <a:pt x="1988" y="363"/>
                        </a:lnTo>
                        <a:cubicBezTo>
                          <a:pt x="2072" y="279"/>
                          <a:pt x="2176" y="238"/>
                          <a:pt x="2279" y="238"/>
                        </a:cubicBezTo>
                        <a:cubicBezTo>
                          <a:pt x="2403" y="238"/>
                          <a:pt x="2525" y="297"/>
                          <a:pt x="2609" y="411"/>
                        </a:cubicBezTo>
                        <a:cubicBezTo>
                          <a:pt x="2537" y="288"/>
                          <a:pt x="2395" y="210"/>
                          <a:pt x="2254" y="210"/>
                        </a:cubicBezTo>
                        <a:cubicBezTo>
                          <a:pt x="2209" y="210"/>
                          <a:pt x="2164" y="218"/>
                          <a:pt x="2122" y="234"/>
                        </a:cubicBezTo>
                        <a:cubicBezTo>
                          <a:pt x="2070" y="253"/>
                          <a:pt x="2022" y="281"/>
                          <a:pt x="1980" y="316"/>
                        </a:cubicBezTo>
                        <a:lnTo>
                          <a:pt x="1980" y="316"/>
                        </a:lnTo>
                        <a:cubicBezTo>
                          <a:pt x="1870" y="125"/>
                          <a:pt x="1653" y="0"/>
                          <a:pt x="1432"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31"/>
                  <p:cNvSpPr/>
                  <p:nvPr>
                    <p:custDataLst>
                      <p:tags r:id="rId211"/>
                    </p:custDataLst>
                  </p:nvPr>
                </p:nvSpPr>
                <p:spPr>
                  <a:xfrm>
                    <a:off x="603786" y="4846641"/>
                    <a:ext cx="191042" cy="41086"/>
                  </a:xfrm>
                  <a:custGeom>
                    <a:avLst/>
                    <a:gdLst/>
                    <a:ahLst/>
                    <a:cxnLst/>
                    <a:rect l="l" t="t" r="r" b="b"/>
                    <a:pathLst>
                      <a:path w="2483" h="534" extrusionOk="0">
                        <a:moveTo>
                          <a:pt x="1349" y="0"/>
                        </a:moveTo>
                        <a:cubicBezTo>
                          <a:pt x="1299" y="0"/>
                          <a:pt x="1249" y="8"/>
                          <a:pt x="1202" y="22"/>
                        </a:cubicBezTo>
                        <a:cubicBezTo>
                          <a:pt x="988" y="88"/>
                          <a:pt x="832" y="265"/>
                          <a:pt x="728" y="455"/>
                        </a:cubicBezTo>
                        <a:lnTo>
                          <a:pt x="728" y="455"/>
                        </a:lnTo>
                        <a:cubicBezTo>
                          <a:pt x="618" y="334"/>
                          <a:pt x="455" y="269"/>
                          <a:pt x="293" y="269"/>
                        </a:cubicBezTo>
                        <a:cubicBezTo>
                          <a:pt x="259" y="269"/>
                          <a:pt x="224" y="272"/>
                          <a:pt x="190" y="278"/>
                        </a:cubicBezTo>
                        <a:lnTo>
                          <a:pt x="140" y="288"/>
                        </a:lnTo>
                        <a:lnTo>
                          <a:pt x="92" y="304"/>
                        </a:lnTo>
                        <a:lnTo>
                          <a:pt x="45" y="325"/>
                        </a:lnTo>
                        <a:lnTo>
                          <a:pt x="1" y="350"/>
                        </a:lnTo>
                        <a:cubicBezTo>
                          <a:pt x="79" y="309"/>
                          <a:pt x="167" y="289"/>
                          <a:pt x="256" y="289"/>
                        </a:cubicBezTo>
                        <a:cubicBezTo>
                          <a:pt x="432" y="289"/>
                          <a:pt x="608" y="366"/>
                          <a:pt x="714" y="507"/>
                        </a:cubicBezTo>
                        <a:lnTo>
                          <a:pt x="734" y="533"/>
                        </a:lnTo>
                        <a:lnTo>
                          <a:pt x="750" y="503"/>
                        </a:lnTo>
                        <a:cubicBezTo>
                          <a:pt x="856" y="316"/>
                          <a:pt x="1007" y="138"/>
                          <a:pt x="1217" y="74"/>
                        </a:cubicBezTo>
                        <a:cubicBezTo>
                          <a:pt x="1258" y="62"/>
                          <a:pt x="1303" y="56"/>
                          <a:pt x="1348" y="56"/>
                        </a:cubicBezTo>
                        <a:cubicBezTo>
                          <a:pt x="1515" y="56"/>
                          <a:pt x="1688" y="140"/>
                          <a:pt x="1743" y="301"/>
                        </a:cubicBezTo>
                        <a:lnTo>
                          <a:pt x="1764" y="363"/>
                        </a:lnTo>
                        <a:lnTo>
                          <a:pt x="1788" y="303"/>
                        </a:lnTo>
                        <a:cubicBezTo>
                          <a:pt x="1814" y="235"/>
                          <a:pt x="1864" y="175"/>
                          <a:pt x="1925" y="134"/>
                        </a:cubicBezTo>
                        <a:cubicBezTo>
                          <a:pt x="1987" y="90"/>
                          <a:pt x="2056" y="70"/>
                          <a:pt x="2125" y="70"/>
                        </a:cubicBezTo>
                        <a:cubicBezTo>
                          <a:pt x="2278" y="70"/>
                          <a:pt x="2428" y="169"/>
                          <a:pt x="2483" y="325"/>
                        </a:cubicBezTo>
                        <a:cubicBezTo>
                          <a:pt x="2436" y="149"/>
                          <a:pt x="2275" y="38"/>
                          <a:pt x="2108" y="38"/>
                        </a:cubicBezTo>
                        <a:cubicBezTo>
                          <a:pt x="2038" y="38"/>
                          <a:pt x="1967" y="57"/>
                          <a:pt x="1903" y="99"/>
                        </a:cubicBezTo>
                        <a:cubicBezTo>
                          <a:pt x="1849" y="134"/>
                          <a:pt x="1801" y="180"/>
                          <a:pt x="1768" y="236"/>
                        </a:cubicBezTo>
                        <a:lnTo>
                          <a:pt x="1768" y="236"/>
                        </a:lnTo>
                        <a:cubicBezTo>
                          <a:pt x="1694" y="82"/>
                          <a:pt x="1520" y="0"/>
                          <a:pt x="1349"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31"/>
                  <p:cNvSpPr/>
                  <p:nvPr>
                    <p:custDataLst>
                      <p:tags r:id="rId212"/>
                    </p:custDataLst>
                  </p:nvPr>
                </p:nvSpPr>
                <p:spPr>
                  <a:xfrm>
                    <a:off x="901852" y="4860875"/>
                    <a:ext cx="147725" cy="44164"/>
                  </a:xfrm>
                  <a:custGeom>
                    <a:avLst/>
                    <a:gdLst/>
                    <a:ahLst/>
                    <a:cxnLst/>
                    <a:rect l="l" t="t" r="r" b="b"/>
                    <a:pathLst>
                      <a:path w="1920" h="574" extrusionOk="0">
                        <a:moveTo>
                          <a:pt x="224" y="1"/>
                        </a:moveTo>
                        <a:cubicBezTo>
                          <a:pt x="147" y="1"/>
                          <a:pt x="70" y="18"/>
                          <a:pt x="1" y="55"/>
                        </a:cubicBezTo>
                        <a:cubicBezTo>
                          <a:pt x="59" y="32"/>
                          <a:pt x="121" y="21"/>
                          <a:pt x="183" y="21"/>
                        </a:cubicBezTo>
                        <a:cubicBezTo>
                          <a:pt x="381" y="21"/>
                          <a:pt x="582" y="134"/>
                          <a:pt x="661" y="317"/>
                        </a:cubicBezTo>
                        <a:lnTo>
                          <a:pt x="676" y="349"/>
                        </a:lnTo>
                        <a:lnTo>
                          <a:pt x="702" y="323"/>
                        </a:lnTo>
                        <a:cubicBezTo>
                          <a:pt x="785" y="240"/>
                          <a:pt x="891" y="201"/>
                          <a:pt x="995" y="201"/>
                        </a:cubicBezTo>
                        <a:cubicBezTo>
                          <a:pt x="1165" y="201"/>
                          <a:pt x="1331" y="305"/>
                          <a:pt x="1392" y="489"/>
                        </a:cubicBezTo>
                        <a:lnTo>
                          <a:pt x="1408" y="537"/>
                        </a:lnTo>
                        <a:lnTo>
                          <a:pt x="1434" y="495"/>
                        </a:lnTo>
                        <a:cubicBezTo>
                          <a:pt x="1488" y="411"/>
                          <a:pt x="1573" y="372"/>
                          <a:pt x="1656" y="372"/>
                        </a:cubicBezTo>
                        <a:cubicBezTo>
                          <a:pt x="1770" y="372"/>
                          <a:pt x="1882" y="444"/>
                          <a:pt x="1920" y="573"/>
                        </a:cubicBezTo>
                        <a:cubicBezTo>
                          <a:pt x="1892" y="424"/>
                          <a:pt x="1768" y="342"/>
                          <a:pt x="1641" y="342"/>
                        </a:cubicBezTo>
                        <a:cubicBezTo>
                          <a:pt x="1563" y="342"/>
                          <a:pt x="1483" y="373"/>
                          <a:pt x="1424" y="438"/>
                        </a:cubicBezTo>
                        <a:lnTo>
                          <a:pt x="1424" y="438"/>
                        </a:lnTo>
                        <a:cubicBezTo>
                          <a:pt x="1352" y="253"/>
                          <a:pt x="1177" y="148"/>
                          <a:pt x="997" y="148"/>
                        </a:cubicBezTo>
                        <a:cubicBezTo>
                          <a:pt x="890" y="148"/>
                          <a:pt x="781" y="186"/>
                          <a:pt x="692" y="267"/>
                        </a:cubicBezTo>
                        <a:lnTo>
                          <a:pt x="692" y="267"/>
                        </a:lnTo>
                        <a:cubicBezTo>
                          <a:pt x="600" y="102"/>
                          <a:pt x="410" y="1"/>
                          <a:pt x="224" y="1"/>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31"/>
                  <p:cNvSpPr/>
                  <p:nvPr>
                    <p:custDataLst>
                      <p:tags r:id="rId213"/>
                    </p:custDataLst>
                  </p:nvPr>
                </p:nvSpPr>
                <p:spPr>
                  <a:xfrm>
                    <a:off x="1138750" y="4877263"/>
                    <a:ext cx="82018" cy="23005"/>
                  </a:xfrm>
                  <a:custGeom>
                    <a:avLst/>
                    <a:gdLst/>
                    <a:ahLst/>
                    <a:cxnLst/>
                    <a:rect l="l" t="t" r="r" b="b"/>
                    <a:pathLst>
                      <a:path w="1066" h="299" extrusionOk="0">
                        <a:moveTo>
                          <a:pt x="165" y="1"/>
                        </a:moveTo>
                        <a:cubicBezTo>
                          <a:pt x="150" y="1"/>
                          <a:pt x="134" y="2"/>
                          <a:pt x="118" y="4"/>
                        </a:cubicBezTo>
                        <a:cubicBezTo>
                          <a:pt x="72" y="9"/>
                          <a:pt x="1" y="30"/>
                          <a:pt x="3" y="88"/>
                        </a:cubicBezTo>
                        <a:cubicBezTo>
                          <a:pt x="13" y="42"/>
                          <a:pt x="62" y="28"/>
                          <a:pt x="116" y="28"/>
                        </a:cubicBezTo>
                        <a:cubicBezTo>
                          <a:pt x="170" y="28"/>
                          <a:pt x="230" y="42"/>
                          <a:pt x="261" y="53"/>
                        </a:cubicBezTo>
                        <a:cubicBezTo>
                          <a:pt x="361" y="90"/>
                          <a:pt x="444" y="168"/>
                          <a:pt x="489" y="265"/>
                        </a:cubicBezTo>
                        <a:cubicBezTo>
                          <a:pt x="564" y="180"/>
                          <a:pt x="663" y="138"/>
                          <a:pt x="763" y="138"/>
                        </a:cubicBezTo>
                        <a:cubicBezTo>
                          <a:pt x="877" y="138"/>
                          <a:pt x="990" y="193"/>
                          <a:pt x="1065" y="299"/>
                        </a:cubicBezTo>
                        <a:cubicBezTo>
                          <a:pt x="1007" y="163"/>
                          <a:pt x="875" y="92"/>
                          <a:pt x="740" y="92"/>
                        </a:cubicBezTo>
                        <a:cubicBezTo>
                          <a:pt x="656" y="92"/>
                          <a:pt x="570" y="120"/>
                          <a:pt x="502" y="179"/>
                        </a:cubicBezTo>
                        <a:lnTo>
                          <a:pt x="502" y="179"/>
                        </a:lnTo>
                        <a:cubicBezTo>
                          <a:pt x="427" y="70"/>
                          <a:pt x="298" y="1"/>
                          <a:pt x="165" y="1"/>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31"/>
                  <p:cNvSpPr/>
                  <p:nvPr>
                    <p:custDataLst>
                      <p:tags r:id="rId214"/>
                    </p:custDataLst>
                  </p:nvPr>
                </p:nvSpPr>
                <p:spPr>
                  <a:xfrm>
                    <a:off x="1222307" y="4821020"/>
                    <a:ext cx="104408" cy="32623"/>
                  </a:xfrm>
                  <a:custGeom>
                    <a:avLst/>
                    <a:gdLst/>
                    <a:ahLst/>
                    <a:cxnLst/>
                    <a:rect l="l" t="t" r="r" b="b"/>
                    <a:pathLst>
                      <a:path w="1357" h="424" extrusionOk="0">
                        <a:moveTo>
                          <a:pt x="1198" y="1"/>
                        </a:moveTo>
                        <a:cubicBezTo>
                          <a:pt x="1077" y="1"/>
                          <a:pt x="961" y="82"/>
                          <a:pt x="925" y="206"/>
                        </a:cubicBezTo>
                        <a:lnTo>
                          <a:pt x="925" y="206"/>
                        </a:lnTo>
                        <a:cubicBezTo>
                          <a:pt x="865" y="137"/>
                          <a:pt x="783" y="105"/>
                          <a:pt x="702" y="105"/>
                        </a:cubicBezTo>
                        <a:cubicBezTo>
                          <a:pt x="588" y="105"/>
                          <a:pt x="476" y="169"/>
                          <a:pt x="426" y="287"/>
                        </a:cubicBezTo>
                        <a:lnTo>
                          <a:pt x="426" y="287"/>
                        </a:lnTo>
                        <a:cubicBezTo>
                          <a:pt x="356" y="179"/>
                          <a:pt x="229" y="110"/>
                          <a:pt x="102" y="110"/>
                        </a:cubicBezTo>
                        <a:cubicBezTo>
                          <a:pt x="68" y="110"/>
                          <a:pt x="33" y="115"/>
                          <a:pt x="0" y="126"/>
                        </a:cubicBezTo>
                        <a:cubicBezTo>
                          <a:pt x="18" y="123"/>
                          <a:pt x="37" y="122"/>
                          <a:pt x="55" y="122"/>
                        </a:cubicBezTo>
                        <a:cubicBezTo>
                          <a:pt x="205" y="122"/>
                          <a:pt x="355" y="215"/>
                          <a:pt x="407" y="355"/>
                        </a:cubicBezTo>
                        <a:lnTo>
                          <a:pt x="434" y="424"/>
                        </a:lnTo>
                        <a:lnTo>
                          <a:pt x="453" y="351"/>
                        </a:lnTo>
                        <a:cubicBezTo>
                          <a:pt x="464" y="303"/>
                          <a:pt x="493" y="258"/>
                          <a:pt x="529" y="225"/>
                        </a:cubicBezTo>
                        <a:cubicBezTo>
                          <a:pt x="575" y="180"/>
                          <a:pt x="635" y="159"/>
                          <a:pt x="696" y="159"/>
                        </a:cubicBezTo>
                        <a:cubicBezTo>
                          <a:pt x="782" y="159"/>
                          <a:pt x="869" y="201"/>
                          <a:pt x="917" y="278"/>
                        </a:cubicBezTo>
                        <a:lnTo>
                          <a:pt x="959" y="346"/>
                        </a:lnTo>
                        <a:lnTo>
                          <a:pt x="962" y="268"/>
                        </a:lnTo>
                        <a:cubicBezTo>
                          <a:pt x="970" y="121"/>
                          <a:pt x="1093" y="20"/>
                          <a:pt x="1228" y="20"/>
                        </a:cubicBezTo>
                        <a:cubicBezTo>
                          <a:pt x="1270" y="20"/>
                          <a:pt x="1314" y="31"/>
                          <a:pt x="1356" y="53"/>
                        </a:cubicBezTo>
                        <a:cubicBezTo>
                          <a:pt x="1307" y="17"/>
                          <a:pt x="1252" y="1"/>
                          <a:pt x="1198" y="1"/>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31"/>
                  <p:cNvSpPr/>
                  <p:nvPr>
                    <p:custDataLst>
                      <p:tags r:id="rId215"/>
                    </p:custDataLst>
                  </p:nvPr>
                </p:nvSpPr>
                <p:spPr>
                  <a:xfrm>
                    <a:off x="862458" y="4757314"/>
                    <a:ext cx="72324" cy="41009"/>
                  </a:xfrm>
                  <a:custGeom>
                    <a:avLst/>
                    <a:gdLst/>
                    <a:ahLst/>
                    <a:cxnLst/>
                    <a:rect l="l" t="t" r="r" b="b"/>
                    <a:pathLst>
                      <a:path w="940" h="533" extrusionOk="0">
                        <a:moveTo>
                          <a:pt x="58" y="0"/>
                        </a:moveTo>
                        <a:cubicBezTo>
                          <a:pt x="39" y="0"/>
                          <a:pt x="20" y="2"/>
                          <a:pt x="1" y="5"/>
                        </a:cubicBezTo>
                        <a:cubicBezTo>
                          <a:pt x="192" y="17"/>
                          <a:pt x="372" y="152"/>
                          <a:pt x="423" y="335"/>
                        </a:cubicBezTo>
                        <a:lnTo>
                          <a:pt x="433" y="367"/>
                        </a:lnTo>
                        <a:lnTo>
                          <a:pt x="461" y="354"/>
                        </a:lnTo>
                        <a:cubicBezTo>
                          <a:pt x="504" y="335"/>
                          <a:pt x="550" y="326"/>
                          <a:pt x="596" y="326"/>
                        </a:cubicBezTo>
                        <a:cubicBezTo>
                          <a:pt x="735" y="326"/>
                          <a:pt x="875" y="407"/>
                          <a:pt x="940" y="532"/>
                        </a:cubicBezTo>
                        <a:cubicBezTo>
                          <a:pt x="902" y="381"/>
                          <a:pt x="747" y="280"/>
                          <a:pt x="594" y="275"/>
                        </a:cubicBezTo>
                        <a:cubicBezTo>
                          <a:pt x="590" y="275"/>
                          <a:pt x="586" y="275"/>
                          <a:pt x="581" y="275"/>
                        </a:cubicBezTo>
                        <a:cubicBezTo>
                          <a:pt x="543" y="275"/>
                          <a:pt x="505" y="281"/>
                          <a:pt x="467" y="293"/>
                        </a:cubicBezTo>
                        <a:lnTo>
                          <a:pt x="467" y="293"/>
                        </a:lnTo>
                        <a:cubicBezTo>
                          <a:pt x="406" y="126"/>
                          <a:pt x="236" y="0"/>
                          <a:pt x="58"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31"/>
                  <p:cNvSpPr/>
                  <p:nvPr>
                    <p:custDataLst>
                      <p:tags r:id="rId216"/>
                    </p:custDataLst>
                  </p:nvPr>
                </p:nvSpPr>
                <p:spPr>
                  <a:xfrm>
                    <a:off x="643641" y="4760468"/>
                    <a:ext cx="109716" cy="32853"/>
                  </a:xfrm>
                  <a:custGeom>
                    <a:avLst/>
                    <a:gdLst/>
                    <a:ahLst/>
                    <a:cxnLst/>
                    <a:rect l="l" t="t" r="r" b="b"/>
                    <a:pathLst>
                      <a:path w="1426" h="427" extrusionOk="0">
                        <a:moveTo>
                          <a:pt x="128" y="0"/>
                        </a:moveTo>
                        <a:cubicBezTo>
                          <a:pt x="85" y="0"/>
                          <a:pt x="43" y="6"/>
                          <a:pt x="1" y="18"/>
                        </a:cubicBezTo>
                        <a:cubicBezTo>
                          <a:pt x="22" y="15"/>
                          <a:pt x="43" y="14"/>
                          <a:pt x="65" y="14"/>
                        </a:cubicBezTo>
                        <a:cubicBezTo>
                          <a:pt x="290" y="14"/>
                          <a:pt x="511" y="161"/>
                          <a:pt x="582" y="375"/>
                        </a:cubicBezTo>
                        <a:lnTo>
                          <a:pt x="598" y="427"/>
                        </a:lnTo>
                        <a:lnTo>
                          <a:pt x="630" y="381"/>
                        </a:lnTo>
                        <a:cubicBezTo>
                          <a:pt x="727" y="239"/>
                          <a:pt x="877" y="168"/>
                          <a:pt x="1028" y="168"/>
                        </a:cubicBezTo>
                        <a:cubicBezTo>
                          <a:pt x="1175" y="168"/>
                          <a:pt x="1324" y="235"/>
                          <a:pt x="1425" y="365"/>
                        </a:cubicBezTo>
                        <a:cubicBezTo>
                          <a:pt x="1386" y="294"/>
                          <a:pt x="1326" y="235"/>
                          <a:pt x="1254" y="192"/>
                        </a:cubicBezTo>
                        <a:cubicBezTo>
                          <a:pt x="1179" y="145"/>
                          <a:pt x="1094" y="123"/>
                          <a:pt x="1009" y="123"/>
                        </a:cubicBezTo>
                        <a:cubicBezTo>
                          <a:pt x="860" y="123"/>
                          <a:pt x="710" y="191"/>
                          <a:pt x="615" y="311"/>
                        </a:cubicBezTo>
                        <a:lnTo>
                          <a:pt x="615" y="311"/>
                        </a:lnTo>
                        <a:cubicBezTo>
                          <a:pt x="529" y="128"/>
                          <a:pt x="329" y="0"/>
                          <a:pt x="128"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1" name="Google Shape;51;p2"/>
              <p:cNvSpPr/>
              <p:nvPr>
                <p:custDataLst>
                  <p:tags r:id="rId195"/>
                </p:custDataLst>
              </p:nvPr>
            </p:nvSpPr>
            <p:spPr>
              <a:xfrm>
                <a:off x="0" y="-41"/>
                <a:ext cx="14400" cy="8141"/>
              </a:xfrm>
              <a:prstGeom prst="frame">
                <a:avLst>
                  <a:gd name="adj1" fmla="val 2823"/>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99" name="Google Shape;1999;p31"/>
              <p:cNvGrpSpPr/>
              <p:nvPr/>
            </p:nvGrpSpPr>
            <p:grpSpPr>
              <a:xfrm>
                <a:off x="234" y="182"/>
                <a:ext cx="4206" cy="1626"/>
                <a:chOff x="301181" y="5239882"/>
                <a:chExt cx="386470" cy="149417"/>
              </a:xfrm>
            </p:grpSpPr>
            <p:sp>
              <p:nvSpPr>
                <p:cNvPr id="2000" name="Google Shape;2000;p31"/>
                <p:cNvSpPr/>
                <p:nvPr>
                  <p:custDataLst>
                    <p:tags r:id="rId201"/>
                  </p:custDataLst>
                </p:nvPr>
              </p:nvSpPr>
              <p:spPr>
                <a:xfrm>
                  <a:off x="301181" y="5239882"/>
                  <a:ext cx="386470" cy="149417"/>
                </a:xfrm>
                <a:custGeom>
                  <a:avLst/>
                  <a:gdLst/>
                  <a:ahLst/>
                  <a:cxnLst/>
                  <a:rect l="l" t="t" r="r" b="b"/>
                  <a:pathLst>
                    <a:path w="5023" h="1942" extrusionOk="0">
                      <a:moveTo>
                        <a:pt x="1" y="1"/>
                      </a:moveTo>
                      <a:lnTo>
                        <a:pt x="1" y="1819"/>
                      </a:lnTo>
                      <a:cubicBezTo>
                        <a:pt x="148" y="1901"/>
                        <a:pt x="317" y="1942"/>
                        <a:pt x="485" y="1942"/>
                      </a:cubicBezTo>
                      <a:cubicBezTo>
                        <a:pt x="619" y="1942"/>
                        <a:pt x="753" y="1916"/>
                        <a:pt x="876" y="1863"/>
                      </a:cubicBezTo>
                      <a:cubicBezTo>
                        <a:pt x="1153" y="1744"/>
                        <a:pt x="1372" y="1494"/>
                        <a:pt x="1450" y="1201"/>
                      </a:cubicBezTo>
                      <a:cubicBezTo>
                        <a:pt x="1618" y="1380"/>
                        <a:pt x="1862" y="1479"/>
                        <a:pt x="2106" y="1479"/>
                      </a:cubicBezTo>
                      <a:cubicBezTo>
                        <a:pt x="2195" y="1479"/>
                        <a:pt x="2283" y="1466"/>
                        <a:pt x="2368" y="1439"/>
                      </a:cubicBezTo>
                      <a:cubicBezTo>
                        <a:pt x="2685" y="1336"/>
                        <a:pt x="2930" y="1039"/>
                        <a:pt x="2972" y="709"/>
                      </a:cubicBezTo>
                      <a:cubicBezTo>
                        <a:pt x="3115" y="807"/>
                        <a:pt x="3289" y="863"/>
                        <a:pt x="3463" y="863"/>
                      </a:cubicBezTo>
                      <a:cubicBezTo>
                        <a:pt x="3551" y="863"/>
                        <a:pt x="3639" y="848"/>
                        <a:pt x="3722" y="818"/>
                      </a:cubicBezTo>
                      <a:cubicBezTo>
                        <a:pt x="3968" y="728"/>
                        <a:pt x="4161" y="492"/>
                        <a:pt x="4177" y="230"/>
                      </a:cubicBezTo>
                      <a:cubicBezTo>
                        <a:pt x="4266" y="284"/>
                        <a:pt x="4369" y="310"/>
                        <a:pt x="4473" y="310"/>
                      </a:cubicBezTo>
                      <a:cubicBezTo>
                        <a:pt x="4693" y="310"/>
                        <a:pt x="4917" y="196"/>
                        <a:pt x="5022" y="1"/>
                      </a:cubicBezTo>
                      <a:close/>
                    </a:path>
                  </a:pathLst>
                </a:custGeom>
                <a:solidFill>
                  <a:srgbClr val="75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31"/>
                <p:cNvSpPr/>
                <p:nvPr>
                  <p:custDataLst>
                    <p:tags r:id="rId202"/>
                  </p:custDataLst>
                </p:nvPr>
              </p:nvSpPr>
              <p:spPr>
                <a:xfrm>
                  <a:off x="301181" y="5239882"/>
                  <a:ext cx="283293" cy="80864"/>
                </a:xfrm>
                <a:custGeom>
                  <a:avLst/>
                  <a:gdLst/>
                  <a:ahLst/>
                  <a:cxnLst/>
                  <a:rect l="l" t="t" r="r" b="b"/>
                  <a:pathLst>
                    <a:path w="3682" h="1051" extrusionOk="0">
                      <a:moveTo>
                        <a:pt x="1" y="1"/>
                      </a:moveTo>
                      <a:lnTo>
                        <a:pt x="1" y="847"/>
                      </a:lnTo>
                      <a:cubicBezTo>
                        <a:pt x="196" y="980"/>
                        <a:pt x="433" y="1051"/>
                        <a:pt x="670" y="1051"/>
                      </a:cubicBezTo>
                      <a:cubicBezTo>
                        <a:pt x="775" y="1051"/>
                        <a:pt x="881" y="1037"/>
                        <a:pt x="982" y="1008"/>
                      </a:cubicBezTo>
                      <a:cubicBezTo>
                        <a:pt x="1313" y="915"/>
                        <a:pt x="1596" y="673"/>
                        <a:pt x="1738" y="361"/>
                      </a:cubicBezTo>
                      <a:cubicBezTo>
                        <a:pt x="1827" y="487"/>
                        <a:pt x="1986" y="562"/>
                        <a:pt x="2140" y="562"/>
                      </a:cubicBezTo>
                      <a:cubicBezTo>
                        <a:pt x="2164" y="562"/>
                        <a:pt x="2188" y="560"/>
                        <a:pt x="2212" y="556"/>
                      </a:cubicBezTo>
                      <a:cubicBezTo>
                        <a:pt x="2387" y="529"/>
                        <a:pt x="2540" y="397"/>
                        <a:pt x="2592" y="227"/>
                      </a:cubicBezTo>
                      <a:cubicBezTo>
                        <a:pt x="2720" y="321"/>
                        <a:pt x="2879" y="372"/>
                        <a:pt x="3037" y="372"/>
                      </a:cubicBezTo>
                      <a:cubicBezTo>
                        <a:pt x="3088" y="372"/>
                        <a:pt x="3138" y="367"/>
                        <a:pt x="3187" y="356"/>
                      </a:cubicBezTo>
                      <a:cubicBezTo>
                        <a:pt x="3391" y="313"/>
                        <a:pt x="3576" y="182"/>
                        <a:pt x="3681" y="1"/>
                      </a:cubicBezTo>
                      <a:close/>
                    </a:path>
                  </a:pathLst>
                </a:custGeom>
                <a:solidFill>
                  <a:srgbClr val="469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31"/>
                <p:cNvSpPr/>
                <p:nvPr>
                  <p:custDataLst>
                    <p:tags r:id="rId203"/>
                  </p:custDataLst>
                </p:nvPr>
              </p:nvSpPr>
              <p:spPr>
                <a:xfrm>
                  <a:off x="328187" y="5310666"/>
                  <a:ext cx="89327" cy="37854"/>
                </a:xfrm>
                <a:custGeom>
                  <a:avLst/>
                  <a:gdLst/>
                  <a:ahLst/>
                  <a:cxnLst/>
                  <a:rect l="l" t="t" r="r" b="b"/>
                  <a:pathLst>
                    <a:path w="1161" h="492" extrusionOk="0">
                      <a:moveTo>
                        <a:pt x="1161" y="0"/>
                      </a:moveTo>
                      <a:lnTo>
                        <a:pt x="1161" y="0"/>
                      </a:lnTo>
                      <a:cubicBezTo>
                        <a:pt x="1093" y="96"/>
                        <a:pt x="1015" y="193"/>
                        <a:pt x="905" y="239"/>
                      </a:cubicBezTo>
                      <a:cubicBezTo>
                        <a:pt x="874" y="252"/>
                        <a:pt x="839" y="259"/>
                        <a:pt x="803" y="259"/>
                      </a:cubicBezTo>
                      <a:cubicBezTo>
                        <a:pt x="725" y="259"/>
                        <a:pt x="646" y="227"/>
                        <a:pt x="612" y="156"/>
                      </a:cubicBezTo>
                      <a:lnTo>
                        <a:pt x="583" y="93"/>
                      </a:lnTo>
                      <a:lnTo>
                        <a:pt x="578" y="161"/>
                      </a:lnTo>
                      <a:cubicBezTo>
                        <a:pt x="558" y="352"/>
                        <a:pt x="403" y="468"/>
                        <a:pt x="239" y="468"/>
                      </a:cubicBezTo>
                      <a:cubicBezTo>
                        <a:pt x="156" y="468"/>
                        <a:pt x="71" y="439"/>
                        <a:pt x="0" y="375"/>
                      </a:cubicBezTo>
                      <a:lnTo>
                        <a:pt x="0" y="375"/>
                      </a:lnTo>
                      <a:cubicBezTo>
                        <a:pt x="68" y="453"/>
                        <a:pt x="164" y="491"/>
                        <a:pt x="261" y="491"/>
                      </a:cubicBezTo>
                      <a:cubicBezTo>
                        <a:pt x="366" y="491"/>
                        <a:pt x="471" y="446"/>
                        <a:pt x="539" y="355"/>
                      </a:cubicBezTo>
                      <a:cubicBezTo>
                        <a:pt x="572" y="313"/>
                        <a:pt x="596" y="264"/>
                        <a:pt x="607" y="211"/>
                      </a:cubicBezTo>
                      <a:lnTo>
                        <a:pt x="607" y="211"/>
                      </a:lnTo>
                      <a:cubicBezTo>
                        <a:pt x="653" y="265"/>
                        <a:pt x="724" y="291"/>
                        <a:pt x="795" y="291"/>
                      </a:cubicBezTo>
                      <a:cubicBezTo>
                        <a:pt x="838" y="291"/>
                        <a:pt x="880" y="282"/>
                        <a:pt x="917" y="264"/>
                      </a:cubicBezTo>
                      <a:cubicBezTo>
                        <a:pt x="1029" y="212"/>
                        <a:pt x="1102" y="107"/>
                        <a:pt x="1161"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31"/>
                <p:cNvSpPr/>
                <p:nvPr>
                  <p:custDataLst>
                    <p:tags r:id="rId204"/>
                  </p:custDataLst>
                </p:nvPr>
              </p:nvSpPr>
              <p:spPr>
                <a:xfrm>
                  <a:off x="463909" y="5277659"/>
                  <a:ext cx="73478" cy="28545"/>
                </a:xfrm>
                <a:custGeom>
                  <a:avLst/>
                  <a:gdLst/>
                  <a:ahLst/>
                  <a:cxnLst/>
                  <a:rect l="l" t="t" r="r" b="b"/>
                  <a:pathLst>
                    <a:path w="955" h="371" extrusionOk="0">
                      <a:moveTo>
                        <a:pt x="536" y="1"/>
                      </a:moveTo>
                      <a:lnTo>
                        <a:pt x="541" y="84"/>
                      </a:lnTo>
                      <a:cubicBezTo>
                        <a:pt x="545" y="142"/>
                        <a:pt x="522" y="199"/>
                        <a:pt x="484" y="244"/>
                      </a:cubicBezTo>
                      <a:cubicBezTo>
                        <a:pt x="427" y="313"/>
                        <a:pt x="349" y="343"/>
                        <a:pt x="268" y="343"/>
                      </a:cubicBezTo>
                      <a:cubicBezTo>
                        <a:pt x="172" y="343"/>
                        <a:pt x="72" y="301"/>
                        <a:pt x="1" y="237"/>
                      </a:cubicBezTo>
                      <a:lnTo>
                        <a:pt x="1" y="237"/>
                      </a:lnTo>
                      <a:cubicBezTo>
                        <a:pt x="71" y="321"/>
                        <a:pt x="179" y="370"/>
                        <a:pt x="284" y="370"/>
                      </a:cubicBezTo>
                      <a:cubicBezTo>
                        <a:pt x="368" y="370"/>
                        <a:pt x="450" y="339"/>
                        <a:pt x="510" y="267"/>
                      </a:cubicBezTo>
                      <a:cubicBezTo>
                        <a:pt x="542" y="230"/>
                        <a:pt x="565" y="184"/>
                        <a:pt x="573" y="135"/>
                      </a:cubicBezTo>
                      <a:lnTo>
                        <a:pt x="573" y="135"/>
                      </a:lnTo>
                      <a:cubicBezTo>
                        <a:pt x="619" y="187"/>
                        <a:pt x="682" y="212"/>
                        <a:pt x="745" y="212"/>
                      </a:cubicBezTo>
                      <a:cubicBezTo>
                        <a:pt x="833" y="212"/>
                        <a:pt x="921" y="162"/>
                        <a:pt x="955" y="62"/>
                      </a:cubicBezTo>
                      <a:lnTo>
                        <a:pt x="955" y="62"/>
                      </a:lnTo>
                      <a:cubicBezTo>
                        <a:pt x="936" y="99"/>
                        <a:pt x="908" y="130"/>
                        <a:pt x="874" y="152"/>
                      </a:cubicBezTo>
                      <a:cubicBezTo>
                        <a:pt x="840" y="176"/>
                        <a:pt x="800" y="187"/>
                        <a:pt x="761" y="187"/>
                      </a:cubicBezTo>
                      <a:cubicBezTo>
                        <a:pt x="685" y="187"/>
                        <a:pt x="609" y="146"/>
                        <a:pt x="574" y="75"/>
                      </a:cubicBezTo>
                      <a:lnTo>
                        <a:pt x="536" y="1"/>
                      </a:ln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31"/>
                <p:cNvSpPr/>
                <p:nvPr>
                  <p:custDataLst>
                    <p:tags r:id="rId205"/>
                  </p:custDataLst>
                </p:nvPr>
              </p:nvSpPr>
              <p:spPr>
                <a:xfrm>
                  <a:off x="344421" y="5258116"/>
                  <a:ext cx="76786" cy="20312"/>
                </a:xfrm>
                <a:custGeom>
                  <a:avLst/>
                  <a:gdLst/>
                  <a:ahLst/>
                  <a:cxnLst/>
                  <a:rect l="l" t="t" r="r" b="b"/>
                  <a:pathLst>
                    <a:path w="998" h="264" extrusionOk="0">
                      <a:moveTo>
                        <a:pt x="547" y="0"/>
                      </a:moveTo>
                      <a:cubicBezTo>
                        <a:pt x="518" y="62"/>
                        <a:pt x="490" y="128"/>
                        <a:pt x="444" y="172"/>
                      </a:cubicBezTo>
                      <a:cubicBezTo>
                        <a:pt x="403" y="214"/>
                        <a:pt x="350" y="231"/>
                        <a:pt x="294" y="231"/>
                      </a:cubicBezTo>
                      <a:cubicBezTo>
                        <a:pt x="238" y="231"/>
                        <a:pt x="180" y="213"/>
                        <a:pt x="132" y="182"/>
                      </a:cubicBezTo>
                      <a:cubicBezTo>
                        <a:pt x="83" y="152"/>
                        <a:pt x="39" y="110"/>
                        <a:pt x="1" y="65"/>
                      </a:cubicBezTo>
                      <a:lnTo>
                        <a:pt x="1" y="65"/>
                      </a:lnTo>
                      <a:cubicBezTo>
                        <a:pt x="65" y="170"/>
                        <a:pt x="178" y="264"/>
                        <a:pt x="303" y="264"/>
                      </a:cubicBezTo>
                      <a:cubicBezTo>
                        <a:pt x="331" y="264"/>
                        <a:pt x="359" y="259"/>
                        <a:pt x="388" y="249"/>
                      </a:cubicBezTo>
                      <a:cubicBezTo>
                        <a:pt x="471" y="221"/>
                        <a:pt x="522" y="141"/>
                        <a:pt x="557" y="66"/>
                      </a:cubicBezTo>
                      <a:lnTo>
                        <a:pt x="557" y="66"/>
                      </a:lnTo>
                      <a:cubicBezTo>
                        <a:pt x="612" y="123"/>
                        <a:pt x="687" y="151"/>
                        <a:pt x="762" y="151"/>
                      </a:cubicBezTo>
                      <a:cubicBezTo>
                        <a:pt x="853" y="151"/>
                        <a:pt x="944" y="109"/>
                        <a:pt x="998" y="26"/>
                      </a:cubicBezTo>
                      <a:lnTo>
                        <a:pt x="998" y="26"/>
                      </a:lnTo>
                      <a:cubicBezTo>
                        <a:pt x="939" y="92"/>
                        <a:pt x="860" y="125"/>
                        <a:pt x="782" y="125"/>
                      </a:cubicBezTo>
                      <a:cubicBezTo>
                        <a:pt x="693" y="125"/>
                        <a:pt x="604" y="83"/>
                        <a:pt x="547"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17" name="Google Shape;2017;p31"/>
              <p:cNvGrpSpPr/>
              <p:nvPr/>
            </p:nvGrpSpPr>
            <p:grpSpPr>
              <a:xfrm flipH="1">
                <a:off x="9983" y="182"/>
                <a:ext cx="4206" cy="1626"/>
                <a:chOff x="301181" y="5239882"/>
                <a:chExt cx="386470" cy="149417"/>
              </a:xfrm>
            </p:grpSpPr>
            <p:sp>
              <p:nvSpPr>
                <p:cNvPr id="2018" name="Google Shape;2018;p31"/>
                <p:cNvSpPr/>
                <p:nvPr>
                  <p:custDataLst>
                    <p:tags r:id="rId196"/>
                  </p:custDataLst>
                </p:nvPr>
              </p:nvSpPr>
              <p:spPr>
                <a:xfrm>
                  <a:off x="301181" y="5239882"/>
                  <a:ext cx="386470" cy="149417"/>
                </a:xfrm>
                <a:custGeom>
                  <a:avLst/>
                  <a:gdLst/>
                  <a:ahLst/>
                  <a:cxnLst/>
                  <a:rect l="l" t="t" r="r" b="b"/>
                  <a:pathLst>
                    <a:path w="5023" h="1942" extrusionOk="0">
                      <a:moveTo>
                        <a:pt x="1" y="1"/>
                      </a:moveTo>
                      <a:lnTo>
                        <a:pt x="1" y="1819"/>
                      </a:lnTo>
                      <a:cubicBezTo>
                        <a:pt x="148" y="1901"/>
                        <a:pt x="317" y="1942"/>
                        <a:pt x="485" y="1942"/>
                      </a:cubicBezTo>
                      <a:cubicBezTo>
                        <a:pt x="619" y="1942"/>
                        <a:pt x="753" y="1916"/>
                        <a:pt x="876" y="1863"/>
                      </a:cubicBezTo>
                      <a:cubicBezTo>
                        <a:pt x="1153" y="1744"/>
                        <a:pt x="1372" y="1494"/>
                        <a:pt x="1450" y="1201"/>
                      </a:cubicBezTo>
                      <a:cubicBezTo>
                        <a:pt x="1618" y="1380"/>
                        <a:pt x="1862" y="1479"/>
                        <a:pt x="2106" y="1479"/>
                      </a:cubicBezTo>
                      <a:cubicBezTo>
                        <a:pt x="2195" y="1479"/>
                        <a:pt x="2283" y="1466"/>
                        <a:pt x="2368" y="1439"/>
                      </a:cubicBezTo>
                      <a:cubicBezTo>
                        <a:pt x="2685" y="1336"/>
                        <a:pt x="2930" y="1039"/>
                        <a:pt x="2972" y="709"/>
                      </a:cubicBezTo>
                      <a:cubicBezTo>
                        <a:pt x="3115" y="807"/>
                        <a:pt x="3289" y="863"/>
                        <a:pt x="3463" y="863"/>
                      </a:cubicBezTo>
                      <a:cubicBezTo>
                        <a:pt x="3551" y="863"/>
                        <a:pt x="3639" y="848"/>
                        <a:pt x="3722" y="818"/>
                      </a:cubicBezTo>
                      <a:cubicBezTo>
                        <a:pt x="3968" y="728"/>
                        <a:pt x="4161" y="492"/>
                        <a:pt x="4177" y="230"/>
                      </a:cubicBezTo>
                      <a:cubicBezTo>
                        <a:pt x="4266" y="284"/>
                        <a:pt x="4369" y="310"/>
                        <a:pt x="4473" y="310"/>
                      </a:cubicBezTo>
                      <a:cubicBezTo>
                        <a:pt x="4693" y="310"/>
                        <a:pt x="4917" y="196"/>
                        <a:pt x="5022" y="1"/>
                      </a:cubicBezTo>
                      <a:close/>
                    </a:path>
                  </a:pathLst>
                </a:custGeom>
                <a:solidFill>
                  <a:srgbClr val="75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31"/>
                <p:cNvSpPr/>
                <p:nvPr>
                  <p:custDataLst>
                    <p:tags r:id="rId197"/>
                  </p:custDataLst>
                </p:nvPr>
              </p:nvSpPr>
              <p:spPr>
                <a:xfrm>
                  <a:off x="301181" y="5239882"/>
                  <a:ext cx="283293" cy="80864"/>
                </a:xfrm>
                <a:custGeom>
                  <a:avLst/>
                  <a:gdLst/>
                  <a:ahLst/>
                  <a:cxnLst/>
                  <a:rect l="l" t="t" r="r" b="b"/>
                  <a:pathLst>
                    <a:path w="3682" h="1051" extrusionOk="0">
                      <a:moveTo>
                        <a:pt x="1" y="1"/>
                      </a:moveTo>
                      <a:lnTo>
                        <a:pt x="1" y="847"/>
                      </a:lnTo>
                      <a:cubicBezTo>
                        <a:pt x="196" y="980"/>
                        <a:pt x="433" y="1051"/>
                        <a:pt x="670" y="1051"/>
                      </a:cubicBezTo>
                      <a:cubicBezTo>
                        <a:pt x="775" y="1051"/>
                        <a:pt x="881" y="1037"/>
                        <a:pt x="982" y="1008"/>
                      </a:cubicBezTo>
                      <a:cubicBezTo>
                        <a:pt x="1313" y="915"/>
                        <a:pt x="1596" y="673"/>
                        <a:pt x="1738" y="361"/>
                      </a:cubicBezTo>
                      <a:cubicBezTo>
                        <a:pt x="1827" y="487"/>
                        <a:pt x="1986" y="562"/>
                        <a:pt x="2140" y="562"/>
                      </a:cubicBezTo>
                      <a:cubicBezTo>
                        <a:pt x="2164" y="562"/>
                        <a:pt x="2188" y="560"/>
                        <a:pt x="2212" y="556"/>
                      </a:cubicBezTo>
                      <a:cubicBezTo>
                        <a:pt x="2387" y="529"/>
                        <a:pt x="2540" y="397"/>
                        <a:pt x="2592" y="227"/>
                      </a:cubicBezTo>
                      <a:cubicBezTo>
                        <a:pt x="2720" y="321"/>
                        <a:pt x="2879" y="372"/>
                        <a:pt x="3037" y="372"/>
                      </a:cubicBezTo>
                      <a:cubicBezTo>
                        <a:pt x="3088" y="372"/>
                        <a:pt x="3138" y="367"/>
                        <a:pt x="3187" y="356"/>
                      </a:cubicBezTo>
                      <a:cubicBezTo>
                        <a:pt x="3391" y="313"/>
                        <a:pt x="3576" y="182"/>
                        <a:pt x="3681" y="1"/>
                      </a:cubicBezTo>
                      <a:close/>
                    </a:path>
                  </a:pathLst>
                </a:custGeom>
                <a:solidFill>
                  <a:srgbClr val="469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31"/>
                <p:cNvSpPr/>
                <p:nvPr>
                  <p:custDataLst>
                    <p:tags r:id="rId198"/>
                  </p:custDataLst>
                </p:nvPr>
              </p:nvSpPr>
              <p:spPr>
                <a:xfrm>
                  <a:off x="328187" y="5310666"/>
                  <a:ext cx="89327" cy="37854"/>
                </a:xfrm>
                <a:custGeom>
                  <a:avLst/>
                  <a:gdLst/>
                  <a:ahLst/>
                  <a:cxnLst/>
                  <a:rect l="l" t="t" r="r" b="b"/>
                  <a:pathLst>
                    <a:path w="1161" h="492" extrusionOk="0">
                      <a:moveTo>
                        <a:pt x="1161" y="0"/>
                      </a:moveTo>
                      <a:lnTo>
                        <a:pt x="1161" y="0"/>
                      </a:lnTo>
                      <a:cubicBezTo>
                        <a:pt x="1093" y="96"/>
                        <a:pt x="1015" y="193"/>
                        <a:pt x="905" y="239"/>
                      </a:cubicBezTo>
                      <a:cubicBezTo>
                        <a:pt x="874" y="252"/>
                        <a:pt x="839" y="259"/>
                        <a:pt x="803" y="259"/>
                      </a:cubicBezTo>
                      <a:cubicBezTo>
                        <a:pt x="725" y="259"/>
                        <a:pt x="646" y="227"/>
                        <a:pt x="612" y="156"/>
                      </a:cubicBezTo>
                      <a:lnTo>
                        <a:pt x="583" y="93"/>
                      </a:lnTo>
                      <a:lnTo>
                        <a:pt x="578" y="161"/>
                      </a:lnTo>
                      <a:cubicBezTo>
                        <a:pt x="558" y="352"/>
                        <a:pt x="403" y="468"/>
                        <a:pt x="239" y="468"/>
                      </a:cubicBezTo>
                      <a:cubicBezTo>
                        <a:pt x="156" y="468"/>
                        <a:pt x="71" y="439"/>
                        <a:pt x="0" y="375"/>
                      </a:cubicBezTo>
                      <a:lnTo>
                        <a:pt x="0" y="375"/>
                      </a:lnTo>
                      <a:cubicBezTo>
                        <a:pt x="68" y="453"/>
                        <a:pt x="164" y="491"/>
                        <a:pt x="261" y="491"/>
                      </a:cubicBezTo>
                      <a:cubicBezTo>
                        <a:pt x="366" y="491"/>
                        <a:pt x="471" y="446"/>
                        <a:pt x="539" y="355"/>
                      </a:cubicBezTo>
                      <a:cubicBezTo>
                        <a:pt x="572" y="313"/>
                        <a:pt x="596" y="264"/>
                        <a:pt x="607" y="211"/>
                      </a:cubicBezTo>
                      <a:lnTo>
                        <a:pt x="607" y="211"/>
                      </a:lnTo>
                      <a:cubicBezTo>
                        <a:pt x="653" y="265"/>
                        <a:pt x="724" y="291"/>
                        <a:pt x="795" y="291"/>
                      </a:cubicBezTo>
                      <a:cubicBezTo>
                        <a:pt x="838" y="291"/>
                        <a:pt x="880" y="282"/>
                        <a:pt x="917" y="264"/>
                      </a:cubicBezTo>
                      <a:cubicBezTo>
                        <a:pt x="1029" y="212"/>
                        <a:pt x="1102" y="107"/>
                        <a:pt x="1161"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31"/>
                <p:cNvSpPr/>
                <p:nvPr>
                  <p:custDataLst>
                    <p:tags r:id="rId199"/>
                  </p:custDataLst>
                </p:nvPr>
              </p:nvSpPr>
              <p:spPr>
                <a:xfrm>
                  <a:off x="463909" y="5277659"/>
                  <a:ext cx="73478" cy="28545"/>
                </a:xfrm>
                <a:custGeom>
                  <a:avLst/>
                  <a:gdLst/>
                  <a:ahLst/>
                  <a:cxnLst/>
                  <a:rect l="l" t="t" r="r" b="b"/>
                  <a:pathLst>
                    <a:path w="955" h="371" extrusionOk="0">
                      <a:moveTo>
                        <a:pt x="536" y="1"/>
                      </a:moveTo>
                      <a:lnTo>
                        <a:pt x="541" y="84"/>
                      </a:lnTo>
                      <a:cubicBezTo>
                        <a:pt x="545" y="142"/>
                        <a:pt x="522" y="199"/>
                        <a:pt x="484" y="244"/>
                      </a:cubicBezTo>
                      <a:cubicBezTo>
                        <a:pt x="427" y="313"/>
                        <a:pt x="349" y="343"/>
                        <a:pt x="268" y="343"/>
                      </a:cubicBezTo>
                      <a:cubicBezTo>
                        <a:pt x="172" y="343"/>
                        <a:pt x="72" y="301"/>
                        <a:pt x="1" y="237"/>
                      </a:cubicBezTo>
                      <a:lnTo>
                        <a:pt x="1" y="237"/>
                      </a:lnTo>
                      <a:cubicBezTo>
                        <a:pt x="71" y="321"/>
                        <a:pt x="179" y="370"/>
                        <a:pt x="284" y="370"/>
                      </a:cubicBezTo>
                      <a:cubicBezTo>
                        <a:pt x="368" y="370"/>
                        <a:pt x="450" y="339"/>
                        <a:pt x="510" y="267"/>
                      </a:cubicBezTo>
                      <a:cubicBezTo>
                        <a:pt x="542" y="230"/>
                        <a:pt x="565" y="184"/>
                        <a:pt x="573" y="135"/>
                      </a:cubicBezTo>
                      <a:lnTo>
                        <a:pt x="573" y="135"/>
                      </a:lnTo>
                      <a:cubicBezTo>
                        <a:pt x="619" y="187"/>
                        <a:pt x="682" y="212"/>
                        <a:pt x="745" y="212"/>
                      </a:cubicBezTo>
                      <a:cubicBezTo>
                        <a:pt x="833" y="212"/>
                        <a:pt x="921" y="162"/>
                        <a:pt x="955" y="62"/>
                      </a:cubicBezTo>
                      <a:lnTo>
                        <a:pt x="955" y="62"/>
                      </a:lnTo>
                      <a:cubicBezTo>
                        <a:pt x="936" y="99"/>
                        <a:pt x="908" y="130"/>
                        <a:pt x="874" y="152"/>
                      </a:cubicBezTo>
                      <a:cubicBezTo>
                        <a:pt x="840" y="176"/>
                        <a:pt x="800" y="187"/>
                        <a:pt x="761" y="187"/>
                      </a:cubicBezTo>
                      <a:cubicBezTo>
                        <a:pt x="685" y="187"/>
                        <a:pt x="609" y="146"/>
                        <a:pt x="574" y="75"/>
                      </a:cubicBezTo>
                      <a:lnTo>
                        <a:pt x="536" y="1"/>
                      </a:ln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31"/>
                <p:cNvSpPr/>
                <p:nvPr>
                  <p:custDataLst>
                    <p:tags r:id="rId200"/>
                  </p:custDataLst>
                </p:nvPr>
              </p:nvSpPr>
              <p:spPr>
                <a:xfrm>
                  <a:off x="344421" y="5258116"/>
                  <a:ext cx="76786" cy="20312"/>
                </a:xfrm>
                <a:custGeom>
                  <a:avLst/>
                  <a:gdLst/>
                  <a:ahLst/>
                  <a:cxnLst/>
                  <a:rect l="l" t="t" r="r" b="b"/>
                  <a:pathLst>
                    <a:path w="998" h="264" extrusionOk="0">
                      <a:moveTo>
                        <a:pt x="547" y="0"/>
                      </a:moveTo>
                      <a:cubicBezTo>
                        <a:pt x="518" y="62"/>
                        <a:pt x="490" y="128"/>
                        <a:pt x="444" y="172"/>
                      </a:cubicBezTo>
                      <a:cubicBezTo>
                        <a:pt x="403" y="214"/>
                        <a:pt x="350" y="231"/>
                        <a:pt x="294" y="231"/>
                      </a:cubicBezTo>
                      <a:cubicBezTo>
                        <a:pt x="238" y="231"/>
                        <a:pt x="180" y="213"/>
                        <a:pt x="132" y="182"/>
                      </a:cubicBezTo>
                      <a:cubicBezTo>
                        <a:pt x="83" y="152"/>
                        <a:pt x="39" y="110"/>
                        <a:pt x="1" y="65"/>
                      </a:cubicBezTo>
                      <a:lnTo>
                        <a:pt x="1" y="65"/>
                      </a:lnTo>
                      <a:cubicBezTo>
                        <a:pt x="65" y="170"/>
                        <a:pt x="178" y="264"/>
                        <a:pt x="303" y="264"/>
                      </a:cubicBezTo>
                      <a:cubicBezTo>
                        <a:pt x="331" y="264"/>
                        <a:pt x="359" y="259"/>
                        <a:pt x="388" y="249"/>
                      </a:cubicBezTo>
                      <a:cubicBezTo>
                        <a:pt x="471" y="221"/>
                        <a:pt x="522" y="141"/>
                        <a:pt x="557" y="66"/>
                      </a:cubicBezTo>
                      <a:lnTo>
                        <a:pt x="557" y="66"/>
                      </a:lnTo>
                      <a:cubicBezTo>
                        <a:pt x="612" y="123"/>
                        <a:pt x="687" y="151"/>
                        <a:pt x="762" y="151"/>
                      </a:cubicBezTo>
                      <a:cubicBezTo>
                        <a:pt x="853" y="151"/>
                        <a:pt x="944" y="109"/>
                        <a:pt x="998" y="26"/>
                      </a:cubicBezTo>
                      <a:lnTo>
                        <a:pt x="998" y="26"/>
                      </a:lnTo>
                      <a:cubicBezTo>
                        <a:pt x="939" y="92"/>
                        <a:pt x="860" y="125"/>
                        <a:pt x="782" y="125"/>
                      </a:cubicBezTo>
                      <a:cubicBezTo>
                        <a:pt x="693" y="125"/>
                        <a:pt x="604" y="83"/>
                        <a:pt x="547"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 name="组合 6"/>
            <p:cNvGrpSpPr/>
            <p:nvPr/>
          </p:nvGrpSpPr>
          <p:grpSpPr>
            <a:xfrm>
              <a:off x="460" y="229"/>
              <a:ext cx="2281" cy="2727"/>
              <a:chOff x="460" y="182"/>
              <a:chExt cx="2281" cy="2727"/>
            </a:xfrm>
          </p:grpSpPr>
          <p:grpSp>
            <p:nvGrpSpPr>
              <p:cNvPr id="2023" name="Google Shape;2023;p31"/>
              <p:cNvGrpSpPr/>
              <p:nvPr/>
            </p:nvGrpSpPr>
            <p:grpSpPr>
              <a:xfrm>
                <a:off x="460" y="183"/>
                <a:ext cx="486" cy="2126"/>
                <a:chOff x="5645356" y="-1886455"/>
                <a:chExt cx="127182" cy="556353"/>
              </a:xfrm>
            </p:grpSpPr>
            <p:sp>
              <p:nvSpPr>
                <p:cNvPr id="2024" name="Google Shape;2024;p31"/>
                <p:cNvSpPr/>
                <p:nvPr>
                  <p:custDataLst>
                    <p:tags r:id="rId186"/>
                  </p:custDataLst>
                </p:nvPr>
              </p:nvSpPr>
              <p:spPr>
                <a:xfrm>
                  <a:off x="5645356" y="-1834290"/>
                  <a:ext cx="48011" cy="71862"/>
                </a:xfrm>
                <a:custGeom>
                  <a:avLst/>
                  <a:gdLst/>
                  <a:ahLst/>
                  <a:cxnLst/>
                  <a:rect l="l" t="t" r="r" b="b"/>
                  <a:pathLst>
                    <a:path w="624" h="934" extrusionOk="0">
                      <a:moveTo>
                        <a:pt x="600" y="0"/>
                      </a:moveTo>
                      <a:lnTo>
                        <a:pt x="600" y="0"/>
                      </a:lnTo>
                      <a:cubicBezTo>
                        <a:pt x="411" y="57"/>
                        <a:pt x="249" y="194"/>
                        <a:pt x="147" y="363"/>
                      </a:cubicBezTo>
                      <a:cubicBezTo>
                        <a:pt x="46" y="533"/>
                        <a:pt x="1" y="735"/>
                        <a:pt x="8" y="933"/>
                      </a:cubicBezTo>
                      <a:cubicBezTo>
                        <a:pt x="198" y="876"/>
                        <a:pt x="357" y="752"/>
                        <a:pt x="467" y="586"/>
                      </a:cubicBezTo>
                      <a:cubicBezTo>
                        <a:pt x="577" y="419"/>
                        <a:pt x="623" y="196"/>
                        <a:pt x="600" y="0"/>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31"/>
                <p:cNvSpPr/>
                <p:nvPr>
                  <p:custDataLst>
                    <p:tags r:id="rId187"/>
                  </p:custDataLst>
                </p:nvPr>
              </p:nvSpPr>
              <p:spPr>
                <a:xfrm>
                  <a:off x="5646587" y="-1833290"/>
                  <a:ext cx="45087" cy="70323"/>
                </a:xfrm>
                <a:custGeom>
                  <a:avLst/>
                  <a:gdLst/>
                  <a:ahLst/>
                  <a:cxnLst/>
                  <a:rect l="l" t="t" r="r" b="b"/>
                  <a:pathLst>
                    <a:path w="586" h="914" extrusionOk="0">
                      <a:moveTo>
                        <a:pt x="585" y="1"/>
                      </a:moveTo>
                      <a:lnTo>
                        <a:pt x="585" y="1"/>
                      </a:lnTo>
                      <a:cubicBezTo>
                        <a:pt x="407" y="291"/>
                        <a:pt x="190" y="631"/>
                        <a:pt x="0" y="913"/>
                      </a:cubicBezTo>
                      <a:cubicBezTo>
                        <a:pt x="242" y="642"/>
                        <a:pt x="440" y="333"/>
                        <a:pt x="585"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31"/>
                <p:cNvSpPr/>
                <p:nvPr>
                  <p:custDataLst>
                    <p:tags r:id="rId188"/>
                  </p:custDataLst>
                </p:nvPr>
              </p:nvSpPr>
              <p:spPr>
                <a:xfrm>
                  <a:off x="5700599" y="-1647556"/>
                  <a:ext cx="71862" cy="46241"/>
                </a:xfrm>
                <a:custGeom>
                  <a:avLst/>
                  <a:gdLst/>
                  <a:ahLst/>
                  <a:cxnLst/>
                  <a:rect l="l" t="t" r="r" b="b"/>
                  <a:pathLst>
                    <a:path w="934" h="601" extrusionOk="0">
                      <a:moveTo>
                        <a:pt x="98" y="1"/>
                      </a:moveTo>
                      <a:cubicBezTo>
                        <a:pt x="65" y="1"/>
                        <a:pt x="32" y="3"/>
                        <a:pt x="0" y="6"/>
                      </a:cubicBezTo>
                      <a:cubicBezTo>
                        <a:pt x="58" y="197"/>
                        <a:pt x="194" y="359"/>
                        <a:pt x="364" y="460"/>
                      </a:cubicBezTo>
                      <a:cubicBezTo>
                        <a:pt x="523" y="556"/>
                        <a:pt x="710" y="600"/>
                        <a:pt x="897" y="600"/>
                      </a:cubicBezTo>
                      <a:cubicBezTo>
                        <a:pt x="909" y="600"/>
                        <a:pt x="921" y="600"/>
                        <a:pt x="934" y="600"/>
                      </a:cubicBezTo>
                      <a:cubicBezTo>
                        <a:pt x="876" y="410"/>
                        <a:pt x="752" y="250"/>
                        <a:pt x="586" y="141"/>
                      </a:cubicBezTo>
                      <a:cubicBezTo>
                        <a:pt x="448" y="48"/>
                        <a:pt x="269" y="1"/>
                        <a:pt x="98" y="1"/>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31"/>
                <p:cNvSpPr/>
                <p:nvPr>
                  <p:custDataLst>
                    <p:tags r:id="rId189"/>
                  </p:custDataLst>
                </p:nvPr>
              </p:nvSpPr>
              <p:spPr>
                <a:xfrm>
                  <a:off x="5701753" y="-1647172"/>
                  <a:ext cx="70323" cy="45087"/>
                </a:xfrm>
                <a:custGeom>
                  <a:avLst/>
                  <a:gdLst/>
                  <a:ahLst/>
                  <a:cxnLst/>
                  <a:rect l="l" t="t" r="r" b="b"/>
                  <a:pathLst>
                    <a:path w="914" h="586" extrusionOk="0">
                      <a:moveTo>
                        <a:pt x="1" y="0"/>
                      </a:moveTo>
                      <a:cubicBezTo>
                        <a:pt x="290" y="178"/>
                        <a:pt x="631" y="396"/>
                        <a:pt x="913" y="585"/>
                      </a:cubicBezTo>
                      <a:cubicBezTo>
                        <a:pt x="642" y="344"/>
                        <a:pt x="331" y="146"/>
                        <a:pt x="1" y="0"/>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31"/>
                <p:cNvSpPr/>
                <p:nvPr>
                  <p:custDataLst>
                    <p:tags r:id="rId190"/>
                  </p:custDataLst>
                </p:nvPr>
              </p:nvSpPr>
              <p:spPr>
                <a:xfrm>
                  <a:off x="5700676" y="-1411505"/>
                  <a:ext cx="71862" cy="46164"/>
                </a:xfrm>
                <a:custGeom>
                  <a:avLst/>
                  <a:gdLst/>
                  <a:ahLst/>
                  <a:cxnLst/>
                  <a:rect l="l" t="t" r="r" b="b"/>
                  <a:pathLst>
                    <a:path w="934" h="600" extrusionOk="0">
                      <a:moveTo>
                        <a:pt x="98" y="0"/>
                      </a:moveTo>
                      <a:cubicBezTo>
                        <a:pt x="65" y="0"/>
                        <a:pt x="32" y="2"/>
                        <a:pt x="0" y="5"/>
                      </a:cubicBezTo>
                      <a:cubicBezTo>
                        <a:pt x="58" y="196"/>
                        <a:pt x="194" y="358"/>
                        <a:pt x="364" y="460"/>
                      </a:cubicBezTo>
                      <a:cubicBezTo>
                        <a:pt x="523" y="555"/>
                        <a:pt x="710" y="599"/>
                        <a:pt x="897" y="599"/>
                      </a:cubicBezTo>
                      <a:cubicBezTo>
                        <a:pt x="909" y="599"/>
                        <a:pt x="921" y="599"/>
                        <a:pt x="934" y="599"/>
                      </a:cubicBezTo>
                      <a:cubicBezTo>
                        <a:pt x="876" y="409"/>
                        <a:pt x="752" y="249"/>
                        <a:pt x="586" y="140"/>
                      </a:cubicBezTo>
                      <a:cubicBezTo>
                        <a:pt x="447" y="47"/>
                        <a:pt x="268" y="0"/>
                        <a:pt x="98" y="0"/>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31"/>
                <p:cNvSpPr/>
                <p:nvPr>
                  <p:custDataLst>
                    <p:tags r:id="rId191"/>
                  </p:custDataLst>
                </p:nvPr>
              </p:nvSpPr>
              <p:spPr>
                <a:xfrm>
                  <a:off x="5701753" y="-1411197"/>
                  <a:ext cx="70323" cy="45164"/>
                </a:xfrm>
                <a:custGeom>
                  <a:avLst/>
                  <a:gdLst/>
                  <a:ahLst/>
                  <a:cxnLst/>
                  <a:rect l="l" t="t" r="r" b="b"/>
                  <a:pathLst>
                    <a:path w="914" h="587" extrusionOk="0">
                      <a:moveTo>
                        <a:pt x="1" y="0"/>
                      </a:moveTo>
                      <a:lnTo>
                        <a:pt x="1" y="0"/>
                      </a:lnTo>
                      <a:cubicBezTo>
                        <a:pt x="290" y="180"/>
                        <a:pt x="631" y="397"/>
                        <a:pt x="913" y="586"/>
                      </a:cubicBezTo>
                      <a:cubicBezTo>
                        <a:pt x="642" y="345"/>
                        <a:pt x="334" y="146"/>
                        <a:pt x="1" y="0"/>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31"/>
                <p:cNvSpPr/>
                <p:nvPr>
                  <p:custDataLst>
                    <p:tags r:id="rId192"/>
                  </p:custDataLst>
                </p:nvPr>
              </p:nvSpPr>
              <p:spPr>
                <a:xfrm>
                  <a:off x="5645510" y="-1520452"/>
                  <a:ext cx="47857" cy="71939"/>
                </a:xfrm>
                <a:custGeom>
                  <a:avLst/>
                  <a:gdLst/>
                  <a:ahLst/>
                  <a:cxnLst/>
                  <a:rect l="l" t="t" r="r" b="b"/>
                  <a:pathLst>
                    <a:path w="622" h="935" extrusionOk="0">
                      <a:moveTo>
                        <a:pt x="600" y="1"/>
                      </a:moveTo>
                      <a:lnTo>
                        <a:pt x="600" y="1"/>
                      </a:lnTo>
                      <a:cubicBezTo>
                        <a:pt x="410" y="58"/>
                        <a:pt x="248" y="195"/>
                        <a:pt x="147" y="365"/>
                      </a:cubicBezTo>
                      <a:cubicBezTo>
                        <a:pt x="45" y="534"/>
                        <a:pt x="1" y="736"/>
                        <a:pt x="7" y="934"/>
                      </a:cubicBezTo>
                      <a:cubicBezTo>
                        <a:pt x="197" y="877"/>
                        <a:pt x="356" y="753"/>
                        <a:pt x="466" y="587"/>
                      </a:cubicBezTo>
                      <a:cubicBezTo>
                        <a:pt x="575" y="422"/>
                        <a:pt x="621" y="199"/>
                        <a:pt x="600" y="1"/>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31"/>
                <p:cNvSpPr/>
                <p:nvPr>
                  <p:custDataLst>
                    <p:tags r:id="rId193"/>
                  </p:custDataLst>
                </p:nvPr>
              </p:nvSpPr>
              <p:spPr>
                <a:xfrm>
                  <a:off x="5646587" y="-1519221"/>
                  <a:ext cx="45087" cy="70323"/>
                </a:xfrm>
                <a:custGeom>
                  <a:avLst/>
                  <a:gdLst/>
                  <a:ahLst/>
                  <a:cxnLst/>
                  <a:rect l="l" t="t" r="r" b="b"/>
                  <a:pathLst>
                    <a:path w="586" h="914" extrusionOk="0">
                      <a:moveTo>
                        <a:pt x="585" y="1"/>
                      </a:moveTo>
                      <a:lnTo>
                        <a:pt x="585" y="1"/>
                      </a:lnTo>
                      <a:cubicBezTo>
                        <a:pt x="407" y="291"/>
                        <a:pt x="190" y="631"/>
                        <a:pt x="0" y="913"/>
                      </a:cubicBezTo>
                      <a:cubicBezTo>
                        <a:pt x="242" y="642"/>
                        <a:pt x="440" y="333"/>
                        <a:pt x="585"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31"/>
                <p:cNvSpPr/>
                <p:nvPr>
                  <p:custDataLst>
                    <p:tags r:id="rId194"/>
                  </p:custDataLst>
                </p:nvPr>
              </p:nvSpPr>
              <p:spPr>
                <a:xfrm>
                  <a:off x="5692059" y="-1886455"/>
                  <a:ext cx="11464" cy="556353"/>
                </a:xfrm>
                <a:custGeom>
                  <a:avLst/>
                  <a:gdLst/>
                  <a:ahLst/>
                  <a:cxnLst/>
                  <a:rect l="l" t="t" r="r" b="b"/>
                  <a:pathLst>
                    <a:path w="149" h="7231" extrusionOk="0">
                      <a:moveTo>
                        <a:pt x="2" y="0"/>
                      </a:moveTo>
                      <a:lnTo>
                        <a:pt x="2" y="110"/>
                      </a:lnTo>
                      <a:lnTo>
                        <a:pt x="147" y="110"/>
                      </a:lnTo>
                      <a:lnTo>
                        <a:pt x="147" y="0"/>
                      </a:lnTo>
                      <a:close/>
                      <a:moveTo>
                        <a:pt x="1" y="219"/>
                      </a:moveTo>
                      <a:lnTo>
                        <a:pt x="1" y="329"/>
                      </a:lnTo>
                      <a:lnTo>
                        <a:pt x="147" y="329"/>
                      </a:lnTo>
                      <a:lnTo>
                        <a:pt x="145" y="219"/>
                      </a:lnTo>
                      <a:close/>
                      <a:moveTo>
                        <a:pt x="2" y="436"/>
                      </a:moveTo>
                      <a:lnTo>
                        <a:pt x="2" y="546"/>
                      </a:lnTo>
                      <a:lnTo>
                        <a:pt x="147" y="546"/>
                      </a:lnTo>
                      <a:lnTo>
                        <a:pt x="148" y="436"/>
                      </a:lnTo>
                      <a:close/>
                      <a:moveTo>
                        <a:pt x="1" y="655"/>
                      </a:moveTo>
                      <a:lnTo>
                        <a:pt x="1" y="765"/>
                      </a:lnTo>
                      <a:lnTo>
                        <a:pt x="147" y="765"/>
                      </a:lnTo>
                      <a:lnTo>
                        <a:pt x="145" y="655"/>
                      </a:lnTo>
                      <a:close/>
                      <a:moveTo>
                        <a:pt x="2" y="874"/>
                      </a:moveTo>
                      <a:lnTo>
                        <a:pt x="2" y="984"/>
                      </a:lnTo>
                      <a:lnTo>
                        <a:pt x="147" y="984"/>
                      </a:lnTo>
                      <a:lnTo>
                        <a:pt x="148" y="874"/>
                      </a:lnTo>
                      <a:close/>
                      <a:moveTo>
                        <a:pt x="1" y="1092"/>
                      </a:moveTo>
                      <a:lnTo>
                        <a:pt x="1" y="1202"/>
                      </a:lnTo>
                      <a:lnTo>
                        <a:pt x="147" y="1202"/>
                      </a:lnTo>
                      <a:lnTo>
                        <a:pt x="145" y="1092"/>
                      </a:lnTo>
                      <a:close/>
                      <a:moveTo>
                        <a:pt x="2" y="1311"/>
                      </a:moveTo>
                      <a:lnTo>
                        <a:pt x="2" y="1421"/>
                      </a:lnTo>
                      <a:lnTo>
                        <a:pt x="147" y="1421"/>
                      </a:lnTo>
                      <a:lnTo>
                        <a:pt x="148" y="1311"/>
                      </a:lnTo>
                      <a:close/>
                      <a:moveTo>
                        <a:pt x="2" y="1530"/>
                      </a:moveTo>
                      <a:lnTo>
                        <a:pt x="2" y="1640"/>
                      </a:lnTo>
                      <a:lnTo>
                        <a:pt x="147" y="1640"/>
                      </a:lnTo>
                      <a:lnTo>
                        <a:pt x="147" y="1530"/>
                      </a:lnTo>
                      <a:close/>
                      <a:moveTo>
                        <a:pt x="1" y="1748"/>
                      </a:moveTo>
                      <a:lnTo>
                        <a:pt x="1" y="1858"/>
                      </a:lnTo>
                      <a:lnTo>
                        <a:pt x="147" y="1858"/>
                      </a:lnTo>
                      <a:lnTo>
                        <a:pt x="147" y="1748"/>
                      </a:lnTo>
                      <a:close/>
                      <a:moveTo>
                        <a:pt x="2" y="1967"/>
                      </a:moveTo>
                      <a:lnTo>
                        <a:pt x="2" y="2077"/>
                      </a:lnTo>
                      <a:lnTo>
                        <a:pt x="147" y="2077"/>
                      </a:lnTo>
                      <a:lnTo>
                        <a:pt x="147" y="1967"/>
                      </a:lnTo>
                      <a:close/>
                      <a:moveTo>
                        <a:pt x="1" y="2186"/>
                      </a:moveTo>
                      <a:lnTo>
                        <a:pt x="1" y="2296"/>
                      </a:lnTo>
                      <a:lnTo>
                        <a:pt x="147" y="2296"/>
                      </a:lnTo>
                      <a:lnTo>
                        <a:pt x="147" y="2186"/>
                      </a:lnTo>
                      <a:close/>
                      <a:moveTo>
                        <a:pt x="2" y="2404"/>
                      </a:moveTo>
                      <a:lnTo>
                        <a:pt x="2" y="2514"/>
                      </a:lnTo>
                      <a:lnTo>
                        <a:pt x="147" y="2514"/>
                      </a:lnTo>
                      <a:lnTo>
                        <a:pt x="147" y="2404"/>
                      </a:lnTo>
                      <a:close/>
                      <a:moveTo>
                        <a:pt x="1" y="2623"/>
                      </a:moveTo>
                      <a:lnTo>
                        <a:pt x="1" y="2733"/>
                      </a:lnTo>
                      <a:lnTo>
                        <a:pt x="147" y="2733"/>
                      </a:lnTo>
                      <a:lnTo>
                        <a:pt x="145" y="2623"/>
                      </a:lnTo>
                      <a:close/>
                      <a:moveTo>
                        <a:pt x="2" y="2842"/>
                      </a:moveTo>
                      <a:lnTo>
                        <a:pt x="2" y="2952"/>
                      </a:lnTo>
                      <a:lnTo>
                        <a:pt x="147" y="2952"/>
                      </a:lnTo>
                      <a:lnTo>
                        <a:pt x="148" y="2842"/>
                      </a:lnTo>
                      <a:close/>
                      <a:moveTo>
                        <a:pt x="1" y="3059"/>
                      </a:moveTo>
                      <a:lnTo>
                        <a:pt x="1" y="3169"/>
                      </a:lnTo>
                      <a:lnTo>
                        <a:pt x="147" y="3169"/>
                      </a:lnTo>
                      <a:lnTo>
                        <a:pt x="145" y="3059"/>
                      </a:lnTo>
                      <a:close/>
                      <a:moveTo>
                        <a:pt x="2" y="3278"/>
                      </a:moveTo>
                      <a:lnTo>
                        <a:pt x="2" y="3388"/>
                      </a:lnTo>
                      <a:lnTo>
                        <a:pt x="147" y="3388"/>
                      </a:lnTo>
                      <a:lnTo>
                        <a:pt x="148" y="3278"/>
                      </a:lnTo>
                      <a:close/>
                      <a:moveTo>
                        <a:pt x="1" y="3496"/>
                      </a:moveTo>
                      <a:lnTo>
                        <a:pt x="1" y="3606"/>
                      </a:lnTo>
                      <a:lnTo>
                        <a:pt x="147" y="3606"/>
                      </a:lnTo>
                      <a:lnTo>
                        <a:pt x="145" y="3496"/>
                      </a:lnTo>
                      <a:close/>
                      <a:moveTo>
                        <a:pt x="2" y="3715"/>
                      </a:moveTo>
                      <a:lnTo>
                        <a:pt x="2" y="3825"/>
                      </a:lnTo>
                      <a:lnTo>
                        <a:pt x="147" y="3825"/>
                      </a:lnTo>
                      <a:lnTo>
                        <a:pt x="148" y="3715"/>
                      </a:lnTo>
                      <a:close/>
                      <a:moveTo>
                        <a:pt x="2" y="3934"/>
                      </a:moveTo>
                      <a:lnTo>
                        <a:pt x="2" y="4044"/>
                      </a:lnTo>
                      <a:lnTo>
                        <a:pt x="147" y="4044"/>
                      </a:lnTo>
                      <a:lnTo>
                        <a:pt x="147" y="3934"/>
                      </a:lnTo>
                      <a:close/>
                      <a:moveTo>
                        <a:pt x="1" y="4152"/>
                      </a:moveTo>
                      <a:lnTo>
                        <a:pt x="1" y="4262"/>
                      </a:lnTo>
                      <a:lnTo>
                        <a:pt x="147" y="4262"/>
                      </a:lnTo>
                      <a:lnTo>
                        <a:pt x="147" y="4152"/>
                      </a:lnTo>
                      <a:close/>
                      <a:moveTo>
                        <a:pt x="2" y="4371"/>
                      </a:moveTo>
                      <a:lnTo>
                        <a:pt x="2" y="4481"/>
                      </a:lnTo>
                      <a:lnTo>
                        <a:pt x="147" y="4481"/>
                      </a:lnTo>
                      <a:lnTo>
                        <a:pt x="147" y="4371"/>
                      </a:lnTo>
                      <a:close/>
                      <a:moveTo>
                        <a:pt x="1" y="4590"/>
                      </a:moveTo>
                      <a:lnTo>
                        <a:pt x="1" y="4700"/>
                      </a:lnTo>
                      <a:lnTo>
                        <a:pt x="147" y="4700"/>
                      </a:lnTo>
                      <a:lnTo>
                        <a:pt x="147" y="4590"/>
                      </a:lnTo>
                      <a:close/>
                      <a:moveTo>
                        <a:pt x="2" y="4808"/>
                      </a:moveTo>
                      <a:lnTo>
                        <a:pt x="2" y="4918"/>
                      </a:lnTo>
                      <a:lnTo>
                        <a:pt x="147" y="4918"/>
                      </a:lnTo>
                      <a:lnTo>
                        <a:pt x="147" y="4808"/>
                      </a:lnTo>
                      <a:close/>
                      <a:moveTo>
                        <a:pt x="1" y="5027"/>
                      </a:moveTo>
                      <a:lnTo>
                        <a:pt x="1" y="5135"/>
                      </a:lnTo>
                      <a:lnTo>
                        <a:pt x="147" y="5135"/>
                      </a:lnTo>
                      <a:lnTo>
                        <a:pt x="145" y="5027"/>
                      </a:lnTo>
                      <a:close/>
                      <a:moveTo>
                        <a:pt x="3" y="5246"/>
                      </a:moveTo>
                      <a:lnTo>
                        <a:pt x="3" y="5356"/>
                      </a:lnTo>
                      <a:lnTo>
                        <a:pt x="148" y="5356"/>
                      </a:lnTo>
                      <a:lnTo>
                        <a:pt x="149" y="5246"/>
                      </a:lnTo>
                      <a:close/>
                      <a:moveTo>
                        <a:pt x="2" y="5463"/>
                      </a:moveTo>
                      <a:lnTo>
                        <a:pt x="2" y="5572"/>
                      </a:lnTo>
                      <a:lnTo>
                        <a:pt x="148" y="5572"/>
                      </a:lnTo>
                      <a:lnTo>
                        <a:pt x="147" y="5463"/>
                      </a:lnTo>
                      <a:close/>
                      <a:moveTo>
                        <a:pt x="3" y="5682"/>
                      </a:moveTo>
                      <a:lnTo>
                        <a:pt x="3" y="5791"/>
                      </a:lnTo>
                      <a:lnTo>
                        <a:pt x="148" y="5791"/>
                      </a:lnTo>
                      <a:lnTo>
                        <a:pt x="149" y="5682"/>
                      </a:lnTo>
                      <a:close/>
                      <a:moveTo>
                        <a:pt x="3" y="5901"/>
                      </a:moveTo>
                      <a:lnTo>
                        <a:pt x="3" y="6011"/>
                      </a:lnTo>
                      <a:lnTo>
                        <a:pt x="148" y="6011"/>
                      </a:lnTo>
                      <a:lnTo>
                        <a:pt x="148" y="5901"/>
                      </a:lnTo>
                      <a:close/>
                      <a:moveTo>
                        <a:pt x="2" y="6119"/>
                      </a:moveTo>
                      <a:lnTo>
                        <a:pt x="2" y="6228"/>
                      </a:lnTo>
                      <a:lnTo>
                        <a:pt x="148" y="6228"/>
                      </a:lnTo>
                      <a:lnTo>
                        <a:pt x="148" y="6119"/>
                      </a:lnTo>
                      <a:close/>
                      <a:moveTo>
                        <a:pt x="3" y="6338"/>
                      </a:moveTo>
                      <a:lnTo>
                        <a:pt x="3" y="6447"/>
                      </a:lnTo>
                      <a:lnTo>
                        <a:pt x="148" y="6447"/>
                      </a:lnTo>
                      <a:lnTo>
                        <a:pt x="148" y="6338"/>
                      </a:lnTo>
                      <a:close/>
                      <a:moveTo>
                        <a:pt x="2" y="6557"/>
                      </a:moveTo>
                      <a:lnTo>
                        <a:pt x="2" y="6666"/>
                      </a:lnTo>
                      <a:lnTo>
                        <a:pt x="148" y="6666"/>
                      </a:lnTo>
                      <a:lnTo>
                        <a:pt x="148" y="6557"/>
                      </a:lnTo>
                      <a:close/>
                      <a:moveTo>
                        <a:pt x="3" y="6775"/>
                      </a:moveTo>
                      <a:lnTo>
                        <a:pt x="3" y="6884"/>
                      </a:lnTo>
                      <a:lnTo>
                        <a:pt x="148" y="6884"/>
                      </a:lnTo>
                      <a:lnTo>
                        <a:pt x="148" y="6775"/>
                      </a:lnTo>
                      <a:close/>
                      <a:moveTo>
                        <a:pt x="2" y="6994"/>
                      </a:moveTo>
                      <a:lnTo>
                        <a:pt x="2" y="7103"/>
                      </a:lnTo>
                      <a:lnTo>
                        <a:pt x="148" y="7103"/>
                      </a:lnTo>
                      <a:lnTo>
                        <a:pt x="148" y="6994"/>
                      </a:lnTo>
                      <a:close/>
                      <a:moveTo>
                        <a:pt x="3" y="7212"/>
                      </a:moveTo>
                      <a:lnTo>
                        <a:pt x="3" y="7231"/>
                      </a:lnTo>
                      <a:lnTo>
                        <a:pt x="148" y="7231"/>
                      </a:lnTo>
                      <a:lnTo>
                        <a:pt x="148" y="7212"/>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33" name="Google Shape;2033;p31"/>
              <p:cNvGrpSpPr/>
              <p:nvPr/>
            </p:nvGrpSpPr>
            <p:grpSpPr>
              <a:xfrm>
                <a:off x="1355" y="183"/>
                <a:ext cx="597" cy="2727"/>
                <a:chOff x="5933804" y="-1886455"/>
                <a:chExt cx="127105" cy="580205"/>
              </a:xfrm>
            </p:grpSpPr>
            <p:sp>
              <p:nvSpPr>
                <p:cNvPr id="2034" name="Google Shape;2034;p31"/>
                <p:cNvSpPr/>
                <p:nvPr>
                  <p:custDataLst>
                    <p:tags r:id="rId179"/>
                  </p:custDataLst>
                </p:nvPr>
              </p:nvSpPr>
              <p:spPr>
                <a:xfrm>
                  <a:off x="5989047" y="-1469440"/>
                  <a:ext cx="71862" cy="46164"/>
                </a:xfrm>
                <a:custGeom>
                  <a:avLst/>
                  <a:gdLst/>
                  <a:ahLst/>
                  <a:cxnLst/>
                  <a:rect l="l" t="t" r="r" b="b"/>
                  <a:pathLst>
                    <a:path w="934" h="600" extrusionOk="0">
                      <a:moveTo>
                        <a:pt x="95" y="1"/>
                      </a:moveTo>
                      <a:cubicBezTo>
                        <a:pt x="63" y="1"/>
                        <a:pt x="32" y="2"/>
                        <a:pt x="1" y="5"/>
                      </a:cubicBezTo>
                      <a:cubicBezTo>
                        <a:pt x="58" y="196"/>
                        <a:pt x="194" y="358"/>
                        <a:pt x="363" y="459"/>
                      </a:cubicBezTo>
                      <a:cubicBezTo>
                        <a:pt x="523" y="555"/>
                        <a:pt x="711" y="599"/>
                        <a:pt x="897" y="599"/>
                      </a:cubicBezTo>
                      <a:cubicBezTo>
                        <a:pt x="909" y="599"/>
                        <a:pt x="922" y="599"/>
                        <a:pt x="934" y="599"/>
                      </a:cubicBezTo>
                      <a:cubicBezTo>
                        <a:pt x="877" y="408"/>
                        <a:pt x="752" y="249"/>
                        <a:pt x="587" y="140"/>
                      </a:cubicBezTo>
                      <a:cubicBezTo>
                        <a:pt x="447" y="48"/>
                        <a:pt x="267" y="1"/>
                        <a:pt x="95" y="1"/>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31"/>
                <p:cNvSpPr/>
                <p:nvPr>
                  <p:custDataLst>
                    <p:tags r:id="rId180"/>
                  </p:custDataLst>
                </p:nvPr>
              </p:nvSpPr>
              <p:spPr>
                <a:xfrm>
                  <a:off x="5990278" y="-1469133"/>
                  <a:ext cx="70246" cy="45087"/>
                </a:xfrm>
                <a:custGeom>
                  <a:avLst/>
                  <a:gdLst/>
                  <a:ahLst/>
                  <a:cxnLst/>
                  <a:rect l="l" t="t" r="r" b="b"/>
                  <a:pathLst>
                    <a:path w="913" h="586" extrusionOk="0">
                      <a:moveTo>
                        <a:pt x="0" y="0"/>
                      </a:moveTo>
                      <a:lnTo>
                        <a:pt x="0" y="0"/>
                      </a:lnTo>
                      <a:cubicBezTo>
                        <a:pt x="289" y="179"/>
                        <a:pt x="629" y="397"/>
                        <a:pt x="913" y="585"/>
                      </a:cubicBezTo>
                      <a:cubicBezTo>
                        <a:pt x="642" y="346"/>
                        <a:pt x="331" y="147"/>
                        <a:pt x="0" y="0"/>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31"/>
                <p:cNvSpPr/>
                <p:nvPr>
                  <p:custDataLst>
                    <p:tags r:id="rId181"/>
                  </p:custDataLst>
                </p:nvPr>
              </p:nvSpPr>
              <p:spPr>
                <a:xfrm>
                  <a:off x="5989047" y="-1812516"/>
                  <a:ext cx="71862" cy="46164"/>
                </a:xfrm>
                <a:custGeom>
                  <a:avLst/>
                  <a:gdLst/>
                  <a:ahLst/>
                  <a:cxnLst/>
                  <a:rect l="l" t="t" r="r" b="b"/>
                  <a:pathLst>
                    <a:path w="934" h="600" extrusionOk="0">
                      <a:moveTo>
                        <a:pt x="98" y="1"/>
                      </a:moveTo>
                      <a:cubicBezTo>
                        <a:pt x="65" y="1"/>
                        <a:pt x="32" y="2"/>
                        <a:pt x="1" y="6"/>
                      </a:cubicBezTo>
                      <a:cubicBezTo>
                        <a:pt x="58" y="197"/>
                        <a:pt x="194" y="358"/>
                        <a:pt x="363" y="460"/>
                      </a:cubicBezTo>
                      <a:cubicBezTo>
                        <a:pt x="523" y="555"/>
                        <a:pt x="711" y="600"/>
                        <a:pt x="897" y="600"/>
                      </a:cubicBezTo>
                      <a:cubicBezTo>
                        <a:pt x="909" y="600"/>
                        <a:pt x="922" y="600"/>
                        <a:pt x="934" y="599"/>
                      </a:cubicBezTo>
                      <a:cubicBezTo>
                        <a:pt x="877" y="409"/>
                        <a:pt x="752" y="250"/>
                        <a:pt x="587" y="140"/>
                      </a:cubicBezTo>
                      <a:cubicBezTo>
                        <a:pt x="449" y="48"/>
                        <a:pt x="269" y="1"/>
                        <a:pt x="98" y="1"/>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31"/>
                <p:cNvSpPr/>
                <p:nvPr>
                  <p:custDataLst>
                    <p:tags r:id="rId182"/>
                  </p:custDataLst>
                </p:nvPr>
              </p:nvSpPr>
              <p:spPr>
                <a:xfrm>
                  <a:off x="5990278" y="-1812208"/>
                  <a:ext cx="70246" cy="45087"/>
                </a:xfrm>
                <a:custGeom>
                  <a:avLst/>
                  <a:gdLst/>
                  <a:ahLst/>
                  <a:cxnLst/>
                  <a:rect l="l" t="t" r="r" b="b"/>
                  <a:pathLst>
                    <a:path w="913" h="586" extrusionOk="0">
                      <a:moveTo>
                        <a:pt x="0" y="1"/>
                      </a:moveTo>
                      <a:lnTo>
                        <a:pt x="0" y="1"/>
                      </a:lnTo>
                      <a:cubicBezTo>
                        <a:pt x="289" y="179"/>
                        <a:pt x="629" y="397"/>
                        <a:pt x="913" y="586"/>
                      </a:cubicBezTo>
                      <a:cubicBezTo>
                        <a:pt x="641" y="345"/>
                        <a:pt x="331" y="147"/>
                        <a:pt x="0"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31"/>
                <p:cNvSpPr/>
                <p:nvPr>
                  <p:custDataLst>
                    <p:tags r:id="rId183"/>
                  </p:custDataLst>
                </p:nvPr>
              </p:nvSpPr>
              <p:spPr>
                <a:xfrm>
                  <a:off x="5933804" y="-1556075"/>
                  <a:ext cx="48011" cy="71939"/>
                </a:xfrm>
                <a:custGeom>
                  <a:avLst/>
                  <a:gdLst/>
                  <a:ahLst/>
                  <a:cxnLst/>
                  <a:rect l="l" t="t" r="r" b="b"/>
                  <a:pathLst>
                    <a:path w="624" h="935" extrusionOk="0">
                      <a:moveTo>
                        <a:pt x="601" y="1"/>
                      </a:moveTo>
                      <a:lnTo>
                        <a:pt x="601" y="1"/>
                      </a:lnTo>
                      <a:cubicBezTo>
                        <a:pt x="411" y="58"/>
                        <a:pt x="249" y="195"/>
                        <a:pt x="147" y="365"/>
                      </a:cubicBezTo>
                      <a:cubicBezTo>
                        <a:pt x="46" y="534"/>
                        <a:pt x="1" y="736"/>
                        <a:pt x="7" y="934"/>
                      </a:cubicBezTo>
                      <a:cubicBezTo>
                        <a:pt x="198" y="877"/>
                        <a:pt x="357" y="753"/>
                        <a:pt x="467" y="588"/>
                      </a:cubicBezTo>
                      <a:cubicBezTo>
                        <a:pt x="577" y="422"/>
                        <a:pt x="624" y="199"/>
                        <a:pt x="601" y="1"/>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31"/>
                <p:cNvSpPr/>
                <p:nvPr>
                  <p:custDataLst>
                    <p:tags r:id="rId184"/>
                  </p:custDataLst>
                </p:nvPr>
              </p:nvSpPr>
              <p:spPr>
                <a:xfrm>
                  <a:off x="5935036" y="-1554844"/>
                  <a:ext cx="45164" cy="70323"/>
                </a:xfrm>
                <a:custGeom>
                  <a:avLst/>
                  <a:gdLst/>
                  <a:ahLst/>
                  <a:cxnLst/>
                  <a:rect l="l" t="t" r="r" b="b"/>
                  <a:pathLst>
                    <a:path w="587" h="914" extrusionOk="0">
                      <a:moveTo>
                        <a:pt x="587" y="1"/>
                      </a:moveTo>
                      <a:cubicBezTo>
                        <a:pt x="407" y="290"/>
                        <a:pt x="190" y="630"/>
                        <a:pt x="1" y="913"/>
                      </a:cubicBezTo>
                      <a:cubicBezTo>
                        <a:pt x="243" y="642"/>
                        <a:pt x="441" y="333"/>
                        <a:pt x="587"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31"/>
                <p:cNvSpPr/>
                <p:nvPr>
                  <p:custDataLst>
                    <p:tags r:id="rId185"/>
                  </p:custDataLst>
                </p:nvPr>
              </p:nvSpPr>
              <p:spPr>
                <a:xfrm>
                  <a:off x="5981046" y="-1886455"/>
                  <a:ext cx="11464" cy="580205"/>
                </a:xfrm>
                <a:custGeom>
                  <a:avLst/>
                  <a:gdLst/>
                  <a:ahLst/>
                  <a:cxnLst/>
                  <a:rect l="l" t="t" r="r" b="b"/>
                  <a:pathLst>
                    <a:path w="149" h="7541" extrusionOk="0">
                      <a:moveTo>
                        <a:pt x="0" y="0"/>
                      </a:moveTo>
                      <a:lnTo>
                        <a:pt x="0" y="110"/>
                      </a:lnTo>
                      <a:lnTo>
                        <a:pt x="146" y="110"/>
                      </a:lnTo>
                      <a:lnTo>
                        <a:pt x="146" y="0"/>
                      </a:lnTo>
                      <a:close/>
                      <a:moveTo>
                        <a:pt x="1" y="217"/>
                      </a:moveTo>
                      <a:lnTo>
                        <a:pt x="1" y="327"/>
                      </a:lnTo>
                      <a:lnTo>
                        <a:pt x="146" y="327"/>
                      </a:lnTo>
                      <a:lnTo>
                        <a:pt x="147" y="217"/>
                      </a:lnTo>
                      <a:close/>
                      <a:moveTo>
                        <a:pt x="0" y="436"/>
                      </a:moveTo>
                      <a:lnTo>
                        <a:pt x="0" y="546"/>
                      </a:lnTo>
                      <a:lnTo>
                        <a:pt x="146" y="546"/>
                      </a:lnTo>
                      <a:lnTo>
                        <a:pt x="145" y="436"/>
                      </a:lnTo>
                      <a:close/>
                      <a:moveTo>
                        <a:pt x="0" y="655"/>
                      </a:moveTo>
                      <a:lnTo>
                        <a:pt x="0" y="765"/>
                      </a:lnTo>
                      <a:lnTo>
                        <a:pt x="146" y="765"/>
                      </a:lnTo>
                      <a:lnTo>
                        <a:pt x="146" y="655"/>
                      </a:lnTo>
                      <a:close/>
                      <a:moveTo>
                        <a:pt x="0" y="873"/>
                      </a:moveTo>
                      <a:lnTo>
                        <a:pt x="0" y="983"/>
                      </a:lnTo>
                      <a:lnTo>
                        <a:pt x="146" y="983"/>
                      </a:lnTo>
                      <a:lnTo>
                        <a:pt x="146" y="873"/>
                      </a:lnTo>
                      <a:close/>
                      <a:moveTo>
                        <a:pt x="0" y="1092"/>
                      </a:moveTo>
                      <a:lnTo>
                        <a:pt x="0" y="1202"/>
                      </a:lnTo>
                      <a:lnTo>
                        <a:pt x="146" y="1202"/>
                      </a:lnTo>
                      <a:lnTo>
                        <a:pt x="146" y="1092"/>
                      </a:lnTo>
                      <a:close/>
                      <a:moveTo>
                        <a:pt x="1" y="1311"/>
                      </a:moveTo>
                      <a:lnTo>
                        <a:pt x="1" y="1421"/>
                      </a:lnTo>
                      <a:lnTo>
                        <a:pt x="146" y="1421"/>
                      </a:lnTo>
                      <a:lnTo>
                        <a:pt x="146" y="1311"/>
                      </a:lnTo>
                      <a:close/>
                      <a:moveTo>
                        <a:pt x="0" y="1529"/>
                      </a:moveTo>
                      <a:lnTo>
                        <a:pt x="0" y="1639"/>
                      </a:lnTo>
                      <a:lnTo>
                        <a:pt x="146" y="1639"/>
                      </a:lnTo>
                      <a:lnTo>
                        <a:pt x="146" y="1529"/>
                      </a:lnTo>
                      <a:close/>
                      <a:moveTo>
                        <a:pt x="0" y="1748"/>
                      </a:moveTo>
                      <a:lnTo>
                        <a:pt x="0" y="1858"/>
                      </a:lnTo>
                      <a:lnTo>
                        <a:pt x="146" y="1858"/>
                      </a:lnTo>
                      <a:lnTo>
                        <a:pt x="146" y="1748"/>
                      </a:lnTo>
                      <a:close/>
                      <a:moveTo>
                        <a:pt x="0" y="1967"/>
                      </a:moveTo>
                      <a:lnTo>
                        <a:pt x="0" y="2077"/>
                      </a:lnTo>
                      <a:lnTo>
                        <a:pt x="146" y="2077"/>
                      </a:lnTo>
                      <a:lnTo>
                        <a:pt x="146" y="1967"/>
                      </a:lnTo>
                      <a:close/>
                      <a:moveTo>
                        <a:pt x="1" y="2185"/>
                      </a:moveTo>
                      <a:lnTo>
                        <a:pt x="1" y="2294"/>
                      </a:lnTo>
                      <a:lnTo>
                        <a:pt x="146" y="2294"/>
                      </a:lnTo>
                      <a:lnTo>
                        <a:pt x="146" y="2185"/>
                      </a:lnTo>
                      <a:close/>
                      <a:moveTo>
                        <a:pt x="0" y="2404"/>
                      </a:moveTo>
                      <a:lnTo>
                        <a:pt x="0" y="2514"/>
                      </a:lnTo>
                      <a:lnTo>
                        <a:pt x="146" y="2514"/>
                      </a:lnTo>
                      <a:lnTo>
                        <a:pt x="145" y="2404"/>
                      </a:lnTo>
                      <a:close/>
                      <a:moveTo>
                        <a:pt x="0" y="2621"/>
                      </a:moveTo>
                      <a:lnTo>
                        <a:pt x="0" y="2731"/>
                      </a:lnTo>
                      <a:lnTo>
                        <a:pt x="146" y="2731"/>
                      </a:lnTo>
                      <a:lnTo>
                        <a:pt x="146" y="2621"/>
                      </a:lnTo>
                      <a:close/>
                      <a:moveTo>
                        <a:pt x="0" y="2840"/>
                      </a:moveTo>
                      <a:lnTo>
                        <a:pt x="0" y="2950"/>
                      </a:lnTo>
                      <a:lnTo>
                        <a:pt x="146" y="2950"/>
                      </a:lnTo>
                      <a:lnTo>
                        <a:pt x="146" y="2840"/>
                      </a:lnTo>
                      <a:close/>
                      <a:moveTo>
                        <a:pt x="1" y="3059"/>
                      </a:moveTo>
                      <a:lnTo>
                        <a:pt x="1" y="3169"/>
                      </a:lnTo>
                      <a:lnTo>
                        <a:pt x="146" y="3169"/>
                      </a:lnTo>
                      <a:lnTo>
                        <a:pt x="147" y="3059"/>
                      </a:lnTo>
                      <a:close/>
                      <a:moveTo>
                        <a:pt x="1" y="3277"/>
                      </a:moveTo>
                      <a:lnTo>
                        <a:pt x="1" y="3387"/>
                      </a:lnTo>
                      <a:lnTo>
                        <a:pt x="146" y="3387"/>
                      </a:lnTo>
                      <a:lnTo>
                        <a:pt x="146" y="3277"/>
                      </a:lnTo>
                      <a:close/>
                      <a:moveTo>
                        <a:pt x="0" y="3496"/>
                      </a:moveTo>
                      <a:lnTo>
                        <a:pt x="0" y="3606"/>
                      </a:lnTo>
                      <a:lnTo>
                        <a:pt x="146" y="3606"/>
                      </a:lnTo>
                      <a:lnTo>
                        <a:pt x="146" y="3496"/>
                      </a:lnTo>
                      <a:close/>
                      <a:moveTo>
                        <a:pt x="0" y="3715"/>
                      </a:moveTo>
                      <a:lnTo>
                        <a:pt x="0" y="3825"/>
                      </a:lnTo>
                      <a:lnTo>
                        <a:pt x="146" y="3825"/>
                      </a:lnTo>
                      <a:lnTo>
                        <a:pt x="146" y="3715"/>
                      </a:lnTo>
                      <a:close/>
                      <a:moveTo>
                        <a:pt x="0" y="3933"/>
                      </a:moveTo>
                      <a:lnTo>
                        <a:pt x="0" y="4043"/>
                      </a:lnTo>
                      <a:lnTo>
                        <a:pt x="146" y="4043"/>
                      </a:lnTo>
                      <a:lnTo>
                        <a:pt x="146" y="3933"/>
                      </a:lnTo>
                      <a:close/>
                      <a:moveTo>
                        <a:pt x="1" y="4152"/>
                      </a:moveTo>
                      <a:lnTo>
                        <a:pt x="1" y="4262"/>
                      </a:lnTo>
                      <a:lnTo>
                        <a:pt x="146" y="4262"/>
                      </a:lnTo>
                      <a:lnTo>
                        <a:pt x="146" y="4152"/>
                      </a:lnTo>
                      <a:close/>
                      <a:moveTo>
                        <a:pt x="0" y="4371"/>
                      </a:moveTo>
                      <a:lnTo>
                        <a:pt x="0" y="4481"/>
                      </a:lnTo>
                      <a:lnTo>
                        <a:pt x="146" y="4481"/>
                      </a:lnTo>
                      <a:lnTo>
                        <a:pt x="145" y="4371"/>
                      </a:lnTo>
                      <a:close/>
                      <a:moveTo>
                        <a:pt x="0" y="4589"/>
                      </a:moveTo>
                      <a:lnTo>
                        <a:pt x="0" y="4699"/>
                      </a:lnTo>
                      <a:lnTo>
                        <a:pt x="146" y="4699"/>
                      </a:lnTo>
                      <a:lnTo>
                        <a:pt x="146" y="4589"/>
                      </a:lnTo>
                      <a:close/>
                      <a:moveTo>
                        <a:pt x="0" y="4808"/>
                      </a:moveTo>
                      <a:lnTo>
                        <a:pt x="0" y="4918"/>
                      </a:lnTo>
                      <a:lnTo>
                        <a:pt x="146" y="4918"/>
                      </a:lnTo>
                      <a:lnTo>
                        <a:pt x="146" y="4808"/>
                      </a:lnTo>
                      <a:close/>
                      <a:moveTo>
                        <a:pt x="1" y="5027"/>
                      </a:moveTo>
                      <a:lnTo>
                        <a:pt x="1" y="5135"/>
                      </a:lnTo>
                      <a:lnTo>
                        <a:pt x="146" y="5135"/>
                      </a:lnTo>
                      <a:lnTo>
                        <a:pt x="147" y="5027"/>
                      </a:lnTo>
                      <a:close/>
                      <a:moveTo>
                        <a:pt x="0" y="5244"/>
                      </a:moveTo>
                      <a:lnTo>
                        <a:pt x="0" y="5353"/>
                      </a:lnTo>
                      <a:lnTo>
                        <a:pt x="146" y="5353"/>
                      </a:lnTo>
                      <a:lnTo>
                        <a:pt x="145" y="5244"/>
                      </a:lnTo>
                      <a:close/>
                      <a:moveTo>
                        <a:pt x="0" y="5463"/>
                      </a:moveTo>
                      <a:lnTo>
                        <a:pt x="0" y="5572"/>
                      </a:lnTo>
                      <a:lnTo>
                        <a:pt x="146" y="5572"/>
                      </a:lnTo>
                      <a:lnTo>
                        <a:pt x="146" y="5463"/>
                      </a:lnTo>
                      <a:close/>
                      <a:moveTo>
                        <a:pt x="0" y="5682"/>
                      </a:moveTo>
                      <a:lnTo>
                        <a:pt x="0" y="5791"/>
                      </a:lnTo>
                      <a:lnTo>
                        <a:pt x="146" y="5791"/>
                      </a:lnTo>
                      <a:lnTo>
                        <a:pt x="146" y="5682"/>
                      </a:lnTo>
                      <a:close/>
                      <a:moveTo>
                        <a:pt x="0" y="5900"/>
                      </a:moveTo>
                      <a:lnTo>
                        <a:pt x="0" y="6009"/>
                      </a:lnTo>
                      <a:lnTo>
                        <a:pt x="146" y="6009"/>
                      </a:lnTo>
                      <a:lnTo>
                        <a:pt x="146" y="5900"/>
                      </a:lnTo>
                      <a:close/>
                      <a:moveTo>
                        <a:pt x="1" y="6119"/>
                      </a:moveTo>
                      <a:lnTo>
                        <a:pt x="1" y="6228"/>
                      </a:lnTo>
                      <a:lnTo>
                        <a:pt x="146" y="6228"/>
                      </a:lnTo>
                      <a:lnTo>
                        <a:pt x="146" y="6119"/>
                      </a:lnTo>
                      <a:close/>
                      <a:moveTo>
                        <a:pt x="0" y="6338"/>
                      </a:moveTo>
                      <a:lnTo>
                        <a:pt x="0" y="6447"/>
                      </a:lnTo>
                      <a:lnTo>
                        <a:pt x="146" y="6447"/>
                      </a:lnTo>
                      <a:lnTo>
                        <a:pt x="146" y="6338"/>
                      </a:lnTo>
                      <a:close/>
                      <a:moveTo>
                        <a:pt x="1" y="6556"/>
                      </a:moveTo>
                      <a:lnTo>
                        <a:pt x="1" y="6665"/>
                      </a:lnTo>
                      <a:lnTo>
                        <a:pt x="147" y="6665"/>
                      </a:lnTo>
                      <a:lnTo>
                        <a:pt x="147" y="6556"/>
                      </a:lnTo>
                      <a:close/>
                      <a:moveTo>
                        <a:pt x="1" y="6775"/>
                      </a:moveTo>
                      <a:lnTo>
                        <a:pt x="1" y="6884"/>
                      </a:lnTo>
                      <a:lnTo>
                        <a:pt x="147" y="6884"/>
                      </a:lnTo>
                      <a:lnTo>
                        <a:pt x="147" y="6775"/>
                      </a:lnTo>
                      <a:close/>
                      <a:moveTo>
                        <a:pt x="2" y="6994"/>
                      </a:moveTo>
                      <a:lnTo>
                        <a:pt x="2" y="7103"/>
                      </a:lnTo>
                      <a:lnTo>
                        <a:pt x="147" y="7103"/>
                      </a:lnTo>
                      <a:lnTo>
                        <a:pt x="148" y="6994"/>
                      </a:lnTo>
                      <a:close/>
                      <a:moveTo>
                        <a:pt x="1" y="7212"/>
                      </a:moveTo>
                      <a:lnTo>
                        <a:pt x="1" y="7321"/>
                      </a:lnTo>
                      <a:lnTo>
                        <a:pt x="147" y="7321"/>
                      </a:lnTo>
                      <a:lnTo>
                        <a:pt x="146" y="7212"/>
                      </a:lnTo>
                      <a:close/>
                      <a:moveTo>
                        <a:pt x="1" y="7431"/>
                      </a:moveTo>
                      <a:lnTo>
                        <a:pt x="1" y="7540"/>
                      </a:lnTo>
                      <a:lnTo>
                        <a:pt x="147" y="7540"/>
                      </a:lnTo>
                      <a:lnTo>
                        <a:pt x="147" y="7431"/>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41" name="Google Shape;2041;p31"/>
              <p:cNvGrpSpPr/>
              <p:nvPr/>
            </p:nvGrpSpPr>
            <p:grpSpPr>
              <a:xfrm>
                <a:off x="2157" y="182"/>
                <a:ext cx="585" cy="1463"/>
                <a:chOff x="6105381" y="-1886609"/>
                <a:chExt cx="124566" cy="311222"/>
              </a:xfrm>
            </p:grpSpPr>
            <p:sp>
              <p:nvSpPr>
                <p:cNvPr id="2042" name="Google Shape;2042;p31"/>
                <p:cNvSpPr/>
                <p:nvPr>
                  <p:custDataLst>
                    <p:tags r:id="rId174"/>
                  </p:custDataLst>
                </p:nvPr>
              </p:nvSpPr>
              <p:spPr>
                <a:xfrm>
                  <a:off x="6158008" y="-1822672"/>
                  <a:ext cx="71939" cy="46087"/>
                </a:xfrm>
                <a:custGeom>
                  <a:avLst/>
                  <a:gdLst/>
                  <a:ahLst/>
                  <a:cxnLst/>
                  <a:rect l="l" t="t" r="r" b="b"/>
                  <a:pathLst>
                    <a:path w="935" h="599" extrusionOk="0">
                      <a:moveTo>
                        <a:pt x="97" y="1"/>
                      </a:moveTo>
                      <a:cubicBezTo>
                        <a:pt x="64" y="1"/>
                        <a:pt x="32" y="2"/>
                        <a:pt x="1" y="6"/>
                      </a:cubicBezTo>
                      <a:cubicBezTo>
                        <a:pt x="58" y="195"/>
                        <a:pt x="195" y="357"/>
                        <a:pt x="365" y="459"/>
                      </a:cubicBezTo>
                      <a:cubicBezTo>
                        <a:pt x="522" y="553"/>
                        <a:pt x="708" y="599"/>
                        <a:pt x="893" y="599"/>
                      </a:cubicBezTo>
                      <a:cubicBezTo>
                        <a:pt x="907" y="599"/>
                        <a:pt x="920" y="598"/>
                        <a:pt x="934" y="598"/>
                      </a:cubicBezTo>
                      <a:cubicBezTo>
                        <a:pt x="877" y="408"/>
                        <a:pt x="753" y="249"/>
                        <a:pt x="587" y="139"/>
                      </a:cubicBezTo>
                      <a:cubicBezTo>
                        <a:pt x="448" y="47"/>
                        <a:pt x="268" y="1"/>
                        <a:pt x="97" y="1"/>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31"/>
                <p:cNvSpPr/>
                <p:nvPr>
                  <p:custDataLst>
                    <p:tags r:id="rId175"/>
                  </p:custDataLst>
                </p:nvPr>
              </p:nvSpPr>
              <p:spPr>
                <a:xfrm>
                  <a:off x="6159162" y="-1822441"/>
                  <a:ext cx="70323" cy="45164"/>
                </a:xfrm>
                <a:custGeom>
                  <a:avLst/>
                  <a:gdLst/>
                  <a:ahLst/>
                  <a:cxnLst/>
                  <a:rect l="l" t="t" r="r" b="b"/>
                  <a:pathLst>
                    <a:path w="914" h="587" extrusionOk="0">
                      <a:moveTo>
                        <a:pt x="0" y="0"/>
                      </a:moveTo>
                      <a:cubicBezTo>
                        <a:pt x="289" y="180"/>
                        <a:pt x="629" y="397"/>
                        <a:pt x="913" y="587"/>
                      </a:cubicBezTo>
                      <a:cubicBezTo>
                        <a:pt x="642" y="347"/>
                        <a:pt x="333" y="146"/>
                        <a:pt x="0" y="0"/>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31"/>
                <p:cNvSpPr/>
                <p:nvPr>
                  <p:custDataLst>
                    <p:tags r:id="rId176"/>
                  </p:custDataLst>
                </p:nvPr>
              </p:nvSpPr>
              <p:spPr>
                <a:xfrm>
                  <a:off x="6105381" y="-1703338"/>
                  <a:ext cx="47934" cy="71862"/>
                </a:xfrm>
                <a:custGeom>
                  <a:avLst/>
                  <a:gdLst/>
                  <a:ahLst/>
                  <a:cxnLst/>
                  <a:rect l="l" t="t" r="r" b="b"/>
                  <a:pathLst>
                    <a:path w="623" h="934" extrusionOk="0">
                      <a:moveTo>
                        <a:pt x="600" y="0"/>
                      </a:moveTo>
                      <a:cubicBezTo>
                        <a:pt x="410" y="57"/>
                        <a:pt x="248" y="194"/>
                        <a:pt x="147" y="364"/>
                      </a:cubicBezTo>
                      <a:cubicBezTo>
                        <a:pt x="45" y="533"/>
                        <a:pt x="1" y="735"/>
                        <a:pt x="7" y="934"/>
                      </a:cubicBezTo>
                      <a:cubicBezTo>
                        <a:pt x="198" y="876"/>
                        <a:pt x="356" y="752"/>
                        <a:pt x="466" y="586"/>
                      </a:cubicBezTo>
                      <a:cubicBezTo>
                        <a:pt x="576" y="420"/>
                        <a:pt x="622" y="197"/>
                        <a:pt x="600" y="0"/>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31"/>
                <p:cNvSpPr/>
                <p:nvPr>
                  <p:custDataLst>
                    <p:tags r:id="rId177"/>
                  </p:custDataLst>
                </p:nvPr>
              </p:nvSpPr>
              <p:spPr>
                <a:xfrm>
                  <a:off x="6106612" y="-1702261"/>
                  <a:ext cx="45087" cy="70323"/>
                </a:xfrm>
                <a:custGeom>
                  <a:avLst/>
                  <a:gdLst/>
                  <a:ahLst/>
                  <a:cxnLst/>
                  <a:rect l="l" t="t" r="r" b="b"/>
                  <a:pathLst>
                    <a:path w="586" h="914" extrusionOk="0">
                      <a:moveTo>
                        <a:pt x="585" y="1"/>
                      </a:moveTo>
                      <a:cubicBezTo>
                        <a:pt x="407" y="290"/>
                        <a:pt x="189" y="631"/>
                        <a:pt x="0" y="913"/>
                      </a:cubicBezTo>
                      <a:cubicBezTo>
                        <a:pt x="241" y="642"/>
                        <a:pt x="439" y="333"/>
                        <a:pt x="585"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31"/>
                <p:cNvSpPr/>
                <p:nvPr>
                  <p:custDataLst>
                    <p:tags r:id="rId178"/>
                  </p:custDataLst>
                </p:nvPr>
              </p:nvSpPr>
              <p:spPr>
                <a:xfrm>
                  <a:off x="6151006" y="-1886609"/>
                  <a:ext cx="11541" cy="311222"/>
                </a:xfrm>
                <a:custGeom>
                  <a:avLst/>
                  <a:gdLst/>
                  <a:ahLst/>
                  <a:cxnLst/>
                  <a:rect l="l" t="t" r="r" b="b"/>
                  <a:pathLst>
                    <a:path w="150" h="4045" extrusionOk="0">
                      <a:moveTo>
                        <a:pt x="2" y="0"/>
                      </a:moveTo>
                      <a:lnTo>
                        <a:pt x="2" y="110"/>
                      </a:lnTo>
                      <a:lnTo>
                        <a:pt x="147" y="110"/>
                      </a:lnTo>
                      <a:lnTo>
                        <a:pt x="148" y="0"/>
                      </a:lnTo>
                      <a:close/>
                      <a:moveTo>
                        <a:pt x="0" y="219"/>
                      </a:moveTo>
                      <a:lnTo>
                        <a:pt x="0" y="329"/>
                      </a:lnTo>
                      <a:lnTo>
                        <a:pt x="147" y="329"/>
                      </a:lnTo>
                      <a:lnTo>
                        <a:pt x="145" y="219"/>
                      </a:lnTo>
                      <a:close/>
                      <a:moveTo>
                        <a:pt x="0" y="438"/>
                      </a:moveTo>
                      <a:lnTo>
                        <a:pt x="0" y="548"/>
                      </a:lnTo>
                      <a:lnTo>
                        <a:pt x="147" y="548"/>
                      </a:lnTo>
                      <a:lnTo>
                        <a:pt x="147" y="438"/>
                      </a:lnTo>
                      <a:close/>
                      <a:moveTo>
                        <a:pt x="0" y="656"/>
                      </a:moveTo>
                      <a:lnTo>
                        <a:pt x="0" y="766"/>
                      </a:lnTo>
                      <a:lnTo>
                        <a:pt x="147" y="766"/>
                      </a:lnTo>
                      <a:lnTo>
                        <a:pt x="147" y="656"/>
                      </a:lnTo>
                      <a:close/>
                      <a:moveTo>
                        <a:pt x="0" y="875"/>
                      </a:moveTo>
                      <a:lnTo>
                        <a:pt x="0" y="985"/>
                      </a:lnTo>
                      <a:lnTo>
                        <a:pt x="147" y="985"/>
                      </a:lnTo>
                      <a:lnTo>
                        <a:pt x="147" y="875"/>
                      </a:lnTo>
                      <a:close/>
                      <a:moveTo>
                        <a:pt x="2" y="1094"/>
                      </a:moveTo>
                      <a:lnTo>
                        <a:pt x="2" y="1204"/>
                      </a:lnTo>
                      <a:lnTo>
                        <a:pt x="147" y="1204"/>
                      </a:lnTo>
                      <a:lnTo>
                        <a:pt x="147" y="1094"/>
                      </a:lnTo>
                      <a:close/>
                      <a:moveTo>
                        <a:pt x="2" y="1312"/>
                      </a:moveTo>
                      <a:lnTo>
                        <a:pt x="2" y="1422"/>
                      </a:lnTo>
                      <a:lnTo>
                        <a:pt x="148" y="1422"/>
                      </a:lnTo>
                      <a:lnTo>
                        <a:pt x="148" y="1312"/>
                      </a:lnTo>
                      <a:close/>
                      <a:moveTo>
                        <a:pt x="2" y="1531"/>
                      </a:moveTo>
                      <a:lnTo>
                        <a:pt x="2" y="1641"/>
                      </a:lnTo>
                      <a:lnTo>
                        <a:pt x="148" y="1641"/>
                      </a:lnTo>
                      <a:lnTo>
                        <a:pt x="148" y="1531"/>
                      </a:lnTo>
                      <a:close/>
                      <a:moveTo>
                        <a:pt x="2" y="1750"/>
                      </a:moveTo>
                      <a:lnTo>
                        <a:pt x="2" y="1860"/>
                      </a:lnTo>
                      <a:lnTo>
                        <a:pt x="148" y="1860"/>
                      </a:lnTo>
                      <a:lnTo>
                        <a:pt x="148" y="1750"/>
                      </a:lnTo>
                      <a:close/>
                      <a:moveTo>
                        <a:pt x="3" y="1968"/>
                      </a:moveTo>
                      <a:lnTo>
                        <a:pt x="3" y="2078"/>
                      </a:lnTo>
                      <a:lnTo>
                        <a:pt x="148" y="2078"/>
                      </a:lnTo>
                      <a:lnTo>
                        <a:pt x="148" y="1968"/>
                      </a:lnTo>
                      <a:close/>
                      <a:moveTo>
                        <a:pt x="2" y="2187"/>
                      </a:moveTo>
                      <a:lnTo>
                        <a:pt x="2" y="2296"/>
                      </a:lnTo>
                      <a:lnTo>
                        <a:pt x="148" y="2296"/>
                      </a:lnTo>
                      <a:lnTo>
                        <a:pt x="147" y="2187"/>
                      </a:lnTo>
                      <a:close/>
                      <a:moveTo>
                        <a:pt x="2" y="2406"/>
                      </a:moveTo>
                      <a:lnTo>
                        <a:pt x="2" y="2516"/>
                      </a:lnTo>
                      <a:lnTo>
                        <a:pt x="148" y="2516"/>
                      </a:lnTo>
                      <a:lnTo>
                        <a:pt x="148" y="2406"/>
                      </a:lnTo>
                      <a:close/>
                      <a:moveTo>
                        <a:pt x="2" y="2623"/>
                      </a:moveTo>
                      <a:lnTo>
                        <a:pt x="2" y="2733"/>
                      </a:lnTo>
                      <a:lnTo>
                        <a:pt x="148" y="2733"/>
                      </a:lnTo>
                      <a:lnTo>
                        <a:pt x="148" y="2623"/>
                      </a:lnTo>
                      <a:close/>
                      <a:moveTo>
                        <a:pt x="3" y="2842"/>
                      </a:moveTo>
                      <a:lnTo>
                        <a:pt x="3" y="2952"/>
                      </a:lnTo>
                      <a:lnTo>
                        <a:pt x="148" y="2952"/>
                      </a:lnTo>
                      <a:lnTo>
                        <a:pt x="149" y="2842"/>
                      </a:lnTo>
                      <a:close/>
                      <a:moveTo>
                        <a:pt x="3" y="3061"/>
                      </a:moveTo>
                      <a:lnTo>
                        <a:pt x="3" y="3171"/>
                      </a:lnTo>
                      <a:lnTo>
                        <a:pt x="148" y="3171"/>
                      </a:lnTo>
                      <a:lnTo>
                        <a:pt x="148" y="3061"/>
                      </a:lnTo>
                      <a:close/>
                      <a:moveTo>
                        <a:pt x="2" y="3279"/>
                      </a:moveTo>
                      <a:lnTo>
                        <a:pt x="2" y="3389"/>
                      </a:lnTo>
                      <a:lnTo>
                        <a:pt x="148" y="3389"/>
                      </a:lnTo>
                      <a:lnTo>
                        <a:pt x="148" y="3279"/>
                      </a:lnTo>
                      <a:close/>
                      <a:moveTo>
                        <a:pt x="2" y="3498"/>
                      </a:moveTo>
                      <a:lnTo>
                        <a:pt x="2" y="3608"/>
                      </a:lnTo>
                      <a:lnTo>
                        <a:pt x="148" y="3608"/>
                      </a:lnTo>
                      <a:lnTo>
                        <a:pt x="148" y="3498"/>
                      </a:lnTo>
                      <a:close/>
                      <a:moveTo>
                        <a:pt x="2" y="3717"/>
                      </a:moveTo>
                      <a:lnTo>
                        <a:pt x="2" y="3827"/>
                      </a:lnTo>
                      <a:lnTo>
                        <a:pt x="148" y="3827"/>
                      </a:lnTo>
                      <a:lnTo>
                        <a:pt x="148" y="3717"/>
                      </a:lnTo>
                      <a:close/>
                      <a:moveTo>
                        <a:pt x="3" y="3935"/>
                      </a:moveTo>
                      <a:lnTo>
                        <a:pt x="3" y="4045"/>
                      </a:lnTo>
                      <a:lnTo>
                        <a:pt x="148" y="4045"/>
                      </a:lnTo>
                      <a:lnTo>
                        <a:pt x="148" y="3935"/>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 name="组合 7"/>
            <p:cNvGrpSpPr/>
            <p:nvPr/>
          </p:nvGrpSpPr>
          <p:grpSpPr>
            <a:xfrm>
              <a:off x="11471" y="229"/>
              <a:ext cx="2281" cy="2727"/>
              <a:chOff x="460" y="182"/>
              <a:chExt cx="2281" cy="2727"/>
            </a:xfrm>
          </p:grpSpPr>
          <p:grpSp>
            <p:nvGrpSpPr>
              <p:cNvPr id="49" name="Google Shape;2023;p31"/>
              <p:cNvGrpSpPr/>
              <p:nvPr/>
            </p:nvGrpSpPr>
            <p:grpSpPr>
              <a:xfrm>
                <a:off x="460" y="183"/>
                <a:ext cx="486" cy="2126"/>
                <a:chOff x="5645356" y="-1886455"/>
                <a:chExt cx="127182" cy="556353"/>
              </a:xfrm>
            </p:grpSpPr>
            <p:sp>
              <p:nvSpPr>
                <p:cNvPr id="50" name="Google Shape;2024;p31"/>
                <p:cNvSpPr/>
                <p:nvPr>
                  <p:custDataLst>
                    <p:tags r:id="rId165"/>
                  </p:custDataLst>
                </p:nvPr>
              </p:nvSpPr>
              <p:spPr>
                <a:xfrm>
                  <a:off x="5645356" y="-1834290"/>
                  <a:ext cx="48011" cy="71862"/>
                </a:xfrm>
                <a:custGeom>
                  <a:avLst/>
                  <a:gdLst/>
                  <a:ahLst/>
                  <a:cxnLst/>
                  <a:rect l="l" t="t" r="r" b="b"/>
                  <a:pathLst>
                    <a:path w="624" h="934" extrusionOk="0">
                      <a:moveTo>
                        <a:pt x="600" y="0"/>
                      </a:moveTo>
                      <a:lnTo>
                        <a:pt x="600" y="0"/>
                      </a:lnTo>
                      <a:cubicBezTo>
                        <a:pt x="411" y="57"/>
                        <a:pt x="249" y="194"/>
                        <a:pt x="147" y="363"/>
                      </a:cubicBezTo>
                      <a:cubicBezTo>
                        <a:pt x="46" y="533"/>
                        <a:pt x="1" y="735"/>
                        <a:pt x="8" y="933"/>
                      </a:cubicBezTo>
                      <a:cubicBezTo>
                        <a:pt x="198" y="876"/>
                        <a:pt x="357" y="752"/>
                        <a:pt x="467" y="586"/>
                      </a:cubicBezTo>
                      <a:cubicBezTo>
                        <a:pt x="577" y="419"/>
                        <a:pt x="623" y="196"/>
                        <a:pt x="600" y="0"/>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025;p31"/>
                <p:cNvSpPr/>
                <p:nvPr>
                  <p:custDataLst>
                    <p:tags r:id="rId166"/>
                  </p:custDataLst>
                </p:nvPr>
              </p:nvSpPr>
              <p:spPr>
                <a:xfrm>
                  <a:off x="5646587" y="-1833290"/>
                  <a:ext cx="45087" cy="70323"/>
                </a:xfrm>
                <a:custGeom>
                  <a:avLst/>
                  <a:gdLst/>
                  <a:ahLst/>
                  <a:cxnLst/>
                  <a:rect l="l" t="t" r="r" b="b"/>
                  <a:pathLst>
                    <a:path w="586" h="914" extrusionOk="0">
                      <a:moveTo>
                        <a:pt x="585" y="1"/>
                      </a:moveTo>
                      <a:lnTo>
                        <a:pt x="585" y="1"/>
                      </a:lnTo>
                      <a:cubicBezTo>
                        <a:pt x="407" y="291"/>
                        <a:pt x="190" y="631"/>
                        <a:pt x="0" y="913"/>
                      </a:cubicBezTo>
                      <a:cubicBezTo>
                        <a:pt x="242" y="642"/>
                        <a:pt x="440" y="333"/>
                        <a:pt x="585"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026;p31"/>
                <p:cNvSpPr/>
                <p:nvPr>
                  <p:custDataLst>
                    <p:tags r:id="rId167"/>
                  </p:custDataLst>
                </p:nvPr>
              </p:nvSpPr>
              <p:spPr>
                <a:xfrm>
                  <a:off x="5700599" y="-1647556"/>
                  <a:ext cx="71862" cy="46241"/>
                </a:xfrm>
                <a:custGeom>
                  <a:avLst/>
                  <a:gdLst/>
                  <a:ahLst/>
                  <a:cxnLst/>
                  <a:rect l="l" t="t" r="r" b="b"/>
                  <a:pathLst>
                    <a:path w="934" h="601" extrusionOk="0">
                      <a:moveTo>
                        <a:pt x="98" y="1"/>
                      </a:moveTo>
                      <a:cubicBezTo>
                        <a:pt x="65" y="1"/>
                        <a:pt x="32" y="3"/>
                        <a:pt x="0" y="6"/>
                      </a:cubicBezTo>
                      <a:cubicBezTo>
                        <a:pt x="58" y="197"/>
                        <a:pt x="194" y="359"/>
                        <a:pt x="364" y="460"/>
                      </a:cubicBezTo>
                      <a:cubicBezTo>
                        <a:pt x="523" y="556"/>
                        <a:pt x="710" y="600"/>
                        <a:pt x="897" y="600"/>
                      </a:cubicBezTo>
                      <a:cubicBezTo>
                        <a:pt x="909" y="600"/>
                        <a:pt x="921" y="600"/>
                        <a:pt x="934" y="600"/>
                      </a:cubicBezTo>
                      <a:cubicBezTo>
                        <a:pt x="876" y="410"/>
                        <a:pt x="752" y="250"/>
                        <a:pt x="586" y="141"/>
                      </a:cubicBezTo>
                      <a:cubicBezTo>
                        <a:pt x="448" y="48"/>
                        <a:pt x="269" y="1"/>
                        <a:pt x="98" y="1"/>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027;p31"/>
                <p:cNvSpPr/>
                <p:nvPr>
                  <p:custDataLst>
                    <p:tags r:id="rId168"/>
                  </p:custDataLst>
                </p:nvPr>
              </p:nvSpPr>
              <p:spPr>
                <a:xfrm>
                  <a:off x="5701753" y="-1647172"/>
                  <a:ext cx="70323" cy="45087"/>
                </a:xfrm>
                <a:custGeom>
                  <a:avLst/>
                  <a:gdLst/>
                  <a:ahLst/>
                  <a:cxnLst/>
                  <a:rect l="l" t="t" r="r" b="b"/>
                  <a:pathLst>
                    <a:path w="914" h="586" extrusionOk="0">
                      <a:moveTo>
                        <a:pt x="1" y="0"/>
                      </a:moveTo>
                      <a:cubicBezTo>
                        <a:pt x="290" y="178"/>
                        <a:pt x="631" y="396"/>
                        <a:pt x="913" y="585"/>
                      </a:cubicBezTo>
                      <a:cubicBezTo>
                        <a:pt x="642" y="344"/>
                        <a:pt x="331" y="146"/>
                        <a:pt x="1" y="0"/>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028;p31"/>
                <p:cNvSpPr/>
                <p:nvPr>
                  <p:custDataLst>
                    <p:tags r:id="rId169"/>
                  </p:custDataLst>
                </p:nvPr>
              </p:nvSpPr>
              <p:spPr>
                <a:xfrm>
                  <a:off x="5700676" y="-1411505"/>
                  <a:ext cx="71862" cy="46164"/>
                </a:xfrm>
                <a:custGeom>
                  <a:avLst/>
                  <a:gdLst/>
                  <a:ahLst/>
                  <a:cxnLst/>
                  <a:rect l="l" t="t" r="r" b="b"/>
                  <a:pathLst>
                    <a:path w="934" h="600" extrusionOk="0">
                      <a:moveTo>
                        <a:pt x="98" y="0"/>
                      </a:moveTo>
                      <a:cubicBezTo>
                        <a:pt x="65" y="0"/>
                        <a:pt x="32" y="2"/>
                        <a:pt x="0" y="5"/>
                      </a:cubicBezTo>
                      <a:cubicBezTo>
                        <a:pt x="58" y="196"/>
                        <a:pt x="194" y="358"/>
                        <a:pt x="364" y="460"/>
                      </a:cubicBezTo>
                      <a:cubicBezTo>
                        <a:pt x="523" y="555"/>
                        <a:pt x="710" y="599"/>
                        <a:pt x="897" y="599"/>
                      </a:cubicBezTo>
                      <a:cubicBezTo>
                        <a:pt x="909" y="599"/>
                        <a:pt x="921" y="599"/>
                        <a:pt x="934" y="599"/>
                      </a:cubicBezTo>
                      <a:cubicBezTo>
                        <a:pt x="876" y="409"/>
                        <a:pt x="752" y="249"/>
                        <a:pt x="586" y="140"/>
                      </a:cubicBezTo>
                      <a:cubicBezTo>
                        <a:pt x="447" y="47"/>
                        <a:pt x="268" y="0"/>
                        <a:pt x="98" y="0"/>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029;p31"/>
                <p:cNvSpPr/>
                <p:nvPr>
                  <p:custDataLst>
                    <p:tags r:id="rId170"/>
                  </p:custDataLst>
                </p:nvPr>
              </p:nvSpPr>
              <p:spPr>
                <a:xfrm>
                  <a:off x="5701753" y="-1411197"/>
                  <a:ext cx="70323" cy="45164"/>
                </a:xfrm>
                <a:custGeom>
                  <a:avLst/>
                  <a:gdLst/>
                  <a:ahLst/>
                  <a:cxnLst/>
                  <a:rect l="l" t="t" r="r" b="b"/>
                  <a:pathLst>
                    <a:path w="914" h="587" extrusionOk="0">
                      <a:moveTo>
                        <a:pt x="1" y="0"/>
                      </a:moveTo>
                      <a:lnTo>
                        <a:pt x="1" y="0"/>
                      </a:lnTo>
                      <a:cubicBezTo>
                        <a:pt x="290" y="180"/>
                        <a:pt x="631" y="397"/>
                        <a:pt x="913" y="586"/>
                      </a:cubicBezTo>
                      <a:cubicBezTo>
                        <a:pt x="642" y="345"/>
                        <a:pt x="334" y="146"/>
                        <a:pt x="1" y="0"/>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030;p31"/>
                <p:cNvSpPr/>
                <p:nvPr>
                  <p:custDataLst>
                    <p:tags r:id="rId171"/>
                  </p:custDataLst>
                </p:nvPr>
              </p:nvSpPr>
              <p:spPr>
                <a:xfrm>
                  <a:off x="5645510" y="-1520452"/>
                  <a:ext cx="47857" cy="71939"/>
                </a:xfrm>
                <a:custGeom>
                  <a:avLst/>
                  <a:gdLst/>
                  <a:ahLst/>
                  <a:cxnLst/>
                  <a:rect l="l" t="t" r="r" b="b"/>
                  <a:pathLst>
                    <a:path w="622" h="935" extrusionOk="0">
                      <a:moveTo>
                        <a:pt x="600" y="1"/>
                      </a:moveTo>
                      <a:lnTo>
                        <a:pt x="600" y="1"/>
                      </a:lnTo>
                      <a:cubicBezTo>
                        <a:pt x="410" y="58"/>
                        <a:pt x="248" y="195"/>
                        <a:pt x="147" y="365"/>
                      </a:cubicBezTo>
                      <a:cubicBezTo>
                        <a:pt x="45" y="534"/>
                        <a:pt x="1" y="736"/>
                        <a:pt x="7" y="934"/>
                      </a:cubicBezTo>
                      <a:cubicBezTo>
                        <a:pt x="197" y="877"/>
                        <a:pt x="356" y="753"/>
                        <a:pt x="466" y="587"/>
                      </a:cubicBezTo>
                      <a:cubicBezTo>
                        <a:pt x="575" y="422"/>
                        <a:pt x="621" y="199"/>
                        <a:pt x="600" y="1"/>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031;p31"/>
                <p:cNvSpPr/>
                <p:nvPr>
                  <p:custDataLst>
                    <p:tags r:id="rId172"/>
                  </p:custDataLst>
                </p:nvPr>
              </p:nvSpPr>
              <p:spPr>
                <a:xfrm>
                  <a:off x="5646587" y="-1519221"/>
                  <a:ext cx="45087" cy="70323"/>
                </a:xfrm>
                <a:custGeom>
                  <a:avLst/>
                  <a:gdLst/>
                  <a:ahLst/>
                  <a:cxnLst/>
                  <a:rect l="l" t="t" r="r" b="b"/>
                  <a:pathLst>
                    <a:path w="586" h="914" extrusionOk="0">
                      <a:moveTo>
                        <a:pt x="585" y="1"/>
                      </a:moveTo>
                      <a:lnTo>
                        <a:pt x="585" y="1"/>
                      </a:lnTo>
                      <a:cubicBezTo>
                        <a:pt x="407" y="291"/>
                        <a:pt x="190" y="631"/>
                        <a:pt x="0" y="913"/>
                      </a:cubicBezTo>
                      <a:cubicBezTo>
                        <a:pt x="242" y="642"/>
                        <a:pt x="440" y="333"/>
                        <a:pt x="585"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032;p31"/>
                <p:cNvSpPr/>
                <p:nvPr>
                  <p:custDataLst>
                    <p:tags r:id="rId173"/>
                  </p:custDataLst>
                </p:nvPr>
              </p:nvSpPr>
              <p:spPr>
                <a:xfrm>
                  <a:off x="5692059" y="-1886455"/>
                  <a:ext cx="11464" cy="556353"/>
                </a:xfrm>
                <a:custGeom>
                  <a:avLst/>
                  <a:gdLst/>
                  <a:ahLst/>
                  <a:cxnLst/>
                  <a:rect l="l" t="t" r="r" b="b"/>
                  <a:pathLst>
                    <a:path w="149" h="7231" extrusionOk="0">
                      <a:moveTo>
                        <a:pt x="2" y="0"/>
                      </a:moveTo>
                      <a:lnTo>
                        <a:pt x="2" y="110"/>
                      </a:lnTo>
                      <a:lnTo>
                        <a:pt x="147" y="110"/>
                      </a:lnTo>
                      <a:lnTo>
                        <a:pt x="147" y="0"/>
                      </a:lnTo>
                      <a:close/>
                      <a:moveTo>
                        <a:pt x="1" y="219"/>
                      </a:moveTo>
                      <a:lnTo>
                        <a:pt x="1" y="329"/>
                      </a:lnTo>
                      <a:lnTo>
                        <a:pt x="147" y="329"/>
                      </a:lnTo>
                      <a:lnTo>
                        <a:pt x="145" y="219"/>
                      </a:lnTo>
                      <a:close/>
                      <a:moveTo>
                        <a:pt x="2" y="436"/>
                      </a:moveTo>
                      <a:lnTo>
                        <a:pt x="2" y="546"/>
                      </a:lnTo>
                      <a:lnTo>
                        <a:pt x="147" y="546"/>
                      </a:lnTo>
                      <a:lnTo>
                        <a:pt x="148" y="436"/>
                      </a:lnTo>
                      <a:close/>
                      <a:moveTo>
                        <a:pt x="1" y="655"/>
                      </a:moveTo>
                      <a:lnTo>
                        <a:pt x="1" y="765"/>
                      </a:lnTo>
                      <a:lnTo>
                        <a:pt x="147" y="765"/>
                      </a:lnTo>
                      <a:lnTo>
                        <a:pt x="145" y="655"/>
                      </a:lnTo>
                      <a:close/>
                      <a:moveTo>
                        <a:pt x="2" y="874"/>
                      </a:moveTo>
                      <a:lnTo>
                        <a:pt x="2" y="984"/>
                      </a:lnTo>
                      <a:lnTo>
                        <a:pt x="147" y="984"/>
                      </a:lnTo>
                      <a:lnTo>
                        <a:pt x="148" y="874"/>
                      </a:lnTo>
                      <a:close/>
                      <a:moveTo>
                        <a:pt x="1" y="1092"/>
                      </a:moveTo>
                      <a:lnTo>
                        <a:pt x="1" y="1202"/>
                      </a:lnTo>
                      <a:lnTo>
                        <a:pt x="147" y="1202"/>
                      </a:lnTo>
                      <a:lnTo>
                        <a:pt x="145" y="1092"/>
                      </a:lnTo>
                      <a:close/>
                      <a:moveTo>
                        <a:pt x="2" y="1311"/>
                      </a:moveTo>
                      <a:lnTo>
                        <a:pt x="2" y="1421"/>
                      </a:lnTo>
                      <a:lnTo>
                        <a:pt x="147" y="1421"/>
                      </a:lnTo>
                      <a:lnTo>
                        <a:pt x="148" y="1311"/>
                      </a:lnTo>
                      <a:close/>
                      <a:moveTo>
                        <a:pt x="2" y="1530"/>
                      </a:moveTo>
                      <a:lnTo>
                        <a:pt x="2" y="1640"/>
                      </a:lnTo>
                      <a:lnTo>
                        <a:pt x="147" y="1640"/>
                      </a:lnTo>
                      <a:lnTo>
                        <a:pt x="147" y="1530"/>
                      </a:lnTo>
                      <a:close/>
                      <a:moveTo>
                        <a:pt x="1" y="1748"/>
                      </a:moveTo>
                      <a:lnTo>
                        <a:pt x="1" y="1858"/>
                      </a:lnTo>
                      <a:lnTo>
                        <a:pt x="147" y="1858"/>
                      </a:lnTo>
                      <a:lnTo>
                        <a:pt x="147" y="1748"/>
                      </a:lnTo>
                      <a:close/>
                      <a:moveTo>
                        <a:pt x="2" y="1967"/>
                      </a:moveTo>
                      <a:lnTo>
                        <a:pt x="2" y="2077"/>
                      </a:lnTo>
                      <a:lnTo>
                        <a:pt x="147" y="2077"/>
                      </a:lnTo>
                      <a:lnTo>
                        <a:pt x="147" y="1967"/>
                      </a:lnTo>
                      <a:close/>
                      <a:moveTo>
                        <a:pt x="1" y="2186"/>
                      </a:moveTo>
                      <a:lnTo>
                        <a:pt x="1" y="2296"/>
                      </a:lnTo>
                      <a:lnTo>
                        <a:pt x="147" y="2296"/>
                      </a:lnTo>
                      <a:lnTo>
                        <a:pt x="147" y="2186"/>
                      </a:lnTo>
                      <a:close/>
                      <a:moveTo>
                        <a:pt x="2" y="2404"/>
                      </a:moveTo>
                      <a:lnTo>
                        <a:pt x="2" y="2514"/>
                      </a:lnTo>
                      <a:lnTo>
                        <a:pt x="147" y="2514"/>
                      </a:lnTo>
                      <a:lnTo>
                        <a:pt x="147" y="2404"/>
                      </a:lnTo>
                      <a:close/>
                      <a:moveTo>
                        <a:pt x="1" y="2623"/>
                      </a:moveTo>
                      <a:lnTo>
                        <a:pt x="1" y="2733"/>
                      </a:lnTo>
                      <a:lnTo>
                        <a:pt x="147" y="2733"/>
                      </a:lnTo>
                      <a:lnTo>
                        <a:pt x="145" y="2623"/>
                      </a:lnTo>
                      <a:close/>
                      <a:moveTo>
                        <a:pt x="2" y="2842"/>
                      </a:moveTo>
                      <a:lnTo>
                        <a:pt x="2" y="2952"/>
                      </a:lnTo>
                      <a:lnTo>
                        <a:pt x="147" y="2952"/>
                      </a:lnTo>
                      <a:lnTo>
                        <a:pt x="148" y="2842"/>
                      </a:lnTo>
                      <a:close/>
                      <a:moveTo>
                        <a:pt x="1" y="3059"/>
                      </a:moveTo>
                      <a:lnTo>
                        <a:pt x="1" y="3169"/>
                      </a:lnTo>
                      <a:lnTo>
                        <a:pt x="147" y="3169"/>
                      </a:lnTo>
                      <a:lnTo>
                        <a:pt x="145" y="3059"/>
                      </a:lnTo>
                      <a:close/>
                      <a:moveTo>
                        <a:pt x="2" y="3278"/>
                      </a:moveTo>
                      <a:lnTo>
                        <a:pt x="2" y="3388"/>
                      </a:lnTo>
                      <a:lnTo>
                        <a:pt x="147" y="3388"/>
                      </a:lnTo>
                      <a:lnTo>
                        <a:pt x="148" y="3278"/>
                      </a:lnTo>
                      <a:close/>
                      <a:moveTo>
                        <a:pt x="1" y="3496"/>
                      </a:moveTo>
                      <a:lnTo>
                        <a:pt x="1" y="3606"/>
                      </a:lnTo>
                      <a:lnTo>
                        <a:pt x="147" y="3606"/>
                      </a:lnTo>
                      <a:lnTo>
                        <a:pt x="145" y="3496"/>
                      </a:lnTo>
                      <a:close/>
                      <a:moveTo>
                        <a:pt x="2" y="3715"/>
                      </a:moveTo>
                      <a:lnTo>
                        <a:pt x="2" y="3825"/>
                      </a:lnTo>
                      <a:lnTo>
                        <a:pt x="147" y="3825"/>
                      </a:lnTo>
                      <a:lnTo>
                        <a:pt x="148" y="3715"/>
                      </a:lnTo>
                      <a:close/>
                      <a:moveTo>
                        <a:pt x="2" y="3934"/>
                      </a:moveTo>
                      <a:lnTo>
                        <a:pt x="2" y="4044"/>
                      </a:lnTo>
                      <a:lnTo>
                        <a:pt x="147" y="4044"/>
                      </a:lnTo>
                      <a:lnTo>
                        <a:pt x="147" y="3934"/>
                      </a:lnTo>
                      <a:close/>
                      <a:moveTo>
                        <a:pt x="1" y="4152"/>
                      </a:moveTo>
                      <a:lnTo>
                        <a:pt x="1" y="4262"/>
                      </a:lnTo>
                      <a:lnTo>
                        <a:pt x="147" y="4262"/>
                      </a:lnTo>
                      <a:lnTo>
                        <a:pt x="147" y="4152"/>
                      </a:lnTo>
                      <a:close/>
                      <a:moveTo>
                        <a:pt x="2" y="4371"/>
                      </a:moveTo>
                      <a:lnTo>
                        <a:pt x="2" y="4481"/>
                      </a:lnTo>
                      <a:lnTo>
                        <a:pt x="147" y="4481"/>
                      </a:lnTo>
                      <a:lnTo>
                        <a:pt x="147" y="4371"/>
                      </a:lnTo>
                      <a:close/>
                      <a:moveTo>
                        <a:pt x="1" y="4590"/>
                      </a:moveTo>
                      <a:lnTo>
                        <a:pt x="1" y="4700"/>
                      </a:lnTo>
                      <a:lnTo>
                        <a:pt x="147" y="4700"/>
                      </a:lnTo>
                      <a:lnTo>
                        <a:pt x="147" y="4590"/>
                      </a:lnTo>
                      <a:close/>
                      <a:moveTo>
                        <a:pt x="2" y="4808"/>
                      </a:moveTo>
                      <a:lnTo>
                        <a:pt x="2" y="4918"/>
                      </a:lnTo>
                      <a:lnTo>
                        <a:pt x="147" y="4918"/>
                      </a:lnTo>
                      <a:lnTo>
                        <a:pt x="147" y="4808"/>
                      </a:lnTo>
                      <a:close/>
                      <a:moveTo>
                        <a:pt x="1" y="5027"/>
                      </a:moveTo>
                      <a:lnTo>
                        <a:pt x="1" y="5135"/>
                      </a:lnTo>
                      <a:lnTo>
                        <a:pt x="147" y="5135"/>
                      </a:lnTo>
                      <a:lnTo>
                        <a:pt x="145" y="5027"/>
                      </a:lnTo>
                      <a:close/>
                      <a:moveTo>
                        <a:pt x="3" y="5246"/>
                      </a:moveTo>
                      <a:lnTo>
                        <a:pt x="3" y="5356"/>
                      </a:lnTo>
                      <a:lnTo>
                        <a:pt x="148" y="5356"/>
                      </a:lnTo>
                      <a:lnTo>
                        <a:pt x="149" y="5246"/>
                      </a:lnTo>
                      <a:close/>
                      <a:moveTo>
                        <a:pt x="2" y="5463"/>
                      </a:moveTo>
                      <a:lnTo>
                        <a:pt x="2" y="5572"/>
                      </a:lnTo>
                      <a:lnTo>
                        <a:pt x="148" y="5572"/>
                      </a:lnTo>
                      <a:lnTo>
                        <a:pt x="147" y="5463"/>
                      </a:lnTo>
                      <a:close/>
                      <a:moveTo>
                        <a:pt x="3" y="5682"/>
                      </a:moveTo>
                      <a:lnTo>
                        <a:pt x="3" y="5791"/>
                      </a:lnTo>
                      <a:lnTo>
                        <a:pt x="148" y="5791"/>
                      </a:lnTo>
                      <a:lnTo>
                        <a:pt x="149" y="5682"/>
                      </a:lnTo>
                      <a:close/>
                      <a:moveTo>
                        <a:pt x="3" y="5901"/>
                      </a:moveTo>
                      <a:lnTo>
                        <a:pt x="3" y="6011"/>
                      </a:lnTo>
                      <a:lnTo>
                        <a:pt x="148" y="6011"/>
                      </a:lnTo>
                      <a:lnTo>
                        <a:pt x="148" y="5901"/>
                      </a:lnTo>
                      <a:close/>
                      <a:moveTo>
                        <a:pt x="2" y="6119"/>
                      </a:moveTo>
                      <a:lnTo>
                        <a:pt x="2" y="6228"/>
                      </a:lnTo>
                      <a:lnTo>
                        <a:pt x="148" y="6228"/>
                      </a:lnTo>
                      <a:lnTo>
                        <a:pt x="148" y="6119"/>
                      </a:lnTo>
                      <a:close/>
                      <a:moveTo>
                        <a:pt x="3" y="6338"/>
                      </a:moveTo>
                      <a:lnTo>
                        <a:pt x="3" y="6447"/>
                      </a:lnTo>
                      <a:lnTo>
                        <a:pt x="148" y="6447"/>
                      </a:lnTo>
                      <a:lnTo>
                        <a:pt x="148" y="6338"/>
                      </a:lnTo>
                      <a:close/>
                      <a:moveTo>
                        <a:pt x="2" y="6557"/>
                      </a:moveTo>
                      <a:lnTo>
                        <a:pt x="2" y="6666"/>
                      </a:lnTo>
                      <a:lnTo>
                        <a:pt x="148" y="6666"/>
                      </a:lnTo>
                      <a:lnTo>
                        <a:pt x="148" y="6557"/>
                      </a:lnTo>
                      <a:close/>
                      <a:moveTo>
                        <a:pt x="3" y="6775"/>
                      </a:moveTo>
                      <a:lnTo>
                        <a:pt x="3" y="6884"/>
                      </a:lnTo>
                      <a:lnTo>
                        <a:pt x="148" y="6884"/>
                      </a:lnTo>
                      <a:lnTo>
                        <a:pt x="148" y="6775"/>
                      </a:lnTo>
                      <a:close/>
                      <a:moveTo>
                        <a:pt x="2" y="6994"/>
                      </a:moveTo>
                      <a:lnTo>
                        <a:pt x="2" y="7103"/>
                      </a:lnTo>
                      <a:lnTo>
                        <a:pt x="148" y="7103"/>
                      </a:lnTo>
                      <a:lnTo>
                        <a:pt x="148" y="6994"/>
                      </a:lnTo>
                      <a:close/>
                      <a:moveTo>
                        <a:pt x="3" y="7212"/>
                      </a:moveTo>
                      <a:lnTo>
                        <a:pt x="3" y="7231"/>
                      </a:lnTo>
                      <a:lnTo>
                        <a:pt x="148" y="7231"/>
                      </a:lnTo>
                      <a:lnTo>
                        <a:pt x="148" y="7212"/>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 name="Google Shape;2033;p31"/>
              <p:cNvGrpSpPr/>
              <p:nvPr/>
            </p:nvGrpSpPr>
            <p:grpSpPr>
              <a:xfrm>
                <a:off x="1355" y="183"/>
                <a:ext cx="597" cy="2727"/>
                <a:chOff x="5933804" y="-1886455"/>
                <a:chExt cx="127105" cy="580205"/>
              </a:xfrm>
            </p:grpSpPr>
            <p:sp>
              <p:nvSpPr>
                <p:cNvPr id="63" name="Google Shape;2036;p31"/>
                <p:cNvSpPr/>
                <p:nvPr>
                  <p:custDataLst>
                    <p:tags r:id="rId160"/>
                  </p:custDataLst>
                </p:nvPr>
              </p:nvSpPr>
              <p:spPr>
                <a:xfrm>
                  <a:off x="5989047" y="-1812516"/>
                  <a:ext cx="71862" cy="46164"/>
                </a:xfrm>
                <a:custGeom>
                  <a:avLst/>
                  <a:gdLst/>
                  <a:ahLst/>
                  <a:cxnLst/>
                  <a:rect l="l" t="t" r="r" b="b"/>
                  <a:pathLst>
                    <a:path w="934" h="600" extrusionOk="0">
                      <a:moveTo>
                        <a:pt x="98" y="1"/>
                      </a:moveTo>
                      <a:cubicBezTo>
                        <a:pt x="65" y="1"/>
                        <a:pt x="32" y="2"/>
                        <a:pt x="1" y="6"/>
                      </a:cubicBezTo>
                      <a:cubicBezTo>
                        <a:pt x="58" y="197"/>
                        <a:pt x="194" y="358"/>
                        <a:pt x="363" y="460"/>
                      </a:cubicBezTo>
                      <a:cubicBezTo>
                        <a:pt x="523" y="555"/>
                        <a:pt x="711" y="600"/>
                        <a:pt x="897" y="600"/>
                      </a:cubicBezTo>
                      <a:cubicBezTo>
                        <a:pt x="909" y="600"/>
                        <a:pt x="922" y="600"/>
                        <a:pt x="934" y="599"/>
                      </a:cubicBezTo>
                      <a:cubicBezTo>
                        <a:pt x="877" y="409"/>
                        <a:pt x="752" y="250"/>
                        <a:pt x="587" y="140"/>
                      </a:cubicBezTo>
                      <a:cubicBezTo>
                        <a:pt x="449" y="48"/>
                        <a:pt x="269" y="1"/>
                        <a:pt x="98" y="1"/>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037;p31"/>
                <p:cNvSpPr/>
                <p:nvPr>
                  <p:custDataLst>
                    <p:tags r:id="rId161"/>
                  </p:custDataLst>
                </p:nvPr>
              </p:nvSpPr>
              <p:spPr>
                <a:xfrm>
                  <a:off x="5990278" y="-1812208"/>
                  <a:ext cx="70246" cy="45087"/>
                </a:xfrm>
                <a:custGeom>
                  <a:avLst/>
                  <a:gdLst/>
                  <a:ahLst/>
                  <a:cxnLst/>
                  <a:rect l="l" t="t" r="r" b="b"/>
                  <a:pathLst>
                    <a:path w="913" h="586" extrusionOk="0">
                      <a:moveTo>
                        <a:pt x="0" y="1"/>
                      </a:moveTo>
                      <a:lnTo>
                        <a:pt x="0" y="1"/>
                      </a:lnTo>
                      <a:cubicBezTo>
                        <a:pt x="289" y="179"/>
                        <a:pt x="629" y="397"/>
                        <a:pt x="913" y="586"/>
                      </a:cubicBezTo>
                      <a:cubicBezTo>
                        <a:pt x="641" y="345"/>
                        <a:pt x="331" y="147"/>
                        <a:pt x="0"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038;p31"/>
                <p:cNvSpPr/>
                <p:nvPr>
                  <p:custDataLst>
                    <p:tags r:id="rId162"/>
                  </p:custDataLst>
                </p:nvPr>
              </p:nvSpPr>
              <p:spPr>
                <a:xfrm>
                  <a:off x="5933804" y="-1727349"/>
                  <a:ext cx="48011" cy="71939"/>
                </a:xfrm>
                <a:custGeom>
                  <a:avLst/>
                  <a:gdLst/>
                  <a:ahLst/>
                  <a:cxnLst/>
                  <a:rect l="l" t="t" r="r" b="b"/>
                  <a:pathLst>
                    <a:path w="624" h="935" extrusionOk="0">
                      <a:moveTo>
                        <a:pt x="601" y="1"/>
                      </a:moveTo>
                      <a:lnTo>
                        <a:pt x="601" y="1"/>
                      </a:lnTo>
                      <a:cubicBezTo>
                        <a:pt x="411" y="58"/>
                        <a:pt x="249" y="195"/>
                        <a:pt x="147" y="365"/>
                      </a:cubicBezTo>
                      <a:cubicBezTo>
                        <a:pt x="46" y="534"/>
                        <a:pt x="1" y="736"/>
                        <a:pt x="7" y="934"/>
                      </a:cubicBezTo>
                      <a:cubicBezTo>
                        <a:pt x="198" y="877"/>
                        <a:pt x="357" y="753"/>
                        <a:pt x="467" y="588"/>
                      </a:cubicBezTo>
                      <a:cubicBezTo>
                        <a:pt x="577" y="422"/>
                        <a:pt x="624" y="199"/>
                        <a:pt x="601" y="1"/>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2039;p31"/>
                <p:cNvSpPr/>
                <p:nvPr>
                  <p:custDataLst>
                    <p:tags r:id="rId163"/>
                  </p:custDataLst>
                </p:nvPr>
              </p:nvSpPr>
              <p:spPr>
                <a:xfrm>
                  <a:off x="5935036" y="-1725693"/>
                  <a:ext cx="45164" cy="70323"/>
                </a:xfrm>
                <a:custGeom>
                  <a:avLst/>
                  <a:gdLst/>
                  <a:ahLst/>
                  <a:cxnLst/>
                  <a:rect l="l" t="t" r="r" b="b"/>
                  <a:pathLst>
                    <a:path w="587" h="914" extrusionOk="0">
                      <a:moveTo>
                        <a:pt x="587" y="1"/>
                      </a:moveTo>
                      <a:cubicBezTo>
                        <a:pt x="407" y="290"/>
                        <a:pt x="190" y="630"/>
                        <a:pt x="1" y="913"/>
                      </a:cubicBezTo>
                      <a:cubicBezTo>
                        <a:pt x="243" y="642"/>
                        <a:pt x="441" y="333"/>
                        <a:pt x="587"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2040;p31"/>
                <p:cNvSpPr/>
                <p:nvPr>
                  <p:custDataLst>
                    <p:tags r:id="rId164"/>
                  </p:custDataLst>
                </p:nvPr>
              </p:nvSpPr>
              <p:spPr>
                <a:xfrm>
                  <a:off x="5981046" y="-1886455"/>
                  <a:ext cx="11464" cy="580205"/>
                </a:xfrm>
                <a:custGeom>
                  <a:avLst/>
                  <a:gdLst/>
                  <a:ahLst/>
                  <a:cxnLst/>
                  <a:rect l="l" t="t" r="r" b="b"/>
                  <a:pathLst>
                    <a:path w="149" h="7541" extrusionOk="0">
                      <a:moveTo>
                        <a:pt x="0" y="0"/>
                      </a:moveTo>
                      <a:lnTo>
                        <a:pt x="0" y="110"/>
                      </a:lnTo>
                      <a:lnTo>
                        <a:pt x="146" y="110"/>
                      </a:lnTo>
                      <a:lnTo>
                        <a:pt x="146" y="0"/>
                      </a:lnTo>
                      <a:close/>
                      <a:moveTo>
                        <a:pt x="1" y="217"/>
                      </a:moveTo>
                      <a:lnTo>
                        <a:pt x="1" y="327"/>
                      </a:lnTo>
                      <a:lnTo>
                        <a:pt x="146" y="327"/>
                      </a:lnTo>
                      <a:lnTo>
                        <a:pt x="147" y="217"/>
                      </a:lnTo>
                      <a:close/>
                      <a:moveTo>
                        <a:pt x="0" y="436"/>
                      </a:moveTo>
                      <a:lnTo>
                        <a:pt x="0" y="546"/>
                      </a:lnTo>
                      <a:lnTo>
                        <a:pt x="146" y="546"/>
                      </a:lnTo>
                      <a:lnTo>
                        <a:pt x="145" y="436"/>
                      </a:lnTo>
                      <a:close/>
                      <a:moveTo>
                        <a:pt x="0" y="655"/>
                      </a:moveTo>
                      <a:lnTo>
                        <a:pt x="0" y="765"/>
                      </a:lnTo>
                      <a:lnTo>
                        <a:pt x="146" y="765"/>
                      </a:lnTo>
                      <a:lnTo>
                        <a:pt x="146" y="655"/>
                      </a:lnTo>
                      <a:close/>
                      <a:moveTo>
                        <a:pt x="0" y="873"/>
                      </a:moveTo>
                      <a:lnTo>
                        <a:pt x="0" y="983"/>
                      </a:lnTo>
                      <a:lnTo>
                        <a:pt x="146" y="983"/>
                      </a:lnTo>
                      <a:lnTo>
                        <a:pt x="146" y="873"/>
                      </a:lnTo>
                      <a:close/>
                      <a:moveTo>
                        <a:pt x="0" y="1092"/>
                      </a:moveTo>
                      <a:lnTo>
                        <a:pt x="0" y="1202"/>
                      </a:lnTo>
                      <a:lnTo>
                        <a:pt x="146" y="1202"/>
                      </a:lnTo>
                      <a:lnTo>
                        <a:pt x="146" y="1092"/>
                      </a:lnTo>
                      <a:close/>
                      <a:moveTo>
                        <a:pt x="1" y="1311"/>
                      </a:moveTo>
                      <a:lnTo>
                        <a:pt x="1" y="1421"/>
                      </a:lnTo>
                      <a:lnTo>
                        <a:pt x="146" y="1421"/>
                      </a:lnTo>
                      <a:lnTo>
                        <a:pt x="146" y="1311"/>
                      </a:lnTo>
                      <a:close/>
                      <a:moveTo>
                        <a:pt x="0" y="1529"/>
                      </a:moveTo>
                      <a:lnTo>
                        <a:pt x="0" y="1639"/>
                      </a:lnTo>
                      <a:lnTo>
                        <a:pt x="146" y="1639"/>
                      </a:lnTo>
                      <a:lnTo>
                        <a:pt x="146" y="1529"/>
                      </a:lnTo>
                      <a:close/>
                      <a:moveTo>
                        <a:pt x="0" y="1748"/>
                      </a:moveTo>
                      <a:lnTo>
                        <a:pt x="0" y="1858"/>
                      </a:lnTo>
                      <a:lnTo>
                        <a:pt x="146" y="1858"/>
                      </a:lnTo>
                      <a:lnTo>
                        <a:pt x="146" y="1748"/>
                      </a:lnTo>
                      <a:close/>
                      <a:moveTo>
                        <a:pt x="0" y="1967"/>
                      </a:moveTo>
                      <a:lnTo>
                        <a:pt x="0" y="2077"/>
                      </a:lnTo>
                      <a:lnTo>
                        <a:pt x="146" y="2077"/>
                      </a:lnTo>
                      <a:lnTo>
                        <a:pt x="146" y="1967"/>
                      </a:lnTo>
                      <a:close/>
                      <a:moveTo>
                        <a:pt x="1" y="2185"/>
                      </a:moveTo>
                      <a:lnTo>
                        <a:pt x="1" y="2294"/>
                      </a:lnTo>
                      <a:lnTo>
                        <a:pt x="146" y="2294"/>
                      </a:lnTo>
                      <a:lnTo>
                        <a:pt x="146" y="2185"/>
                      </a:lnTo>
                      <a:close/>
                      <a:moveTo>
                        <a:pt x="0" y="2404"/>
                      </a:moveTo>
                      <a:lnTo>
                        <a:pt x="0" y="2514"/>
                      </a:lnTo>
                      <a:lnTo>
                        <a:pt x="146" y="2514"/>
                      </a:lnTo>
                      <a:lnTo>
                        <a:pt x="145" y="2404"/>
                      </a:lnTo>
                      <a:close/>
                      <a:moveTo>
                        <a:pt x="0" y="2621"/>
                      </a:moveTo>
                      <a:lnTo>
                        <a:pt x="0" y="2731"/>
                      </a:lnTo>
                      <a:lnTo>
                        <a:pt x="146" y="2731"/>
                      </a:lnTo>
                      <a:lnTo>
                        <a:pt x="146" y="2621"/>
                      </a:lnTo>
                      <a:close/>
                      <a:moveTo>
                        <a:pt x="0" y="2840"/>
                      </a:moveTo>
                      <a:lnTo>
                        <a:pt x="0" y="2950"/>
                      </a:lnTo>
                      <a:lnTo>
                        <a:pt x="146" y="2950"/>
                      </a:lnTo>
                      <a:lnTo>
                        <a:pt x="146" y="2840"/>
                      </a:lnTo>
                      <a:close/>
                      <a:moveTo>
                        <a:pt x="1" y="3059"/>
                      </a:moveTo>
                      <a:lnTo>
                        <a:pt x="1" y="3169"/>
                      </a:lnTo>
                      <a:lnTo>
                        <a:pt x="146" y="3169"/>
                      </a:lnTo>
                      <a:lnTo>
                        <a:pt x="147" y="3059"/>
                      </a:lnTo>
                      <a:close/>
                      <a:moveTo>
                        <a:pt x="1" y="3277"/>
                      </a:moveTo>
                      <a:lnTo>
                        <a:pt x="1" y="3387"/>
                      </a:lnTo>
                      <a:lnTo>
                        <a:pt x="146" y="3387"/>
                      </a:lnTo>
                      <a:lnTo>
                        <a:pt x="146" y="3277"/>
                      </a:lnTo>
                      <a:close/>
                      <a:moveTo>
                        <a:pt x="0" y="3496"/>
                      </a:moveTo>
                      <a:lnTo>
                        <a:pt x="0" y="3606"/>
                      </a:lnTo>
                      <a:lnTo>
                        <a:pt x="146" y="3606"/>
                      </a:lnTo>
                      <a:lnTo>
                        <a:pt x="146" y="3496"/>
                      </a:lnTo>
                      <a:close/>
                      <a:moveTo>
                        <a:pt x="0" y="3715"/>
                      </a:moveTo>
                      <a:lnTo>
                        <a:pt x="0" y="3825"/>
                      </a:lnTo>
                      <a:lnTo>
                        <a:pt x="146" y="3825"/>
                      </a:lnTo>
                      <a:lnTo>
                        <a:pt x="146" y="3715"/>
                      </a:lnTo>
                      <a:close/>
                      <a:moveTo>
                        <a:pt x="0" y="3933"/>
                      </a:moveTo>
                      <a:lnTo>
                        <a:pt x="0" y="4043"/>
                      </a:lnTo>
                      <a:lnTo>
                        <a:pt x="146" y="4043"/>
                      </a:lnTo>
                      <a:lnTo>
                        <a:pt x="146" y="3933"/>
                      </a:lnTo>
                      <a:close/>
                      <a:moveTo>
                        <a:pt x="1" y="4152"/>
                      </a:moveTo>
                      <a:lnTo>
                        <a:pt x="1" y="4262"/>
                      </a:lnTo>
                      <a:lnTo>
                        <a:pt x="146" y="4262"/>
                      </a:lnTo>
                      <a:lnTo>
                        <a:pt x="146" y="4152"/>
                      </a:lnTo>
                      <a:close/>
                      <a:moveTo>
                        <a:pt x="0" y="4371"/>
                      </a:moveTo>
                      <a:lnTo>
                        <a:pt x="0" y="4481"/>
                      </a:lnTo>
                      <a:lnTo>
                        <a:pt x="146" y="4481"/>
                      </a:lnTo>
                      <a:lnTo>
                        <a:pt x="145" y="4371"/>
                      </a:lnTo>
                      <a:close/>
                      <a:moveTo>
                        <a:pt x="0" y="4589"/>
                      </a:moveTo>
                      <a:lnTo>
                        <a:pt x="0" y="4699"/>
                      </a:lnTo>
                      <a:lnTo>
                        <a:pt x="146" y="4699"/>
                      </a:lnTo>
                      <a:lnTo>
                        <a:pt x="146" y="4589"/>
                      </a:lnTo>
                      <a:close/>
                      <a:moveTo>
                        <a:pt x="0" y="4808"/>
                      </a:moveTo>
                      <a:lnTo>
                        <a:pt x="0" y="4918"/>
                      </a:lnTo>
                      <a:lnTo>
                        <a:pt x="146" y="4918"/>
                      </a:lnTo>
                      <a:lnTo>
                        <a:pt x="146" y="4808"/>
                      </a:lnTo>
                      <a:close/>
                      <a:moveTo>
                        <a:pt x="1" y="5027"/>
                      </a:moveTo>
                      <a:lnTo>
                        <a:pt x="1" y="5135"/>
                      </a:lnTo>
                      <a:lnTo>
                        <a:pt x="146" y="5135"/>
                      </a:lnTo>
                      <a:lnTo>
                        <a:pt x="147" y="5027"/>
                      </a:lnTo>
                      <a:close/>
                      <a:moveTo>
                        <a:pt x="0" y="5244"/>
                      </a:moveTo>
                      <a:lnTo>
                        <a:pt x="0" y="5353"/>
                      </a:lnTo>
                      <a:lnTo>
                        <a:pt x="146" y="5353"/>
                      </a:lnTo>
                      <a:lnTo>
                        <a:pt x="145" y="5244"/>
                      </a:lnTo>
                      <a:close/>
                      <a:moveTo>
                        <a:pt x="0" y="5463"/>
                      </a:moveTo>
                      <a:lnTo>
                        <a:pt x="0" y="5572"/>
                      </a:lnTo>
                      <a:lnTo>
                        <a:pt x="146" y="5572"/>
                      </a:lnTo>
                      <a:lnTo>
                        <a:pt x="146" y="5463"/>
                      </a:lnTo>
                      <a:close/>
                      <a:moveTo>
                        <a:pt x="0" y="5682"/>
                      </a:moveTo>
                      <a:lnTo>
                        <a:pt x="0" y="5791"/>
                      </a:lnTo>
                      <a:lnTo>
                        <a:pt x="146" y="5791"/>
                      </a:lnTo>
                      <a:lnTo>
                        <a:pt x="146" y="5682"/>
                      </a:lnTo>
                      <a:close/>
                      <a:moveTo>
                        <a:pt x="0" y="5900"/>
                      </a:moveTo>
                      <a:lnTo>
                        <a:pt x="0" y="6009"/>
                      </a:lnTo>
                      <a:lnTo>
                        <a:pt x="146" y="6009"/>
                      </a:lnTo>
                      <a:lnTo>
                        <a:pt x="146" y="5900"/>
                      </a:lnTo>
                      <a:close/>
                      <a:moveTo>
                        <a:pt x="1" y="6119"/>
                      </a:moveTo>
                      <a:lnTo>
                        <a:pt x="1" y="6228"/>
                      </a:lnTo>
                      <a:lnTo>
                        <a:pt x="146" y="6228"/>
                      </a:lnTo>
                      <a:lnTo>
                        <a:pt x="146" y="6119"/>
                      </a:lnTo>
                      <a:close/>
                      <a:moveTo>
                        <a:pt x="0" y="6338"/>
                      </a:moveTo>
                      <a:lnTo>
                        <a:pt x="0" y="6447"/>
                      </a:lnTo>
                      <a:lnTo>
                        <a:pt x="146" y="6447"/>
                      </a:lnTo>
                      <a:lnTo>
                        <a:pt x="146" y="6338"/>
                      </a:lnTo>
                      <a:close/>
                      <a:moveTo>
                        <a:pt x="1" y="6556"/>
                      </a:moveTo>
                      <a:lnTo>
                        <a:pt x="1" y="6665"/>
                      </a:lnTo>
                      <a:lnTo>
                        <a:pt x="147" y="6665"/>
                      </a:lnTo>
                      <a:lnTo>
                        <a:pt x="147" y="6556"/>
                      </a:lnTo>
                      <a:close/>
                      <a:moveTo>
                        <a:pt x="1" y="6775"/>
                      </a:moveTo>
                      <a:lnTo>
                        <a:pt x="1" y="6884"/>
                      </a:lnTo>
                      <a:lnTo>
                        <a:pt x="147" y="6884"/>
                      </a:lnTo>
                      <a:lnTo>
                        <a:pt x="147" y="6775"/>
                      </a:lnTo>
                      <a:close/>
                      <a:moveTo>
                        <a:pt x="2" y="6994"/>
                      </a:moveTo>
                      <a:lnTo>
                        <a:pt x="2" y="7103"/>
                      </a:lnTo>
                      <a:lnTo>
                        <a:pt x="147" y="7103"/>
                      </a:lnTo>
                      <a:lnTo>
                        <a:pt x="148" y="6994"/>
                      </a:lnTo>
                      <a:close/>
                      <a:moveTo>
                        <a:pt x="1" y="7212"/>
                      </a:moveTo>
                      <a:lnTo>
                        <a:pt x="1" y="7321"/>
                      </a:lnTo>
                      <a:lnTo>
                        <a:pt x="147" y="7321"/>
                      </a:lnTo>
                      <a:lnTo>
                        <a:pt x="146" y="7212"/>
                      </a:lnTo>
                      <a:close/>
                      <a:moveTo>
                        <a:pt x="1" y="7431"/>
                      </a:moveTo>
                      <a:lnTo>
                        <a:pt x="1" y="7540"/>
                      </a:lnTo>
                      <a:lnTo>
                        <a:pt x="147" y="7540"/>
                      </a:lnTo>
                      <a:lnTo>
                        <a:pt x="147" y="7431"/>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 name="Google Shape;2041;p31"/>
              <p:cNvGrpSpPr/>
              <p:nvPr/>
            </p:nvGrpSpPr>
            <p:grpSpPr>
              <a:xfrm>
                <a:off x="2157" y="182"/>
                <a:ext cx="585" cy="1463"/>
                <a:chOff x="6105381" y="-1886609"/>
                <a:chExt cx="124566" cy="311222"/>
              </a:xfrm>
            </p:grpSpPr>
            <p:sp>
              <p:nvSpPr>
                <p:cNvPr id="69" name="Google Shape;2042;p31"/>
                <p:cNvSpPr/>
                <p:nvPr>
                  <p:custDataLst>
                    <p:tags r:id="rId155"/>
                  </p:custDataLst>
                </p:nvPr>
              </p:nvSpPr>
              <p:spPr>
                <a:xfrm>
                  <a:off x="6158008" y="-1822672"/>
                  <a:ext cx="71939" cy="46087"/>
                </a:xfrm>
                <a:custGeom>
                  <a:avLst/>
                  <a:gdLst/>
                  <a:ahLst/>
                  <a:cxnLst/>
                  <a:rect l="l" t="t" r="r" b="b"/>
                  <a:pathLst>
                    <a:path w="935" h="599" extrusionOk="0">
                      <a:moveTo>
                        <a:pt x="97" y="1"/>
                      </a:moveTo>
                      <a:cubicBezTo>
                        <a:pt x="64" y="1"/>
                        <a:pt x="32" y="2"/>
                        <a:pt x="1" y="6"/>
                      </a:cubicBezTo>
                      <a:cubicBezTo>
                        <a:pt x="58" y="195"/>
                        <a:pt x="195" y="357"/>
                        <a:pt x="365" y="459"/>
                      </a:cubicBezTo>
                      <a:cubicBezTo>
                        <a:pt x="522" y="553"/>
                        <a:pt x="708" y="599"/>
                        <a:pt x="893" y="599"/>
                      </a:cubicBezTo>
                      <a:cubicBezTo>
                        <a:pt x="907" y="599"/>
                        <a:pt x="920" y="598"/>
                        <a:pt x="934" y="598"/>
                      </a:cubicBezTo>
                      <a:cubicBezTo>
                        <a:pt x="877" y="408"/>
                        <a:pt x="753" y="249"/>
                        <a:pt x="587" y="139"/>
                      </a:cubicBezTo>
                      <a:cubicBezTo>
                        <a:pt x="448" y="47"/>
                        <a:pt x="268" y="1"/>
                        <a:pt x="97" y="1"/>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2043;p31"/>
                <p:cNvSpPr/>
                <p:nvPr>
                  <p:custDataLst>
                    <p:tags r:id="rId156"/>
                  </p:custDataLst>
                </p:nvPr>
              </p:nvSpPr>
              <p:spPr>
                <a:xfrm>
                  <a:off x="6159162" y="-1822441"/>
                  <a:ext cx="70323" cy="45164"/>
                </a:xfrm>
                <a:custGeom>
                  <a:avLst/>
                  <a:gdLst/>
                  <a:ahLst/>
                  <a:cxnLst/>
                  <a:rect l="l" t="t" r="r" b="b"/>
                  <a:pathLst>
                    <a:path w="914" h="587" extrusionOk="0">
                      <a:moveTo>
                        <a:pt x="0" y="0"/>
                      </a:moveTo>
                      <a:cubicBezTo>
                        <a:pt x="289" y="180"/>
                        <a:pt x="629" y="397"/>
                        <a:pt x="913" y="587"/>
                      </a:cubicBezTo>
                      <a:cubicBezTo>
                        <a:pt x="642" y="347"/>
                        <a:pt x="333" y="146"/>
                        <a:pt x="0" y="0"/>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2044;p31"/>
                <p:cNvSpPr/>
                <p:nvPr>
                  <p:custDataLst>
                    <p:tags r:id="rId157"/>
                  </p:custDataLst>
                </p:nvPr>
              </p:nvSpPr>
              <p:spPr>
                <a:xfrm>
                  <a:off x="6105381" y="-1703338"/>
                  <a:ext cx="47934" cy="71862"/>
                </a:xfrm>
                <a:custGeom>
                  <a:avLst/>
                  <a:gdLst/>
                  <a:ahLst/>
                  <a:cxnLst/>
                  <a:rect l="l" t="t" r="r" b="b"/>
                  <a:pathLst>
                    <a:path w="623" h="934" extrusionOk="0">
                      <a:moveTo>
                        <a:pt x="600" y="0"/>
                      </a:moveTo>
                      <a:cubicBezTo>
                        <a:pt x="410" y="57"/>
                        <a:pt x="248" y="194"/>
                        <a:pt x="147" y="364"/>
                      </a:cubicBezTo>
                      <a:cubicBezTo>
                        <a:pt x="45" y="533"/>
                        <a:pt x="1" y="735"/>
                        <a:pt x="7" y="934"/>
                      </a:cubicBezTo>
                      <a:cubicBezTo>
                        <a:pt x="198" y="876"/>
                        <a:pt x="356" y="752"/>
                        <a:pt x="466" y="586"/>
                      </a:cubicBezTo>
                      <a:cubicBezTo>
                        <a:pt x="576" y="420"/>
                        <a:pt x="622" y="197"/>
                        <a:pt x="600" y="0"/>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2045;p31"/>
                <p:cNvSpPr/>
                <p:nvPr>
                  <p:custDataLst>
                    <p:tags r:id="rId158"/>
                  </p:custDataLst>
                </p:nvPr>
              </p:nvSpPr>
              <p:spPr>
                <a:xfrm>
                  <a:off x="6106612" y="-1702261"/>
                  <a:ext cx="45087" cy="70323"/>
                </a:xfrm>
                <a:custGeom>
                  <a:avLst/>
                  <a:gdLst/>
                  <a:ahLst/>
                  <a:cxnLst/>
                  <a:rect l="l" t="t" r="r" b="b"/>
                  <a:pathLst>
                    <a:path w="586" h="914" extrusionOk="0">
                      <a:moveTo>
                        <a:pt x="585" y="1"/>
                      </a:moveTo>
                      <a:cubicBezTo>
                        <a:pt x="407" y="290"/>
                        <a:pt x="189" y="631"/>
                        <a:pt x="0" y="913"/>
                      </a:cubicBezTo>
                      <a:cubicBezTo>
                        <a:pt x="241" y="642"/>
                        <a:pt x="439" y="333"/>
                        <a:pt x="585"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2046;p31"/>
                <p:cNvSpPr/>
                <p:nvPr>
                  <p:custDataLst>
                    <p:tags r:id="rId159"/>
                  </p:custDataLst>
                </p:nvPr>
              </p:nvSpPr>
              <p:spPr>
                <a:xfrm>
                  <a:off x="6151006" y="-1886609"/>
                  <a:ext cx="11541" cy="311222"/>
                </a:xfrm>
                <a:custGeom>
                  <a:avLst/>
                  <a:gdLst/>
                  <a:ahLst/>
                  <a:cxnLst/>
                  <a:rect l="l" t="t" r="r" b="b"/>
                  <a:pathLst>
                    <a:path w="150" h="4045" extrusionOk="0">
                      <a:moveTo>
                        <a:pt x="2" y="0"/>
                      </a:moveTo>
                      <a:lnTo>
                        <a:pt x="2" y="110"/>
                      </a:lnTo>
                      <a:lnTo>
                        <a:pt x="147" y="110"/>
                      </a:lnTo>
                      <a:lnTo>
                        <a:pt x="148" y="0"/>
                      </a:lnTo>
                      <a:close/>
                      <a:moveTo>
                        <a:pt x="0" y="219"/>
                      </a:moveTo>
                      <a:lnTo>
                        <a:pt x="0" y="329"/>
                      </a:lnTo>
                      <a:lnTo>
                        <a:pt x="147" y="329"/>
                      </a:lnTo>
                      <a:lnTo>
                        <a:pt x="145" y="219"/>
                      </a:lnTo>
                      <a:close/>
                      <a:moveTo>
                        <a:pt x="0" y="438"/>
                      </a:moveTo>
                      <a:lnTo>
                        <a:pt x="0" y="548"/>
                      </a:lnTo>
                      <a:lnTo>
                        <a:pt x="147" y="548"/>
                      </a:lnTo>
                      <a:lnTo>
                        <a:pt x="147" y="438"/>
                      </a:lnTo>
                      <a:close/>
                      <a:moveTo>
                        <a:pt x="0" y="656"/>
                      </a:moveTo>
                      <a:lnTo>
                        <a:pt x="0" y="766"/>
                      </a:lnTo>
                      <a:lnTo>
                        <a:pt x="147" y="766"/>
                      </a:lnTo>
                      <a:lnTo>
                        <a:pt x="147" y="656"/>
                      </a:lnTo>
                      <a:close/>
                      <a:moveTo>
                        <a:pt x="0" y="875"/>
                      </a:moveTo>
                      <a:lnTo>
                        <a:pt x="0" y="985"/>
                      </a:lnTo>
                      <a:lnTo>
                        <a:pt x="147" y="985"/>
                      </a:lnTo>
                      <a:lnTo>
                        <a:pt x="147" y="875"/>
                      </a:lnTo>
                      <a:close/>
                      <a:moveTo>
                        <a:pt x="2" y="1094"/>
                      </a:moveTo>
                      <a:lnTo>
                        <a:pt x="2" y="1204"/>
                      </a:lnTo>
                      <a:lnTo>
                        <a:pt x="147" y="1204"/>
                      </a:lnTo>
                      <a:lnTo>
                        <a:pt x="147" y="1094"/>
                      </a:lnTo>
                      <a:close/>
                      <a:moveTo>
                        <a:pt x="2" y="1312"/>
                      </a:moveTo>
                      <a:lnTo>
                        <a:pt x="2" y="1422"/>
                      </a:lnTo>
                      <a:lnTo>
                        <a:pt x="148" y="1422"/>
                      </a:lnTo>
                      <a:lnTo>
                        <a:pt x="148" y="1312"/>
                      </a:lnTo>
                      <a:close/>
                      <a:moveTo>
                        <a:pt x="2" y="1531"/>
                      </a:moveTo>
                      <a:lnTo>
                        <a:pt x="2" y="1641"/>
                      </a:lnTo>
                      <a:lnTo>
                        <a:pt x="148" y="1641"/>
                      </a:lnTo>
                      <a:lnTo>
                        <a:pt x="148" y="1531"/>
                      </a:lnTo>
                      <a:close/>
                      <a:moveTo>
                        <a:pt x="2" y="1750"/>
                      </a:moveTo>
                      <a:lnTo>
                        <a:pt x="2" y="1860"/>
                      </a:lnTo>
                      <a:lnTo>
                        <a:pt x="148" y="1860"/>
                      </a:lnTo>
                      <a:lnTo>
                        <a:pt x="148" y="1750"/>
                      </a:lnTo>
                      <a:close/>
                      <a:moveTo>
                        <a:pt x="3" y="1968"/>
                      </a:moveTo>
                      <a:lnTo>
                        <a:pt x="3" y="2078"/>
                      </a:lnTo>
                      <a:lnTo>
                        <a:pt x="148" y="2078"/>
                      </a:lnTo>
                      <a:lnTo>
                        <a:pt x="148" y="1968"/>
                      </a:lnTo>
                      <a:close/>
                      <a:moveTo>
                        <a:pt x="2" y="2187"/>
                      </a:moveTo>
                      <a:lnTo>
                        <a:pt x="2" y="2296"/>
                      </a:lnTo>
                      <a:lnTo>
                        <a:pt x="148" y="2296"/>
                      </a:lnTo>
                      <a:lnTo>
                        <a:pt x="147" y="2187"/>
                      </a:lnTo>
                      <a:close/>
                      <a:moveTo>
                        <a:pt x="2" y="2406"/>
                      </a:moveTo>
                      <a:lnTo>
                        <a:pt x="2" y="2516"/>
                      </a:lnTo>
                      <a:lnTo>
                        <a:pt x="148" y="2516"/>
                      </a:lnTo>
                      <a:lnTo>
                        <a:pt x="148" y="2406"/>
                      </a:lnTo>
                      <a:close/>
                      <a:moveTo>
                        <a:pt x="2" y="2623"/>
                      </a:moveTo>
                      <a:lnTo>
                        <a:pt x="2" y="2733"/>
                      </a:lnTo>
                      <a:lnTo>
                        <a:pt x="148" y="2733"/>
                      </a:lnTo>
                      <a:lnTo>
                        <a:pt x="148" y="2623"/>
                      </a:lnTo>
                      <a:close/>
                      <a:moveTo>
                        <a:pt x="3" y="2842"/>
                      </a:moveTo>
                      <a:lnTo>
                        <a:pt x="3" y="2952"/>
                      </a:lnTo>
                      <a:lnTo>
                        <a:pt x="148" y="2952"/>
                      </a:lnTo>
                      <a:lnTo>
                        <a:pt x="149" y="2842"/>
                      </a:lnTo>
                      <a:close/>
                      <a:moveTo>
                        <a:pt x="3" y="3061"/>
                      </a:moveTo>
                      <a:lnTo>
                        <a:pt x="3" y="3171"/>
                      </a:lnTo>
                      <a:lnTo>
                        <a:pt x="148" y="3171"/>
                      </a:lnTo>
                      <a:lnTo>
                        <a:pt x="148" y="3061"/>
                      </a:lnTo>
                      <a:close/>
                      <a:moveTo>
                        <a:pt x="2" y="3279"/>
                      </a:moveTo>
                      <a:lnTo>
                        <a:pt x="2" y="3389"/>
                      </a:lnTo>
                      <a:lnTo>
                        <a:pt x="148" y="3389"/>
                      </a:lnTo>
                      <a:lnTo>
                        <a:pt x="148" y="3279"/>
                      </a:lnTo>
                      <a:close/>
                      <a:moveTo>
                        <a:pt x="2" y="3498"/>
                      </a:moveTo>
                      <a:lnTo>
                        <a:pt x="2" y="3608"/>
                      </a:lnTo>
                      <a:lnTo>
                        <a:pt x="148" y="3608"/>
                      </a:lnTo>
                      <a:lnTo>
                        <a:pt x="148" y="3498"/>
                      </a:lnTo>
                      <a:close/>
                      <a:moveTo>
                        <a:pt x="2" y="3717"/>
                      </a:moveTo>
                      <a:lnTo>
                        <a:pt x="2" y="3827"/>
                      </a:lnTo>
                      <a:lnTo>
                        <a:pt x="148" y="3827"/>
                      </a:lnTo>
                      <a:lnTo>
                        <a:pt x="148" y="3717"/>
                      </a:lnTo>
                      <a:close/>
                      <a:moveTo>
                        <a:pt x="3" y="3935"/>
                      </a:moveTo>
                      <a:lnTo>
                        <a:pt x="3" y="4045"/>
                      </a:lnTo>
                      <a:lnTo>
                        <a:pt x="148" y="4045"/>
                      </a:lnTo>
                      <a:lnTo>
                        <a:pt x="148" y="3935"/>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4491" name="Google Shape;4491;p50"/>
          <p:cNvGrpSpPr/>
          <p:nvPr/>
        </p:nvGrpSpPr>
        <p:grpSpPr>
          <a:xfrm>
            <a:off x="1894514" y="2110747"/>
            <a:ext cx="2920365" cy="2661925"/>
            <a:chOff x="7099599" y="3435792"/>
            <a:chExt cx="745933" cy="570049"/>
          </a:xfrm>
        </p:grpSpPr>
        <p:sp>
          <p:nvSpPr>
            <p:cNvPr id="4492" name="Google Shape;4492;p50"/>
            <p:cNvSpPr/>
            <p:nvPr>
              <p:custDataLst>
                <p:tags r:id="rId136"/>
              </p:custDataLst>
            </p:nvPr>
          </p:nvSpPr>
          <p:spPr>
            <a:xfrm>
              <a:off x="7410129" y="3826417"/>
              <a:ext cx="20158" cy="32084"/>
            </a:xfrm>
            <a:custGeom>
              <a:avLst/>
              <a:gdLst/>
              <a:ahLst/>
              <a:cxnLst/>
              <a:rect l="l" t="t" r="r" b="b"/>
              <a:pathLst>
                <a:path w="262" h="417" extrusionOk="0">
                  <a:moveTo>
                    <a:pt x="250" y="1"/>
                  </a:moveTo>
                  <a:cubicBezTo>
                    <a:pt x="222" y="32"/>
                    <a:pt x="198" y="63"/>
                    <a:pt x="172" y="93"/>
                  </a:cubicBezTo>
                  <a:cubicBezTo>
                    <a:pt x="145" y="125"/>
                    <a:pt x="120" y="154"/>
                    <a:pt x="95" y="185"/>
                  </a:cubicBezTo>
                  <a:cubicBezTo>
                    <a:pt x="70" y="217"/>
                    <a:pt x="36" y="241"/>
                    <a:pt x="22" y="278"/>
                  </a:cubicBezTo>
                  <a:cubicBezTo>
                    <a:pt x="15" y="298"/>
                    <a:pt x="8" y="318"/>
                    <a:pt x="6" y="339"/>
                  </a:cubicBezTo>
                  <a:cubicBezTo>
                    <a:pt x="2" y="359"/>
                    <a:pt x="0" y="381"/>
                    <a:pt x="5" y="408"/>
                  </a:cubicBezTo>
                  <a:lnTo>
                    <a:pt x="15" y="417"/>
                  </a:lnTo>
                  <a:cubicBezTo>
                    <a:pt x="63" y="404"/>
                    <a:pt x="99" y="381"/>
                    <a:pt x="130" y="349"/>
                  </a:cubicBezTo>
                  <a:cubicBezTo>
                    <a:pt x="159" y="320"/>
                    <a:pt x="167" y="276"/>
                    <a:pt x="183" y="239"/>
                  </a:cubicBezTo>
                  <a:cubicBezTo>
                    <a:pt x="215" y="164"/>
                    <a:pt x="241" y="88"/>
                    <a:pt x="261" y="8"/>
                  </a:cubicBezTo>
                  <a:cubicBezTo>
                    <a:pt x="261" y="8"/>
                    <a:pt x="250" y="2"/>
                    <a:pt x="250"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3" name="Google Shape;4493;p50"/>
            <p:cNvSpPr/>
            <p:nvPr>
              <p:custDataLst>
                <p:tags r:id="rId137"/>
              </p:custDataLst>
            </p:nvPr>
          </p:nvSpPr>
          <p:spPr>
            <a:xfrm>
              <a:off x="7397742" y="3823955"/>
              <a:ext cx="25775" cy="25621"/>
            </a:xfrm>
            <a:custGeom>
              <a:avLst/>
              <a:gdLst/>
              <a:ahLst/>
              <a:cxnLst/>
              <a:rect l="l" t="t" r="r" b="b"/>
              <a:pathLst>
                <a:path w="335" h="333" extrusionOk="0">
                  <a:moveTo>
                    <a:pt x="325" y="0"/>
                  </a:moveTo>
                  <a:lnTo>
                    <a:pt x="325" y="0"/>
                  </a:lnTo>
                  <a:cubicBezTo>
                    <a:pt x="279" y="35"/>
                    <a:pt x="188" y="105"/>
                    <a:pt x="142" y="138"/>
                  </a:cubicBezTo>
                  <a:cubicBezTo>
                    <a:pt x="111" y="162"/>
                    <a:pt x="73" y="173"/>
                    <a:pt x="52" y="205"/>
                  </a:cubicBezTo>
                  <a:cubicBezTo>
                    <a:pt x="39" y="220"/>
                    <a:pt x="30" y="236"/>
                    <a:pt x="22" y="256"/>
                  </a:cubicBezTo>
                  <a:cubicBezTo>
                    <a:pt x="12" y="274"/>
                    <a:pt x="5" y="294"/>
                    <a:pt x="1" y="320"/>
                  </a:cubicBezTo>
                  <a:lnTo>
                    <a:pt x="9" y="331"/>
                  </a:lnTo>
                  <a:cubicBezTo>
                    <a:pt x="17" y="332"/>
                    <a:pt x="24" y="332"/>
                    <a:pt x="31" y="332"/>
                  </a:cubicBezTo>
                  <a:cubicBezTo>
                    <a:pt x="69" y="332"/>
                    <a:pt x="102" y="321"/>
                    <a:pt x="135" y="302"/>
                  </a:cubicBezTo>
                  <a:cubicBezTo>
                    <a:pt x="172" y="283"/>
                    <a:pt x="190" y="243"/>
                    <a:pt x="214" y="212"/>
                  </a:cubicBezTo>
                  <a:cubicBezTo>
                    <a:pt x="261" y="149"/>
                    <a:pt x="302" y="82"/>
                    <a:pt x="335" y="11"/>
                  </a:cubicBezTo>
                  <a:cubicBezTo>
                    <a:pt x="335" y="11"/>
                    <a:pt x="324" y="2"/>
                    <a:pt x="325" y="0"/>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4" name="Google Shape;4494;p50"/>
            <p:cNvSpPr/>
            <p:nvPr>
              <p:custDataLst>
                <p:tags r:id="rId138"/>
              </p:custDataLst>
            </p:nvPr>
          </p:nvSpPr>
          <p:spPr>
            <a:xfrm>
              <a:off x="7382816" y="3820569"/>
              <a:ext cx="35469" cy="21389"/>
            </a:xfrm>
            <a:custGeom>
              <a:avLst/>
              <a:gdLst/>
              <a:ahLst/>
              <a:cxnLst/>
              <a:rect l="l" t="t" r="r" b="b"/>
              <a:pathLst>
                <a:path w="461" h="278" extrusionOk="0">
                  <a:moveTo>
                    <a:pt x="455" y="0"/>
                  </a:moveTo>
                  <a:cubicBezTo>
                    <a:pt x="412" y="11"/>
                    <a:pt x="370" y="26"/>
                    <a:pt x="326" y="40"/>
                  </a:cubicBezTo>
                  <a:cubicBezTo>
                    <a:pt x="284" y="55"/>
                    <a:pt x="242" y="70"/>
                    <a:pt x="201" y="88"/>
                  </a:cubicBezTo>
                  <a:cubicBezTo>
                    <a:pt x="162" y="107"/>
                    <a:pt x="115" y="114"/>
                    <a:pt x="81" y="145"/>
                  </a:cubicBezTo>
                  <a:cubicBezTo>
                    <a:pt x="49" y="177"/>
                    <a:pt x="19" y="212"/>
                    <a:pt x="1" y="265"/>
                  </a:cubicBezTo>
                  <a:lnTo>
                    <a:pt x="7" y="276"/>
                  </a:lnTo>
                  <a:cubicBezTo>
                    <a:pt x="18" y="277"/>
                    <a:pt x="28" y="278"/>
                    <a:pt x="38" y="278"/>
                  </a:cubicBezTo>
                  <a:cubicBezTo>
                    <a:pt x="80" y="278"/>
                    <a:pt x="114" y="268"/>
                    <a:pt x="148" y="255"/>
                  </a:cubicBezTo>
                  <a:cubicBezTo>
                    <a:pt x="191" y="240"/>
                    <a:pt x="219" y="203"/>
                    <a:pt x="253" y="177"/>
                  </a:cubicBezTo>
                  <a:cubicBezTo>
                    <a:pt x="324" y="124"/>
                    <a:pt x="393" y="68"/>
                    <a:pt x="461" y="11"/>
                  </a:cubicBezTo>
                  <a:lnTo>
                    <a:pt x="455" y="0"/>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5" name="Google Shape;4495;p50"/>
            <p:cNvSpPr/>
            <p:nvPr>
              <p:custDataLst>
                <p:tags r:id="rId139"/>
              </p:custDataLst>
            </p:nvPr>
          </p:nvSpPr>
          <p:spPr>
            <a:xfrm>
              <a:off x="7654952" y="3768481"/>
              <a:ext cx="190580" cy="172730"/>
            </a:xfrm>
            <a:custGeom>
              <a:avLst/>
              <a:gdLst/>
              <a:ahLst/>
              <a:cxnLst/>
              <a:rect l="l" t="t" r="r" b="b"/>
              <a:pathLst>
                <a:path w="2477" h="2245" extrusionOk="0">
                  <a:moveTo>
                    <a:pt x="20" y="1"/>
                  </a:moveTo>
                  <a:lnTo>
                    <a:pt x="0" y="20"/>
                  </a:lnTo>
                  <a:cubicBezTo>
                    <a:pt x="183" y="229"/>
                    <a:pt x="371" y="432"/>
                    <a:pt x="562" y="635"/>
                  </a:cubicBezTo>
                  <a:lnTo>
                    <a:pt x="849" y="935"/>
                  </a:lnTo>
                  <a:lnTo>
                    <a:pt x="1142" y="1229"/>
                  </a:lnTo>
                  <a:cubicBezTo>
                    <a:pt x="1241" y="1327"/>
                    <a:pt x="1336" y="1427"/>
                    <a:pt x="1433" y="1526"/>
                  </a:cubicBezTo>
                  <a:cubicBezTo>
                    <a:pt x="1531" y="1626"/>
                    <a:pt x="1634" y="1718"/>
                    <a:pt x="1743" y="1803"/>
                  </a:cubicBezTo>
                  <a:cubicBezTo>
                    <a:pt x="1853" y="1887"/>
                    <a:pt x="1967" y="1968"/>
                    <a:pt x="2085" y="2043"/>
                  </a:cubicBezTo>
                  <a:cubicBezTo>
                    <a:pt x="2204" y="2117"/>
                    <a:pt x="2326" y="2188"/>
                    <a:pt x="2458" y="2245"/>
                  </a:cubicBezTo>
                  <a:lnTo>
                    <a:pt x="2476" y="2222"/>
                  </a:lnTo>
                  <a:cubicBezTo>
                    <a:pt x="2398" y="2101"/>
                    <a:pt x="2309" y="1993"/>
                    <a:pt x="2218" y="1887"/>
                  </a:cubicBezTo>
                  <a:cubicBezTo>
                    <a:pt x="2127" y="1782"/>
                    <a:pt x="2032" y="1682"/>
                    <a:pt x="1934" y="1585"/>
                  </a:cubicBezTo>
                  <a:cubicBezTo>
                    <a:pt x="1836" y="1487"/>
                    <a:pt x="1732" y="1397"/>
                    <a:pt x="1623" y="1313"/>
                  </a:cubicBezTo>
                  <a:cubicBezTo>
                    <a:pt x="1514" y="1228"/>
                    <a:pt x="1404" y="1145"/>
                    <a:pt x="1298" y="1057"/>
                  </a:cubicBezTo>
                  <a:lnTo>
                    <a:pt x="20" y="1"/>
                  </a:lnTo>
                  <a:close/>
                </a:path>
              </a:pathLst>
            </a:custGeom>
            <a:solidFill>
              <a:srgbClr val="00B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6" name="Google Shape;4496;p50"/>
            <p:cNvSpPr/>
            <p:nvPr>
              <p:custDataLst>
                <p:tags r:id="rId140"/>
              </p:custDataLst>
            </p:nvPr>
          </p:nvSpPr>
          <p:spPr>
            <a:xfrm>
              <a:off x="7657799" y="3774175"/>
              <a:ext cx="158804" cy="192735"/>
            </a:xfrm>
            <a:custGeom>
              <a:avLst/>
              <a:gdLst/>
              <a:ahLst/>
              <a:cxnLst/>
              <a:rect l="l" t="t" r="r" b="b"/>
              <a:pathLst>
                <a:path w="2064" h="2505" extrusionOk="0">
                  <a:moveTo>
                    <a:pt x="26" y="1"/>
                  </a:moveTo>
                  <a:lnTo>
                    <a:pt x="1" y="18"/>
                  </a:lnTo>
                  <a:cubicBezTo>
                    <a:pt x="145" y="247"/>
                    <a:pt x="295" y="470"/>
                    <a:pt x="447" y="691"/>
                  </a:cubicBezTo>
                  <a:lnTo>
                    <a:pt x="679" y="1021"/>
                  </a:lnTo>
                  <a:lnTo>
                    <a:pt x="918" y="1345"/>
                  </a:lnTo>
                  <a:cubicBezTo>
                    <a:pt x="999" y="1453"/>
                    <a:pt x="1075" y="1564"/>
                    <a:pt x="1153" y="1675"/>
                  </a:cubicBezTo>
                  <a:cubicBezTo>
                    <a:pt x="1234" y="1783"/>
                    <a:pt x="1319" y="1886"/>
                    <a:pt x="1413" y="1983"/>
                  </a:cubicBezTo>
                  <a:cubicBezTo>
                    <a:pt x="1507" y="2079"/>
                    <a:pt x="1605" y="2172"/>
                    <a:pt x="1709" y="2261"/>
                  </a:cubicBezTo>
                  <a:cubicBezTo>
                    <a:pt x="1814" y="2348"/>
                    <a:pt x="1922" y="2433"/>
                    <a:pt x="2042" y="2505"/>
                  </a:cubicBezTo>
                  <a:lnTo>
                    <a:pt x="2064" y="2485"/>
                  </a:lnTo>
                  <a:cubicBezTo>
                    <a:pt x="2006" y="2358"/>
                    <a:pt x="1938" y="2240"/>
                    <a:pt x="1866" y="2125"/>
                  </a:cubicBezTo>
                  <a:cubicBezTo>
                    <a:pt x="1793" y="2010"/>
                    <a:pt x="1717" y="1901"/>
                    <a:pt x="1636" y="1795"/>
                  </a:cubicBezTo>
                  <a:cubicBezTo>
                    <a:pt x="1557" y="1687"/>
                    <a:pt x="1469" y="1586"/>
                    <a:pt x="1377" y="1489"/>
                  </a:cubicBezTo>
                  <a:cubicBezTo>
                    <a:pt x="1284" y="1393"/>
                    <a:pt x="1189" y="1297"/>
                    <a:pt x="1100" y="1198"/>
                  </a:cubicBezTo>
                  <a:lnTo>
                    <a:pt x="26" y="1"/>
                  </a:lnTo>
                  <a:close/>
                </a:path>
              </a:pathLst>
            </a:custGeom>
            <a:solidFill>
              <a:srgbClr val="00B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7" name="Google Shape;4497;p50"/>
            <p:cNvSpPr/>
            <p:nvPr>
              <p:custDataLst>
                <p:tags r:id="rId141"/>
              </p:custDataLst>
            </p:nvPr>
          </p:nvSpPr>
          <p:spPr>
            <a:xfrm>
              <a:off x="7655183" y="3770328"/>
              <a:ext cx="118488" cy="219202"/>
            </a:xfrm>
            <a:custGeom>
              <a:avLst/>
              <a:gdLst/>
              <a:ahLst/>
              <a:cxnLst/>
              <a:rect l="l" t="t" r="r" b="b"/>
              <a:pathLst>
                <a:path w="1540" h="2849" extrusionOk="0">
                  <a:moveTo>
                    <a:pt x="23" y="1"/>
                  </a:moveTo>
                  <a:lnTo>
                    <a:pt x="1" y="14"/>
                  </a:lnTo>
                  <a:cubicBezTo>
                    <a:pt x="96" y="266"/>
                    <a:pt x="201" y="513"/>
                    <a:pt x="306" y="761"/>
                  </a:cubicBezTo>
                  <a:lnTo>
                    <a:pt x="470" y="1129"/>
                  </a:lnTo>
                  <a:lnTo>
                    <a:pt x="640" y="1494"/>
                  </a:lnTo>
                  <a:cubicBezTo>
                    <a:pt x="697" y="1616"/>
                    <a:pt x="752" y="1739"/>
                    <a:pt x="807" y="1862"/>
                  </a:cubicBezTo>
                  <a:cubicBezTo>
                    <a:pt x="863" y="1985"/>
                    <a:pt x="928" y="2103"/>
                    <a:pt x="1001" y="2216"/>
                  </a:cubicBezTo>
                  <a:cubicBezTo>
                    <a:pt x="1074" y="2329"/>
                    <a:pt x="1152" y="2439"/>
                    <a:pt x="1237" y="2545"/>
                  </a:cubicBezTo>
                  <a:cubicBezTo>
                    <a:pt x="1322" y="2651"/>
                    <a:pt x="1412" y="2755"/>
                    <a:pt x="1515" y="2849"/>
                  </a:cubicBezTo>
                  <a:lnTo>
                    <a:pt x="1540" y="2834"/>
                  </a:lnTo>
                  <a:cubicBezTo>
                    <a:pt x="1509" y="2698"/>
                    <a:pt x="1464" y="2568"/>
                    <a:pt x="1415" y="2443"/>
                  </a:cubicBezTo>
                  <a:cubicBezTo>
                    <a:pt x="1366" y="2317"/>
                    <a:pt x="1311" y="2195"/>
                    <a:pt x="1254" y="2073"/>
                  </a:cubicBezTo>
                  <a:cubicBezTo>
                    <a:pt x="1197" y="1952"/>
                    <a:pt x="1131" y="1836"/>
                    <a:pt x="1058" y="1725"/>
                  </a:cubicBezTo>
                  <a:cubicBezTo>
                    <a:pt x="985" y="1612"/>
                    <a:pt x="912" y="1499"/>
                    <a:pt x="843" y="1386"/>
                  </a:cubicBezTo>
                  <a:lnTo>
                    <a:pt x="23" y="1"/>
                  </a:lnTo>
                  <a:close/>
                </a:path>
              </a:pathLst>
            </a:custGeom>
            <a:solidFill>
              <a:srgbClr val="00B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98" name="Google Shape;4498;p50"/>
            <p:cNvSpPr/>
            <p:nvPr>
              <p:custDataLst>
                <p:tags r:id="rId142"/>
              </p:custDataLst>
            </p:nvPr>
          </p:nvSpPr>
          <p:spPr>
            <a:xfrm>
              <a:off x="7652413" y="3768019"/>
              <a:ext cx="72477" cy="237822"/>
            </a:xfrm>
            <a:custGeom>
              <a:avLst/>
              <a:gdLst/>
              <a:ahLst/>
              <a:cxnLst/>
              <a:rect l="l" t="t" r="r" b="b"/>
              <a:pathLst>
                <a:path w="942" h="3091" extrusionOk="0">
                  <a:moveTo>
                    <a:pt x="26" y="0"/>
                  </a:moveTo>
                  <a:lnTo>
                    <a:pt x="0" y="9"/>
                  </a:lnTo>
                  <a:cubicBezTo>
                    <a:pt x="44" y="275"/>
                    <a:pt x="96" y="537"/>
                    <a:pt x="151" y="801"/>
                  </a:cubicBezTo>
                  <a:lnTo>
                    <a:pt x="237" y="1195"/>
                  </a:lnTo>
                  <a:lnTo>
                    <a:pt x="331" y="1588"/>
                  </a:lnTo>
                  <a:cubicBezTo>
                    <a:pt x="363" y="1718"/>
                    <a:pt x="391" y="1849"/>
                    <a:pt x="420" y="1981"/>
                  </a:cubicBezTo>
                  <a:cubicBezTo>
                    <a:pt x="452" y="2112"/>
                    <a:pt x="491" y="2241"/>
                    <a:pt x="539" y="2367"/>
                  </a:cubicBezTo>
                  <a:cubicBezTo>
                    <a:pt x="589" y="2492"/>
                    <a:pt x="644" y="2616"/>
                    <a:pt x="704" y="2737"/>
                  </a:cubicBezTo>
                  <a:cubicBezTo>
                    <a:pt x="765" y="2858"/>
                    <a:pt x="832" y="2977"/>
                    <a:pt x="915" y="3091"/>
                  </a:cubicBezTo>
                  <a:lnTo>
                    <a:pt x="942" y="3081"/>
                  </a:lnTo>
                  <a:cubicBezTo>
                    <a:pt x="939" y="2940"/>
                    <a:pt x="920" y="2806"/>
                    <a:pt x="898" y="2673"/>
                  </a:cubicBezTo>
                  <a:cubicBezTo>
                    <a:pt x="876" y="2540"/>
                    <a:pt x="847" y="2408"/>
                    <a:pt x="815" y="2278"/>
                  </a:cubicBezTo>
                  <a:cubicBezTo>
                    <a:pt x="782" y="2148"/>
                    <a:pt x="742" y="2022"/>
                    <a:pt x="694" y="1896"/>
                  </a:cubicBezTo>
                  <a:cubicBezTo>
                    <a:pt x="645" y="1771"/>
                    <a:pt x="596" y="1647"/>
                    <a:pt x="551" y="1521"/>
                  </a:cubicBezTo>
                  <a:lnTo>
                    <a:pt x="26" y="0"/>
                  </a:lnTo>
                  <a:close/>
                </a:path>
              </a:pathLst>
            </a:custGeom>
            <a:solidFill>
              <a:srgbClr val="00B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9" name="Google Shape;4499;p50"/>
            <p:cNvSpPr/>
            <p:nvPr>
              <p:custDataLst>
                <p:tags r:id="rId143"/>
              </p:custDataLst>
            </p:nvPr>
          </p:nvSpPr>
          <p:spPr>
            <a:xfrm>
              <a:off x="7362042" y="3469492"/>
              <a:ext cx="304913" cy="382007"/>
            </a:xfrm>
            <a:custGeom>
              <a:avLst/>
              <a:gdLst/>
              <a:ahLst/>
              <a:cxnLst/>
              <a:rect l="l" t="t" r="r" b="b"/>
              <a:pathLst>
                <a:path w="3963" h="4965" extrusionOk="0">
                  <a:moveTo>
                    <a:pt x="1" y="1"/>
                  </a:moveTo>
                  <a:cubicBezTo>
                    <a:pt x="178" y="122"/>
                    <a:pt x="300" y="332"/>
                    <a:pt x="355" y="546"/>
                  </a:cubicBezTo>
                  <a:cubicBezTo>
                    <a:pt x="495" y="1096"/>
                    <a:pt x="283" y="1669"/>
                    <a:pt x="75" y="2197"/>
                  </a:cubicBezTo>
                  <a:cubicBezTo>
                    <a:pt x="123" y="2138"/>
                    <a:pt x="192" y="2081"/>
                    <a:pt x="261" y="2081"/>
                  </a:cubicBezTo>
                  <a:cubicBezTo>
                    <a:pt x="281" y="2081"/>
                    <a:pt x="300" y="2086"/>
                    <a:pt x="319" y="2096"/>
                  </a:cubicBezTo>
                  <a:cubicBezTo>
                    <a:pt x="372" y="2125"/>
                    <a:pt x="391" y="2193"/>
                    <a:pt x="395" y="2252"/>
                  </a:cubicBezTo>
                  <a:cubicBezTo>
                    <a:pt x="405" y="2405"/>
                    <a:pt x="365" y="2556"/>
                    <a:pt x="325" y="2705"/>
                  </a:cubicBezTo>
                  <a:cubicBezTo>
                    <a:pt x="195" y="3206"/>
                    <a:pt x="86" y="3728"/>
                    <a:pt x="153" y="4234"/>
                  </a:cubicBezTo>
                  <a:cubicBezTo>
                    <a:pt x="317" y="4392"/>
                    <a:pt x="513" y="4536"/>
                    <a:pt x="752" y="4655"/>
                  </a:cubicBezTo>
                  <a:cubicBezTo>
                    <a:pt x="1203" y="4878"/>
                    <a:pt x="1617" y="4964"/>
                    <a:pt x="1986" y="4964"/>
                  </a:cubicBezTo>
                  <a:cubicBezTo>
                    <a:pt x="3224" y="4964"/>
                    <a:pt x="3963" y="4000"/>
                    <a:pt x="3963" y="4000"/>
                  </a:cubicBezTo>
                  <a:cubicBezTo>
                    <a:pt x="3963" y="4000"/>
                    <a:pt x="3092" y="3035"/>
                    <a:pt x="2395" y="2406"/>
                  </a:cubicBezTo>
                  <a:cubicBezTo>
                    <a:pt x="1700" y="1779"/>
                    <a:pt x="1037" y="1437"/>
                    <a:pt x="1037" y="1437"/>
                  </a:cubicBezTo>
                  <a:cubicBezTo>
                    <a:pt x="1037" y="1437"/>
                    <a:pt x="985" y="163"/>
                    <a:pt x="1" y="1"/>
                  </a:cubicBezTo>
                  <a:close/>
                </a:path>
              </a:pathLst>
            </a:custGeom>
            <a:solidFill>
              <a:srgbClr val="00B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0" name="Google Shape;4500;p50"/>
            <p:cNvSpPr/>
            <p:nvPr>
              <p:custDataLst>
                <p:tags r:id="rId144"/>
              </p:custDataLst>
            </p:nvPr>
          </p:nvSpPr>
          <p:spPr>
            <a:xfrm>
              <a:off x="7276638" y="3468338"/>
              <a:ext cx="123258" cy="327226"/>
            </a:xfrm>
            <a:custGeom>
              <a:avLst/>
              <a:gdLst/>
              <a:ahLst/>
              <a:cxnLst/>
              <a:rect l="l" t="t" r="r" b="b"/>
              <a:pathLst>
                <a:path w="1602" h="4253" extrusionOk="0">
                  <a:moveTo>
                    <a:pt x="892" y="0"/>
                  </a:moveTo>
                  <a:cubicBezTo>
                    <a:pt x="625" y="0"/>
                    <a:pt x="317" y="74"/>
                    <a:pt x="0" y="191"/>
                  </a:cubicBezTo>
                  <a:cubicBezTo>
                    <a:pt x="209" y="451"/>
                    <a:pt x="344" y="769"/>
                    <a:pt x="382" y="1099"/>
                  </a:cubicBezTo>
                  <a:cubicBezTo>
                    <a:pt x="416" y="1391"/>
                    <a:pt x="374" y="1693"/>
                    <a:pt x="262" y="1966"/>
                  </a:cubicBezTo>
                  <a:cubicBezTo>
                    <a:pt x="282" y="1965"/>
                    <a:pt x="300" y="1964"/>
                    <a:pt x="315" y="1964"/>
                  </a:cubicBezTo>
                  <a:cubicBezTo>
                    <a:pt x="335" y="1964"/>
                    <a:pt x="351" y="1965"/>
                    <a:pt x="363" y="1968"/>
                  </a:cubicBezTo>
                  <a:cubicBezTo>
                    <a:pt x="517" y="2007"/>
                    <a:pt x="360" y="3367"/>
                    <a:pt x="1261" y="4252"/>
                  </a:cubicBezTo>
                  <a:cubicBezTo>
                    <a:pt x="1194" y="3743"/>
                    <a:pt x="1303" y="3221"/>
                    <a:pt x="1433" y="2721"/>
                  </a:cubicBezTo>
                  <a:cubicBezTo>
                    <a:pt x="1472" y="2573"/>
                    <a:pt x="1513" y="2422"/>
                    <a:pt x="1502" y="2268"/>
                  </a:cubicBezTo>
                  <a:cubicBezTo>
                    <a:pt x="1497" y="2209"/>
                    <a:pt x="1480" y="2141"/>
                    <a:pt x="1427" y="2112"/>
                  </a:cubicBezTo>
                  <a:cubicBezTo>
                    <a:pt x="1408" y="2102"/>
                    <a:pt x="1388" y="2097"/>
                    <a:pt x="1369" y="2097"/>
                  </a:cubicBezTo>
                  <a:cubicBezTo>
                    <a:pt x="1300" y="2097"/>
                    <a:pt x="1231" y="2154"/>
                    <a:pt x="1183" y="2214"/>
                  </a:cubicBezTo>
                  <a:cubicBezTo>
                    <a:pt x="1391" y="1684"/>
                    <a:pt x="1602" y="1113"/>
                    <a:pt x="1463" y="562"/>
                  </a:cubicBezTo>
                  <a:cubicBezTo>
                    <a:pt x="1409" y="348"/>
                    <a:pt x="1287" y="138"/>
                    <a:pt x="1109" y="18"/>
                  </a:cubicBezTo>
                  <a:cubicBezTo>
                    <a:pt x="1068" y="11"/>
                    <a:pt x="1025" y="5"/>
                    <a:pt x="980" y="3"/>
                  </a:cubicBezTo>
                  <a:cubicBezTo>
                    <a:pt x="951" y="1"/>
                    <a:pt x="922" y="0"/>
                    <a:pt x="892" y="0"/>
                  </a:cubicBezTo>
                  <a:close/>
                </a:path>
              </a:pathLst>
            </a:custGeom>
            <a:solidFill>
              <a:srgbClr val="00B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01" name="Google Shape;4501;p50"/>
            <p:cNvSpPr/>
            <p:nvPr>
              <p:custDataLst>
                <p:tags r:id="rId145"/>
              </p:custDataLst>
            </p:nvPr>
          </p:nvSpPr>
          <p:spPr>
            <a:xfrm>
              <a:off x="7290949" y="3489573"/>
              <a:ext cx="84788" cy="89404"/>
            </a:xfrm>
            <a:custGeom>
              <a:avLst/>
              <a:gdLst/>
              <a:ahLst/>
              <a:cxnLst/>
              <a:rect l="l" t="t" r="r" b="b"/>
              <a:pathLst>
                <a:path w="1102" h="1162" extrusionOk="0">
                  <a:moveTo>
                    <a:pt x="670" y="0"/>
                  </a:moveTo>
                  <a:cubicBezTo>
                    <a:pt x="478" y="0"/>
                    <a:pt x="299" y="112"/>
                    <a:pt x="172" y="256"/>
                  </a:cubicBezTo>
                  <a:cubicBezTo>
                    <a:pt x="101" y="337"/>
                    <a:pt x="42" y="429"/>
                    <a:pt x="1" y="528"/>
                  </a:cubicBezTo>
                  <a:lnTo>
                    <a:pt x="18" y="1161"/>
                  </a:lnTo>
                  <a:cubicBezTo>
                    <a:pt x="126" y="1043"/>
                    <a:pt x="277" y="981"/>
                    <a:pt x="427" y="930"/>
                  </a:cubicBezTo>
                  <a:cubicBezTo>
                    <a:pt x="576" y="880"/>
                    <a:pt x="732" y="837"/>
                    <a:pt x="863" y="749"/>
                  </a:cubicBezTo>
                  <a:cubicBezTo>
                    <a:pt x="994" y="662"/>
                    <a:pt x="1101" y="516"/>
                    <a:pt x="1092" y="358"/>
                  </a:cubicBezTo>
                  <a:cubicBezTo>
                    <a:pt x="1081" y="160"/>
                    <a:pt x="884" y="7"/>
                    <a:pt x="686" y="0"/>
                  </a:cubicBezTo>
                  <a:cubicBezTo>
                    <a:pt x="681" y="0"/>
                    <a:pt x="676" y="0"/>
                    <a:pt x="670"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2" name="Google Shape;4502;p50"/>
            <p:cNvSpPr/>
            <p:nvPr>
              <p:custDataLst>
                <p:tags r:id="rId146"/>
              </p:custDataLst>
            </p:nvPr>
          </p:nvSpPr>
          <p:spPr>
            <a:xfrm>
              <a:off x="7389663" y="3613447"/>
              <a:ext cx="209738" cy="219433"/>
            </a:xfrm>
            <a:custGeom>
              <a:avLst/>
              <a:gdLst/>
              <a:ahLst/>
              <a:cxnLst/>
              <a:rect l="l" t="t" r="r" b="b"/>
              <a:pathLst>
                <a:path w="2726" h="2852" extrusionOk="0">
                  <a:moveTo>
                    <a:pt x="562" y="1"/>
                  </a:moveTo>
                  <a:lnTo>
                    <a:pt x="562" y="1"/>
                  </a:lnTo>
                  <a:cubicBezTo>
                    <a:pt x="1" y="568"/>
                    <a:pt x="23" y="1545"/>
                    <a:pt x="602" y="2097"/>
                  </a:cubicBezTo>
                  <a:cubicBezTo>
                    <a:pt x="981" y="2467"/>
                    <a:pt x="1639" y="2728"/>
                    <a:pt x="2154" y="2823"/>
                  </a:cubicBezTo>
                  <a:cubicBezTo>
                    <a:pt x="2269" y="2841"/>
                    <a:pt x="2385" y="2852"/>
                    <a:pt x="2501" y="2852"/>
                  </a:cubicBezTo>
                  <a:cubicBezTo>
                    <a:pt x="2576" y="2852"/>
                    <a:pt x="2651" y="2847"/>
                    <a:pt x="2726" y="2837"/>
                  </a:cubicBezTo>
                  <a:lnTo>
                    <a:pt x="2726" y="2837"/>
                  </a:lnTo>
                  <a:cubicBezTo>
                    <a:pt x="2688" y="2840"/>
                    <a:pt x="2649" y="2841"/>
                    <a:pt x="2611" y="2841"/>
                  </a:cubicBezTo>
                  <a:cubicBezTo>
                    <a:pt x="2459" y="2841"/>
                    <a:pt x="2307" y="2824"/>
                    <a:pt x="2159" y="2792"/>
                  </a:cubicBezTo>
                  <a:cubicBezTo>
                    <a:pt x="1973" y="2753"/>
                    <a:pt x="1791" y="2694"/>
                    <a:pt x="1615" y="2624"/>
                  </a:cubicBezTo>
                  <a:cubicBezTo>
                    <a:pt x="1268" y="2482"/>
                    <a:pt x="917" y="2317"/>
                    <a:pt x="647" y="2051"/>
                  </a:cubicBezTo>
                  <a:cubicBezTo>
                    <a:pt x="89" y="1521"/>
                    <a:pt x="55" y="583"/>
                    <a:pt x="562"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3" name="Google Shape;4503;p50"/>
            <p:cNvSpPr/>
            <p:nvPr>
              <p:custDataLst>
                <p:tags r:id="rId147"/>
              </p:custDataLst>
            </p:nvPr>
          </p:nvSpPr>
          <p:spPr>
            <a:xfrm>
              <a:off x="7413899" y="3673537"/>
              <a:ext cx="171345" cy="66015"/>
            </a:xfrm>
            <a:custGeom>
              <a:avLst/>
              <a:gdLst/>
              <a:ahLst/>
              <a:cxnLst/>
              <a:rect l="l" t="t" r="r" b="b"/>
              <a:pathLst>
                <a:path w="2227" h="858" extrusionOk="0">
                  <a:moveTo>
                    <a:pt x="1378" y="1"/>
                  </a:moveTo>
                  <a:cubicBezTo>
                    <a:pt x="1374" y="1"/>
                    <a:pt x="1369" y="2"/>
                    <a:pt x="1366" y="4"/>
                  </a:cubicBezTo>
                  <a:cubicBezTo>
                    <a:pt x="1355" y="11"/>
                    <a:pt x="1351" y="27"/>
                    <a:pt x="1359" y="37"/>
                  </a:cubicBezTo>
                  <a:cubicBezTo>
                    <a:pt x="1428" y="144"/>
                    <a:pt x="1476" y="265"/>
                    <a:pt x="1505" y="389"/>
                  </a:cubicBezTo>
                  <a:cubicBezTo>
                    <a:pt x="1517" y="451"/>
                    <a:pt x="1536" y="519"/>
                    <a:pt x="1504" y="555"/>
                  </a:cubicBezTo>
                  <a:cubicBezTo>
                    <a:pt x="1477" y="581"/>
                    <a:pt x="1440" y="591"/>
                    <a:pt x="1400" y="591"/>
                  </a:cubicBezTo>
                  <a:cubicBezTo>
                    <a:pt x="1270" y="591"/>
                    <a:pt x="1094" y="485"/>
                    <a:pt x="1011" y="425"/>
                  </a:cubicBezTo>
                  <a:cubicBezTo>
                    <a:pt x="911" y="354"/>
                    <a:pt x="820" y="268"/>
                    <a:pt x="733" y="177"/>
                  </a:cubicBezTo>
                  <a:lnTo>
                    <a:pt x="733" y="177"/>
                  </a:lnTo>
                  <a:cubicBezTo>
                    <a:pt x="731" y="175"/>
                    <a:pt x="729" y="172"/>
                    <a:pt x="727" y="170"/>
                  </a:cubicBezTo>
                  <a:lnTo>
                    <a:pt x="727" y="170"/>
                  </a:lnTo>
                  <a:lnTo>
                    <a:pt x="727" y="170"/>
                  </a:lnTo>
                  <a:cubicBezTo>
                    <a:pt x="726" y="169"/>
                    <a:pt x="725" y="169"/>
                    <a:pt x="724" y="168"/>
                  </a:cubicBezTo>
                  <a:cubicBezTo>
                    <a:pt x="718" y="161"/>
                    <a:pt x="710" y="158"/>
                    <a:pt x="703" y="158"/>
                  </a:cubicBezTo>
                  <a:cubicBezTo>
                    <a:pt x="680" y="158"/>
                    <a:pt x="658" y="187"/>
                    <a:pt x="677" y="209"/>
                  </a:cubicBezTo>
                  <a:cubicBezTo>
                    <a:pt x="755" y="301"/>
                    <a:pt x="813" y="409"/>
                    <a:pt x="850" y="523"/>
                  </a:cubicBezTo>
                  <a:cubicBezTo>
                    <a:pt x="869" y="580"/>
                    <a:pt x="881" y="639"/>
                    <a:pt x="870" y="691"/>
                  </a:cubicBezTo>
                  <a:cubicBezTo>
                    <a:pt x="856" y="760"/>
                    <a:pt x="806" y="783"/>
                    <a:pt x="748" y="783"/>
                  </a:cubicBezTo>
                  <a:cubicBezTo>
                    <a:pt x="697" y="783"/>
                    <a:pt x="640" y="765"/>
                    <a:pt x="597" y="743"/>
                  </a:cubicBezTo>
                  <a:cubicBezTo>
                    <a:pt x="427" y="671"/>
                    <a:pt x="272" y="569"/>
                    <a:pt x="141" y="439"/>
                  </a:cubicBezTo>
                  <a:cubicBezTo>
                    <a:pt x="139" y="436"/>
                    <a:pt x="136" y="435"/>
                    <a:pt x="133" y="435"/>
                  </a:cubicBezTo>
                  <a:cubicBezTo>
                    <a:pt x="125" y="435"/>
                    <a:pt x="118" y="441"/>
                    <a:pt x="119" y="450"/>
                  </a:cubicBezTo>
                  <a:cubicBezTo>
                    <a:pt x="136" y="528"/>
                    <a:pt x="152" y="606"/>
                    <a:pt x="139" y="682"/>
                  </a:cubicBezTo>
                  <a:cubicBezTo>
                    <a:pt x="126" y="758"/>
                    <a:pt x="78" y="835"/>
                    <a:pt x="1" y="857"/>
                  </a:cubicBezTo>
                  <a:cubicBezTo>
                    <a:pt x="161" y="816"/>
                    <a:pt x="175" y="631"/>
                    <a:pt x="154" y="489"/>
                  </a:cubicBezTo>
                  <a:lnTo>
                    <a:pt x="154" y="489"/>
                  </a:lnTo>
                  <a:cubicBezTo>
                    <a:pt x="231" y="569"/>
                    <a:pt x="318" y="638"/>
                    <a:pt x="412" y="698"/>
                  </a:cubicBezTo>
                  <a:cubicBezTo>
                    <a:pt x="525" y="762"/>
                    <a:pt x="635" y="833"/>
                    <a:pt x="770" y="835"/>
                  </a:cubicBezTo>
                  <a:cubicBezTo>
                    <a:pt x="944" y="827"/>
                    <a:pt x="957" y="633"/>
                    <a:pt x="908" y="507"/>
                  </a:cubicBezTo>
                  <a:cubicBezTo>
                    <a:pt x="896" y="466"/>
                    <a:pt x="881" y="427"/>
                    <a:pt x="863" y="389"/>
                  </a:cubicBezTo>
                  <a:lnTo>
                    <a:pt x="863" y="389"/>
                  </a:lnTo>
                  <a:cubicBezTo>
                    <a:pt x="1002" y="509"/>
                    <a:pt x="1158" y="609"/>
                    <a:pt x="1343" y="649"/>
                  </a:cubicBezTo>
                  <a:cubicBezTo>
                    <a:pt x="1361" y="652"/>
                    <a:pt x="1379" y="654"/>
                    <a:pt x="1398" y="654"/>
                  </a:cubicBezTo>
                  <a:cubicBezTo>
                    <a:pt x="1499" y="654"/>
                    <a:pt x="1597" y="599"/>
                    <a:pt x="1581" y="477"/>
                  </a:cubicBezTo>
                  <a:cubicBezTo>
                    <a:pt x="1568" y="378"/>
                    <a:pt x="1540" y="282"/>
                    <a:pt x="1500" y="191"/>
                  </a:cubicBezTo>
                  <a:lnTo>
                    <a:pt x="1500" y="191"/>
                  </a:lnTo>
                  <a:cubicBezTo>
                    <a:pt x="1576" y="267"/>
                    <a:pt x="1662" y="335"/>
                    <a:pt x="1765" y="373"/>
                  </a:cubicBezTo>
                  <a:cubicBezTo>
                    <a:pt x="1813" y="391"/>
                    <a:pt x="1865" y="400"/>
                    <a:pt x="1918" y="400"/>
                  </a:cubicBezTo>
                  <a:cubicBezTo>
                    <a:pt x="2046" y="400"/>
                    <a:pt x="2173" y="346"/>
                    <a:pt x="2226" y="226"/>
                  </a:cubicBezTo>
                  <a:lnTo>
                    <a:pt x="2226" y="226"/>
                  </a:lnTo>
                  <a:cubicBezTo>
                    <a:pt x="2170" y="332"/>
                    <a:pt x="2053" y="380"/>
                    <a:pt x="1936" y="380"/>
                  </a:cubicBezTo>
                  <a:cubicBezTo>
                    <a:pt x="1880" y="380"/>
                    <a:pt x="1823" y="369"/>
                    <a:pt x="1773" y="348"/>
                  </a:cubicBezTo>
                  <a:cubicBezTo>
                    <a:pt x="1622" y="283"/>
                    <a:pt x="1515" y="155"/>
                    <a:pt x="1412" y="28"/>
                  </a:cubicBezTo>
                  <a:lnTo>
                    <a:pt x="1412" y="28"/>
                  </a:lnTo>
                  <a:cubicBezTo>
                    <a:pt x="1409" y="22"/>
                    <a:pt x="1405" y="17"/>
                    <a:pt x="1401" y="11"/>
                  </a:cubicBezTo>
                  <a:lnTo>
                    <a:pt x="1400" y="12"/>
                  </a:lnTo>
                  <a:lnTo>
                    <a:pt x="1400" y="12"/>
                  </a:lnTo>
                  <a:cubicBezTo>
                    <a:pt x="1399" y="11"/>
                    <a:pt x="1398" y="10"/>
                    <a:pt x="1397" y="9"/>
                  </a:cubicBezTo>
                  <a:cubicBezTo>
                    <a:pt x="1392" y="4"/>
                    <a:pt x="1385" y="1"/>
                    <a:pt x="1378"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4" name="Google Shape;4504;p50"/>
            <p:cNvSpPr/>
            <p:nvPr>
              <p:custDataLst>
                <p:tags r:id="rId148"/>
              </p:custDataLst>
            </p:nvPr>
          </p:nvSpPr>
          <p:spPr>
            <a:xfrm>
              <a:off x="7478298" y="3733550"/>
              <a:ext cx="164113" cy="66322"/>
            </a:xfrm>
            <a:custGeom>
              <a:avLst/>
              <a:gdLst/>
              <a:ahLst/>
              <a:cxnLst/>
              <a:rect l="l" t="t" r="r" b="b"/>
              <a:pathLst>
                <a:path w="2133" h="862" extrusionOk="0">
                  <a:moveTo>
                    <a:pt x="1352" y="0"/>
                  </a:moveTo>
                  <a:cubicBezTo>
                    <a:pt x="1349" y="0"/>
                    <a:pt x="1345" y="1"/>
                    <a:pt x="1342" y="3"/>
                  </a:cubicBezTo>
                  <a:cubicBezTo>
                    <a:pt x="1332" y="8"/>
                    <a:pt x="1327" y="23"/>
                    <a:pt x="1333" y="33"/>
                  </a:cubicBezTo>
                  <a:cubicBezTo>
                    <a:pt x="1384" y="133"/>
                    <a:pt x="1425" y="240"/>
                    <a:pt x="1451" y="349"/>
                  </a:cubicBezTo>
                  <a:cubicBezTo>
                    <a:pt x="1462" y="404"/>
                    <a:pt x="1482" y="464"/>
                    <a:pt x="1464" y="499"/>
                  </a:cubicBezTo>
                  <a:cubicBezTo>
                    <a:pt x="1443" y="533"/>
                    <a:pt x="1406" y="545"/>
                    <a:pt x="1365" y="545"/>
                  </a:cubicBezTo>
                  <a:cubicBezTo>
                    <a:pt x="1304" y="545"/>
                    <a:pt x="1234" y="520"/>
                    <a:pt x="1187" y="503"/>
                  </a:cubicBezTo>
                  <a:cubicBezTo>
                    <a:pt x="1035" y="439"/>
                    <a:pt x="911" y="328"/>
                    <a:pt x="788" y="220"/>
                  </a:cubicBezTo>
                  <a:lnTo>
                    <a:pt x="788" y="220"/>
                  </a:lnTo>
                  <a:cubicBezTo>
                    <a:pt x="786" y="217"/>
                    <a:pt x="784" y="215"/>
                    <a:pt x="782" y="213"/>
                  </a:cubicBezTo>
                  <a:lnTo>
                    <a:pt x="782" y="213"/>
                  </a:lnTo>
                  <a:lnTo>
                    <a:pt x="781" y="214"/>
                  </a:lnTo>
                  <a:lnTo>
                    <a:pt x="781" y="214"/>
                  </a:lnTo>
                  <a:cubicBezTo>
                    <a:pt x="780" y="213"/>
                    <a:pt x="779" y="212"/>
                    <a:pt x="778" y="211"/>
                  </a:cubicBezTo>
                  <a:cubicBezTo>
                    <a:pt x="771" y="205"/>
                    <a:pt x="764" y="202"/>
                    <a:pt x="757" y="202"/>
                  </a:cubicBezTo>
                  <a:cubicBezTo>
                    <a:pt x="733" y="202"/>
                    <a:pt x="713" y="231"/>
                    <a:pt x="732" y="254"/>
                  </a:cubicBezTo>
                  <a:cubicBezTo>
                    <a:pt x="799" y="333"/>
                    <a:pt x="842" y="431"/>
                    <a:pt x="854" y="532"/>
                  </a:cubicBezTo>
                  <a:cubicBezTo>
                    <a:pt x="862" y="583"/>
                    <a:pt x="862" y="633"/>
                    <a:pt x="833" y="662"/>
                  </a:cubicBezTo>
                  <a:cubicBezTo>
                    <a:pt x="807" y="690"/>
                    <a:pt x="771" y="700"/>
                    <a:pt x="732" y="700"/>
                  </a:cubicBezTo>
                  <a:cubicBezTo>
                    <a:pt x="674" y="700"/>
                    <a:pt x="610" y="677"/>
                    <a:pt x="561" y="655"/>
                  </a:cubicBezTo>
                  <a:cubicBezTo>
                    <a:pt x="416" y="588"/>
                    <a:pt x="288" y="488"/>
                    <a:pt x="189" y="363"/>
                  </a:cubicBezTo>
                  <a:cubicBezTo>
                    <a:pt x="185" y="358"/>
                    <a:pt x="179" y="356"/>
                    <a:pt x="174" y="356"/>
                  </a:cubicBezTo>
                  <a:cubicBezTo>
                    <a:pt x="163" y="356"/>
                    <a:pt x="152" y="366"/>
                    <a:pt x="157" y="380"/>
                  </a:cubicBezTo>
                  <a:cubicBezTo>
                    <a:pt x="207" y="516"/>
                    <a:pt x="265" y="693"/>
                    <a:pt x="142" y="808"/>
                  </a:cubicBezTo>
                  <a:cubicBezTo>
                    <a:pt x="110" y="838"/>
                    <a:pt x="67" y="859"/>
                    <a:pt x="23" y="859"/>
                  </a:cubicBezTo>
                  <a:cubicBezTo>
                    <a:pt x="16" y="859"/>
                    <a:pt x="8" y="858"/>
                    <a:pt x="1" y="857"/>
                  </a:cubicBezTo>
                  <a:lnTo>
                    <a:pt x="1" y="857"/>
                  </a:lnTo>
                  <a:cubicBezTo>
                    <a:pt x="13" y="860"/>
                    <a:pt x="25" y="861"/>
                    <a:pt x="36" y="861"/>
                  </a:cubicBezTo>
                  <a:cubicBezTo>
                    <a:pt x="131" y="861"/>
                    <a:pt x="212" y="771"/>
                    <a:pt x="231" y="681"/>
                  </a:cubicBezTo>
                  <a:cubicBezTo>
                    <a:pt x="248" y="606"/>
                    <a:pt x="237" y="530"/>
                    <a:pt x="217" y="456"/>
                  </a:cubicBezTo>
                  <a:lnTo>
                    <a:pt x="217" y="456"/>
                  </a:lnTo>
                  <a:cubicBezTo>
                    <a:pt x="270" y="516"/>
                    <a:pt x="330" y="570"/>
                    <a:pt x="396" y="616"/>
                  </a:cubicBezTo>
                  <a:cubicBezTo>
                    <a:pt x="488" y="679"/>
                    <a:pt x="586" y="739"/>
                    <a:pt x="702" y="754"/>
                  </a:cubicBezTo>
                  <a:cubicBezTo>
                    <a:pt x="714" y="755"/>
                    <a:pt x="726" y="756"/>
                    <a:pt x="738" y="756"/>
                  </a:cubicBezTo>
                  <a:cubicBezTo>
                    <a:pt x="945" y="756"/>
                    <a:pt x="946" y="552"/>
                    <a:pt x="881" y="383"/>
                  </a:cubicBezTo>
                  <a:lnTo>
                    <a:pt x="881" y="383"/>
                  </a:lnTo>
                  <a:cubicBezTo>
                    <a:pt x="1015" y="492"/>
                    <a:pt x="1162" y="585"/>
                    <a:pt x="1339" y="604"/>
                  </a:cubicBezTo>
                  <a:cubicBezTo>
                    <a:pt x="1345" y="604"/>
                    <a:pt x="1352" y="604"/>
                    <a:pt x="1359" y="604"/>
                  </a:cubicBezTo>
                  <a:cubicBezTo>
                    <a:pt x="1420" y="604"/>
                    <a:pt x="1489" y="586"/>
                    <a:pt x="1517" y="522"/>
                  </a:cubicBezTo>
                  <a:cubicBezTo>
                    <a:pt x="1543" y="457"/>
                    <a:pt x="1515" y="399"/>
                    <a:pt x="1503" y="337"/>
                  </a:cubicBezTo>
                  <a:cubicBezTo>
                    <a:pt x="1478" y="249"/>
                    <a:pt x="1447" y="164"/>
                    <a:pt x="1408" y="82"/>
                  </a:cubicBezTo>
                  <a:lnTo>
                    <a:pt x="1408" y="82"/>
                  </a:lnTo>
                  <a:cubicBezTo>
                    <a:pt x="1566" y="176"/>
                    <a:pt x="1747" y="264"/>
                    <a:pt x="1929" y="264"/>
                  </a:cubicBezTo>
                  <a:cubicBezTo>
                    <a:pt x="1997" y="264"/>
                    <a:pt x="2066" y="252"/>
                    <a:pt x="2133" y="223"/>
                  </a:cubicBezTo>
                  <a:lnTo>
                    <a:pt x="2133" y="223"/>
                  </a:lnTo>
                  <a:cubicBezTo>
                    <a:pt x="2078" y="242"/>
                    <a:pt x="2021" y="251"/>
                    <a:pt x="1964" y="251"/>
                  </a:cubicBezTo>
                  <a:cubicBezTo>
                    <a:pt x="1884" y="251"/>
                    <a:pt x="1803" y="234"/>
                    <a:pt x="1727" y="205"/>
                  </a:cubicBezTo>
                  <a:cubicBezTo>
                    <a:pt x="1598" y="155"/>
                    <a:pt x="1480" y="81"/>
                    <a:pt x="1364" y="4"/>
                  </a:cubicBezTo>
                  <a:cubicBezTo>
                    <a:pt x="1361" y="2"/>
                    <a:pt x="1356" y="0"/>
                    <a:pt x="1352" y="0"/>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5" name="Google Shape;4505;p50"/>
            <p:cNvSpPr/>
            <p:nvPr>
              <p:custDataLst>
                <p:tags r:id="rId149"/>
              </p:custDataLst>
            </p:nvPr>
          </p:nvSpPr>
          <p:spPr>
            <a:xfrm>
              <a:off x="7369582" y="3435792"/>
              <a:ext cx="22543" cy="43856"/>
            </a:xfrm>
            <a:custGeom>
              <a:avLst/>
              <a:gdLst/>
              <a:ahLst/>
              <a:cxnLst/>
              <a:rect l="l" t="t" r="r" b="b"/>
              <a:pathLst>
                <a:path w="293" h="570" extrusionOk="0">
                  <a:moveTo>
                    <a:pt x="8" y="1"/>
                  </a:moveTo>
                  <a:lnTo>
                    <a:pt x="1" y="11"/>
                  </a:lnTo>
                  <a:cubicBezTo>
                    <a:pt x="31" y="109"/>
                    <a:pt x="63" y="177"/>
                    <a:pt x="126" y="249"/>
                  </a:cubicBezTo>
                  <a:cubicBezTo>
                    <a:pt x="191" y="343"/>
                    <a:pt x="229" y="453"/>
                    <a:pt x="246" y="568"/>
                  </a:cubicBezTo>
                  <a:cubicBezTo>
                    <a:pt x="246" y="568"/>
                    <a:pt x="258" y="568"/>
                    <a:pt x="258" y="569"/>
                  </a:cubicBezTo>
                  <a:cubicBezTo>
                    <a:pt x="293" y="431"/>
                    <a:pt x="264" y="286"/>
                    <a:pt x="211" y="156"/>
                  </a:cubicBezTo>
                  <a:cubicBezTo>
                    <a:pt x="176" y="74"/>
                    <a:pt x="101" y="14"/>
                    <a:pt x="8"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6" name="Google Shape;4506;p50"/>
            <p:cNvSpPr/>
            <p:nvPr>
              <p:custDataLst>
                <p:tags r:id="rId150"/>
              </p:custDataLst>
            </p:nvPr>
          </p:nvSpPr>
          <p:spPr>
            <a:xfrm>
              <a:off x="7353655" y="3447487"/>
              <a:ext cx="26237" cy="28853"/>
            </a:xfrm>
            <a:custGeom>
              <a:avLst/>
              <a:gdLst/>
              <a:ahLst/>
              <a:cxnLst/>
              <a:rect l="l" t="t" r="r" b="b"/>
              <a:pathLst>
                <a:path w="341" h="375" extrusionOk="0">
                  <a:moveTo>
                    <a:pt x="47" y="0"/>
                  </a:moveTo>
                  <a:cubicBezTo>
                    <a:pt x="34" y="0"/>
                    <a:pt x="20" y="1"/>
                    <a:pt x="7" y="3"/>
                  </a:cubicBezTo>
                  <a:lnTo>
                    <a:pt x="0" y="13"/>
                  </a:lnTo>
                  <a:cubicBezTo>
                    <a:pt x="18" y="66"/>
                    <a:pt x="46" y="98"/>
                    <a:pt x="73" y="128"/>
                  </a:cubicBezTo>
                  <a:cubicBezTo>
                    <a:pt x="100" y="158"/>
                    <a:pt x="140" y="169"/>
                    <a:pt x="171" y="192"/>
                  </a:cubicBezTo>
                  <a:cubicBezTo>
                    <a:pt x="235" y="240"/>
                    <a:pt x="288" y="297"/>
                    <a:pt x="317" y="374"/>
                  </a:cubicBezTo>
                  <a:cubicBezTo>
                    <a:pt x="317" y="374"/>
                    <a:pt x="323" y="374"/>
                    <a:pt x="326" y="374"/>
                  </a:cubicBezTo>
                  <a:cubicBezTo>
                    <a:pt x="328" y="374"/>
                    <a:pt x="329" y="374"/>
                    <a:pt x="329" y="374"/>
                  </a:cubicBezTo>
                  <a:lnTo>
                    <a:pt x="329" y="374"/>
                  </a:lnTo>
                  <a:cubicBezTo>
                    <a:pt x="340" y="257"/>
                    <a:pt x="272" y="151"/>
                    <a:pt x="199" y="66"/>
                  </a:cubicBezTo>
                  <a:cubicBezTo>
                    <a:pt x="159" y="20"/>
                    <a:pt x="107" y="0"/>
                    <a:pt x="47" y="0"/>
                  </a:cubicBezTo>
                  <a:close/>
                  <a:moveTo>
                    <a:pt x="329" y="374"/>
                  </a:moveTo>
                  <a:lnTo>
                    <a:pt x="329" y="374"/>
                  </a:lnTo>
                  <a:cubicBezTo>
                    <a:pt x="329" y="374"/>
                    <a:pt x="329" y="374"/>
                    <a:pt x="329" y="374"/>
                  </a:cubicBezTo>
                  <a:cubicBezTo>
                    <a:pt x="329" y="374"/>
                    <a:pt x="329" y="374"/>
                    <a:pt x="329" y="374"/>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7" name="Google Shape;4507;p50"/>
            <p:cNvSpPr/>
            <p:nvPr>
              <p:custDataLst>
                <p:tags r:id="rId151"/>
              </p:custDataLst>
            </p:nvPr>
          </p:nvSpPr>
          <p:spPr>
            <a:xfrm>
              <a:off x="7099599" y="3548356"/>
              <a:ext cx="71554" cy="121873"/>
            </a:xfrm>
            <a:custGeom>
              <a:avLst/>
              <a:gdLst/>
              <a:ahLst/>
              <a:cxnLst/>
              <a:rect l="l" t="t" r="r" b="b"/>
              <a:pathLst>
                <a:path w="930" h="1584" extrusionOk="0">
                  <a:moveTo>
                    <a:pt x="741" y="1"/>
                  </a:moveTo>
                  <a:cubicBezTo>
                    <a:pt x="424" y="237"/>
                    <a:pt x="195" y="466"/>
                    <a:pt x="122" y="634"/>
                  </a:cubicBezTo>
                  <a:cubicBezTo>
                    <a:pt x="0" y="918"/>
                    <a:pt x="117" y="1294"/>
                    <a:pt x="253" y="1583"/>
                  </a:cubicBezTo>
                  <a:cubicBezTo>
                    <a:pt x="247" y="1479"/>
                    <a:pt x="254" y="1373"/>
                    <a:pt x="287" y="1273"/>
                  </a:cubicBezTo>
                  <a:cubicBezTo>
                    <a:pt x="392" y="956"/>
                    <a:pt x="711" y="762"/>
                    <a:pt x="869" y="470"/>
                  </a:cubicBezTo>
                  <a:cubicBezTo>
                    <a:pt x="900" y="414"/>
                    <a:pt x="925" y="351"/>
                    <a:pt x="927" y="286"/>
                  </a:cubicBezTo>
                  <a:cubicBezTo>
                    <a:pt x="930" y="167"/>
                    <a:pt x="846" y="58"/>
                    <a:pt x="741" y="1"/>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8" name="Google Shape;4508;p50"/>
            <p:cNvSpPr/>
            <p:nvPr>
              <p:custDataLst>
                <p:tags r:id="rId152"/>
              </p:custDataLst>
            </p:nvPr>
          </p:nvSpPr>
          <p:spPr>
            <a:xfrm>
              <a:off x="7118527" y="3482957"/>
              <a:ext cx="190196" cy="220202"/>
            </a:xfrm>
            <a:custGeom>
              <a:avLst/>
              <a:gdLst/>
              <a:ahLst/>
              <a:cxnLst/>
              <a:rect l="l" t="t" r="r" b="b"/>
              <a:pathLst>
                <a:path w="2472" h="2862" extrusionOk="0">
                  <a:moveTo>
                    <a:pt x="2055" y="1"/>
                  </a:moveTo>
                  <a:cubicBezTo>
                    <a:pt x="1485" y="212"/>
                    <a:pt x="913" y="536"/>
                    <a:pt x="495" y="849"/>
                  </a:cubicBezTo>
                  <a:cubicBezTo>
                    <a:pt x="600" y="906"/>
                    <a:pt x="684" y="1015"/>
                    <a:pt x="682" y="1135"/>
                  </a:cubicBezTo>
                  <a:cubicBezTo>
                    <a:pt x="679" y="1198"/>
                    <a:pt x="655" y="1262"/>
                    <a:pt x="624" y="1318"/>
                  </a:cubicBezTo>
                  <a:cubicBezTo>
                    <a:pt x="465" y="1610"/>
                    <a:pt x="146" y="1806"/>
                    <a:pt x="41" y="2122"/>
                  </a:cubicBezTo>
                  <a:cubicBezTo>
                    <a:pt x="9" y="2222"/>
                    <a:pt x="1" y="2328"/>
                    <a:pt x="7" y="2433"/>
                  </a:cubicBezTo>
                  <a:cubicBezTo>
                    <a:pt x="124" y="2681"/>
                    <a:pt x="251" y="2862"/>
                    <a:pt x="251" y="2862"/>
                  </a:cubicBezTo>
                  <a:cubicBezTo>
                    <a:pt x="251" y="2862"/>
                    <a:pt x="239" y="2417"/>
                    <a:pt x="570" y="2257"/>
                  </a:cubicBezTo>
                  <a:cubicBezTo>
                    <a:pt x="865" y="2115"/>
                    <a:pt x="1954" y="1810"/>
                    <a:pt x="2320" y="1776"/>
                  </a:cubicBezTo>
                  <a:cubicBezTo>
                    <a:pt x="2429" y="1503"/>
                    <a:pt x="2471" y="1201"/>
                    <a:pt x="2437" y="909"/>
                  </a:cubicBezTo>
                  <a:cubicBezTo>
                    <a:pt x="2398" y="578"/>
                    <a:pt x="2264" y="260"/>
                    <a:pt x="2055" y="1"/>
                  </a:cubicBezTo>
                  <a:close/>
                </a:path>
              </a:pathLst>
            </a:custGeom>
            <a:solidFill>
              <a:srgbClr val="00B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9" name="Google Shape;4509;p50"/>
            <p:cNvSpPr/>
            <p:nvPr>
              <p:custDataLst>
                <p:tags r:id="rId153"/>
              </p:custDataLst>
            </p:nvPr>
          </p:nvSpPr>
          <p:spPr>
            <a:xfrm>
              <a:off x="7121604" y="3535584"/>
              <a:ext cx="181194" cy="166960"/>
            </a:xfrm>
            <a:custGeom>
              <a:avLst/>
              <a:gdLst/>
              <a:ahLst/>
              <a:cxnLst/>
              <a:rect l="l" t="t" r="r" b="b"/>
              <a:pathLst>
                <a:path w="2355" h="2170" extrusionOk="0">
                  <a:moveTo>
                    <a:pt x="2354" y="0"/>
                  </a:moveTo>
                  <a:cubicBezTo>
                    <a:pt x="2242" y="359"/>
                    <a:pt x="1644" y="627"/>
                    <a:pt x="1302" y="719"/>
                  </a:cubicBezTo>
                  <a:cubicBezTo>
                    <a:pt x="885" y="824"/>
                    <a:pt x="362" y="888"/>
                    <a:pt x="144" y="1316"/>
                  </a:cubicBezTo>
                  <a:cubicBezTo>
                    <a:pt x="0" y="1582"/>
                    <a:pt x="22" y="1928"/>
                    <a:pt x="201" y="2169"/>
                  </a:cubicBezTo>
                  <a:cubicBezTo>
                    <a:pt x="26" y="1885"/>
                    <a:pt x="40" y="1507"/>
                    <a:pt x="243" y="1248"/>
                  </a:cubicBezTo>
                  <a:cubicBezTo>
                    <a:pt x="496" y="914"/>
                    <a:pt x="940" y="877"/>
                    <a:pt x="1316" y="772"/>
                  </a:cubicBezTo>
                  <a:cubicBezTo>
                    <a:pt x="1664" y="675"/>
                    <a:pt x="2269" y="377"/>
                    <a:pt x="2354"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0" name="Google Shape;4510;p50"/>
            <p:cNvSpPr/>
            <p:nvPr>
              <p:custDataLst>
                <p:tags r:id="rId154"/>
              </p:custDataLst>
            </p:nvPr>
          </p:nvSpPr>
          <p:spPr>
            <a:xfrm>
              <a:off x="7313570" y="3506039"/>
              <a:ext cx="39701" cy="31084"/>
            </a:xfrm>
            <a:custGeom>
              <a:avLst/>
              <a:gdLst/>
              <a:ahLst/>
              <a:cxnLst/>
              <a:rect l="l" t="t" r="r" b="b"/>
              <a:pathLst>
                <a:path w="516" h="404" extrusionOk="0">
                  <a:moveTo>
                    <a:pt x="465" y="0"/>
                  </a:moveTo>
                  <a:cubicBezTo>
                    <a:pt x="465" y="39"/>
                    <a:pt x="469" y="73"/>
                    <a:pt x="468" y="109"/>
                  </a:cubicBezTo>
                  <a:cubicBezTo>
                    <a:pt x="470" y="208"/>
                    <a:pt x="421" y="303"/>
                    <a:pt x="322" y="332"/>
                  </a:cubicBezTo>
                  <a:cubicBezTo>
                    <a:pt x="304" y="338"/>
                    <a:pt x="286" y="341"/>
                    <a:pt x="268" y="341"/>
                  </a:cubicBezTo>
                  <a:cubicBezTo>
                    <a:pt x="158" y="341"/>
                    <a:pt x="68" y="231"/>
                    <a:pt x="1" y="146"/>
                  </a:cubicBezTo>
                  <a:lnTo>
                    <a:pt x="1" y="146"/>
                  </a:lnTo>
                  <a:cubicBezTo>
                    <a:pt x="32" y="251"/>
                    <a:pt x="104" y="363"/>
                    <a:pt x="219" y="397"/>
                  </a:cubicBezTo>
                  <a:cubicBezTo>
                    <a:pt x="236" y="401"/>
                    <a:pt x="253" y="403"/>
                    <a:pt x="270" y="403"/>
                  </a:cubicBezTo>
                  <a:cubicBezTo>
                    <a:pt x="375" y="403"/>
                    <a:pt x="481" y="325"/>
                    <a:pt x="499" y="219"/>
                  </a:cubicBezTo>
                  <a:cubicBezTo>
                    <a:pt x="515" y="140"/>
                    <a:pt x="490" y="67"/>
                    <a:pt x="465" y="0"/>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 name="Google Shape;4491;p50"/>
          <p:cNvGrpSpPr/>
          <p:nvPr/>
        </p:nvGrpSpPr>
        <p:grpSpPr>
          <a:xfrm flipH="1">
            <a:off x="-31750" y="2869565"/>
            <a:ext cx="2138045" cy="1703705"/>
            <a:chOff x="7099599" y="3435792"/>
            <a:chExt cx="745933" cy="570048"/>
          </a:xfrm>
        </p:grpSpPr>
        <p:sp>
          <p:nvSpPr>
            <p:cNvPr id="76" name="Google Shape;4492;p50"/>
            <p:cNvSpPr/>
            <p:nvPr>
              <p:custDataLst>
                <p:tags r:id="rId117"/>
              </p:custDataLst>
            </p:nvPr>
          </p:nvSpPr>
          <p:spPr>
            <a:xfrm>
              <a:off x="7410129" y="3826417"/>
              <a:ext cx="20158" cy="32084"/>
            </a:xfrm>
            <a:custGeom>
              <a:avLst/>
              <a:gdLst/>
              <a:ahLst/>
              <a:cxnLst/>
              <a:rect l="l" t="t" r="r" b="b"/>
              <a:pathLst>
                <a:path w="262" h="417" extrusionOk="0">
                  <a:moveTo>
                    <a:pt x="250" y="1"/>
                  </a:moveTo>
                  <a:cubicBezTo>
                    <a:pt x="222" y="32"/>
                    <a:pt x="198" y="63"/>
                    <a:pt x="172" y="93"/>
                  </a:cubicBezTo>
                  <a:cubicBezTo>
                    <a:pt x="145" y="125"/>
                    <a:pt x="120" y="154"/>
                    <a:pt x="95" y="185"/>
                  </a:cubicBezTo>
                  <a:cubicBezTo>
                    <a:pt x="70" y="217"/>
                    <a:pt x="36" y="241"/>
                    <a:pt x="22" y="278"/>
                  </a:cubicBezTo>
                  <a:cubicBezTo>
                    <a:pt x="15" y="298"/>
                    <a:pt x="8" y="318"/>
                    <a:pt x="6" y="339"/>
                  </a:cubicBezTo>
                  <a:cubicBezTo>
                    <a:pt x="2" y="359"/>
                    <a:pt x="0" y="381"/>
                    <a:pt x="5" y="408"/>
                  </a:cubicBezTo>
                  <a:lnTo>
                    <a:pt x="15" y="417"/>
                  </a:lnTo>
                  <a:cubicBezTo>
                    <a:pt x="63" y="404"/>
                    <a:pt x="99" y="381"/>
                    <a:pt x="130" y="349"/>
                  </a:cubicBezTo>
                  <a:cubicBezTo>
                    <a:pt x="159" y="320"/>
                    <a:pt x="167" y="276"/>
                    <a:pt x="183" y="239"/>
                  </a:cubicBezTo>
                  <a:cubicBezTo>
                    <a:pt x="215" y="164"/>
                    <a:pt x="241" y="88"/>
                    <a:pt x="261" y="8"/>
                  </a:cubicBezTo>
                  <a:cubicBezTo>
                    <a:pt x="261" y="8"/>
                    <a:pt x="250" y="2"/>
                    <a:pt x="250"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4493;p50"/>
            <p:cNvSpPr/>
            <p:nvPr>
              <p:custDataLst>
                <p:tags r:id="rId118"/>
              </p:custDataLst>
            </p:nvPr>
          </p:nvSpPr>
          <p:spPr>
            <a:xfrm>
              <a:off x="7397742" y="3823955"/>
              <a:ext cx="25775" cy="25621"/>
            </a:xfrm>
            <a:custGeom>
              <a:avLst/>
              <a:gdLst/>
              <a:ahLst/>
              <a:cxnLst/>
              <a:rect l="l" t="t" r="r" b="b"/>
              <a:pathLst>
                <a:path w="335" h="333" extrusionOk="0">
                  <a:moveTo>
                    <a:pt x="325" y="0"/>
                  </a:moveTo>
                  <a:lnTo>
                    <a:pt x="325" y="0"/>
                  </a:lnTo>
                  <a:cubicBezTo>
                    <a:pt x="279" y="35"/>
                    <a:pt x="188" y="105"/>
                    <a:pt x="142" y="138"/>
                  </a:cubicBezTo>
                  <a:cubicBezTo>
                    <a:pt x="111" y="162"/>
                    <a:pt x="73" y="173"/>
                    <a:pt x="52" y="205"/>
                  </a:cubicBezTo>
                  <a:cubicBezTo>
                    <a:pt x="39" y="220"/>
                    <a:pt x="30" y="236"/>
                    <a:pt x="22" y="256"/>
                  </a:cubicBezTo>
                  <a:cubicBezTo>
                    <a:pt x="12" y="274"/>
                    <a:pt x="5" y="294"/>
                    <a:pt x="1" y="320"/>
                  </a:cubicBezTo>
                  <a:lnTo>
                    <a:pt x="9" y="331"/>
                  </a:lnTo>
                  <a:cubicBezTo>
                    <a:pt x="17" y="332"/>
                    <a:pt x="24" y="332"/>
                    <a:pt x="31" y="332"/>
                  </a:cubicBezTo>
                  <a:cubicBezTo>
                    <a:pt x="69" y="332"/>
                    <a:pt x="102" y="321"/>
                    <a:pt x="135" y="302"/>
                  </a:cubicBezTo>
                  <a:cubicBezTo>
                    <a:pt x="172" y="283"/>
                    <a:pt x="190" y="243"/>
                    <a:pt x="214" y="212"/>
                  </a:cubicBezTo>
                  <a:cubicBezTo>
                    <a:pt x="261" y="149"/>
                    <a:pt x="302" y="82"/>
                    <a:pt x="335" y="11"/>
                  </a:cubicBezTo>
                  <a:cubicBezTo>
                    <a:pt x="335" y="11"/>
                    <a:pt x="324" y="2"/>
                    <a:pt x="325" y="0"/>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4494;p50"/>
            <p:cNvSpPr/>
            <p:nvPr>
              <p:custDataLst>
                <p:tags r:id="rId119"/>
              </p:custDataLst>
            </p:nvPr>
          </p:nvSpPr>
          <p:spPr>
            <a:xfrm>
              <a:off x="7382816" y="3820569"/>
              <a:ext cx="35469" cy="21389"/>
            </a:xfrm>
            <a:custGeom>
              <a:avLst/>
              <a:gdLst/>
              <a:ahLst/>
              <a:cxnLst/>
              <a:rect l="l" t="t" r="r" b="b"/>
              <a:pathLst>
                <a:path w="461" h="278" extrusionOk="0">
                  <a:moveTo>
                    <a:pt x="455" y="0"/>
                  </a:moveTo>
                  <a:cubicBezTo>
                    <a:pt x="412" y="11"/>
                    <a:pt x="370" y="26"/>
                    <a:pt x="326" y="40"/>
                  </a:cubicBezTo>
                  <a:cubicBezTo>
                    <a:pt x="284" y="55"/>
                    <a:pt x="242" y="70"/>
                    <a:pt x="201" y="88"/>
                  </a:cubicBezTo>
                  <a:cubicBezTo>
                    <a:pt x="162" y="107"/>
                    <a:pt x="115" y="114"/>
                    <a:pt x="81" y="145"/>
                  </a:cubicBezTo>
                  <a:cubicBezTo>
                    <a:pt x="49" y="177"/>
                    <a:pt x="19" y="212"/>
                    <a:pt x="1" y="265"/>
                  </a:cubicBezTo>
                  <a:lnTo>
                    <a:pt x="7" y="276"/>
                  </a:lnTo>
                  <a:cubicBezTo>
                    <a:pt x="18" y="277"/>
                    <a:pt x="28" y="278"/>
                    <a:pt x="38" y="278"/>
                  </a:cubicBezTo>
                  <a:cubicBezTo>
                    <a:pt x="80" y="278"/>
                    <a:pt x="114" y="268"/>
                    <a:pt x="148" y="255"/>
                  </a:cubicBezTo>
                  <a:cubicBezTo>
                    <a:pt x="191" y="240"/>
                    <a:pt x="219" y="203"/>
                    <a:pt x="253" y="177"/>
                  </a:cubicBezTo>
                  <a:cubicBezTo>
                    <a:pt x="324" y="124"/>
                    <a:pt x="393" y="68"/>
                    <a:pt x="461" y="11"/>
                  </a:cubicBezTo>
                  <a:lnTo>
                    <a:pt x="455" y="0"/>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4495;p50"/>
            <p:cNvSpPr/>
            <p:nvPr>
              <p:custDataLst>
                <p:tags r:id="rId120"/>
              </p:custDataLst>
            </p:nvPr>
          </p:nvSpPr>
          <p:spPr>
            <a:xfrm>
              <a:off x="7654952" y="3768481"/>
              <a:ext cx="190580" cy="172730"/>
            </a:xfrm>
            <a:custGeom>
              <a:avLst/>
              <a:gdLst/>
              <a:ahLst/>
              <a:cxnLst/>
              <a:rect l="l" t="t" r="r" b="b"/>
              <a:pathLst>
                <a:path w="2477" h="2245" extrusionOk="0">
                  <a:moveTo>
                    <a:pt x="20" y="1"/>
                  </a:moveTo>
                  <a:lnTo>
                    <a:pt x="0" y="20"/>
                  </a:lnTo>
                  <a:cubicBezTo>
                    <a:pt x="183" y="229"/>
                    <a:pt x="371" y="432"/>
                    <a:pt x="562" y="635"/>
                  </a:cubicBezTo>
                  <a:lnTo>
                    <a:pt x="849" y="935"/>
                  </a:lnTo>
                  <a:lnTo>
                    <a:pt x="1142" y="1229"/>
                  </a:lnTo>
                  <a:cubicBezTo>
                    <a:pt x="1241" y="1327"/>
                    <a:pt x="1336" y="1427"/>
                    <a:pt x="1433" y="1526"/>
                  </a:cubicBezTo>
                  <a:cubicBezTo>
                    <a:pt x="1531" y="1626"/>
                    <a:pt x="1634" y="1718"/>
                    <a:pt x="1743" y="1803"/>
                  </a:cubicBezTo>
                  <a:cubicBezTo>
                    <a:pt x="1853" y="1887"/>
                    <a:pt x="1967" y="1968"/>
                    <a:pt x="2085" y="2043"/>
                  </a:cubicBezTo>
                  <a:cubicBezTo>
                    <a:pt x="2204" y="2117"/>
                    <a:pt x="2326" y="2188"/>
                    <a:pt x="2458" y="2245"/>
                  </a:cubicBezTo>
                  <a:lnTo>
                    <a:pt x="2476" y="2222"/>
                  </a:lnTo>
                  <a:cubicBezTo>
                    <a:pt x="2398" y="2101"/>
                    <a:pt x="2309" y="1993"/>
                    <a:pt x="2218" y="1887"/>
                  </a:cubicBezTo>
                  <a:cubicBezTo>
                    <a:pt x="2127" y="1782"/>
                    <a:pt x="2032" y="1682"/>
                    <a:pt x="1934" y="1585"/>
                  </a:cubicBezTo>
                  <a:cubicBezTo>
                    <a:pt x="1836" y="1487"/>
                    <a:pt x="1732" y="1397"/>
                    <a:pt x="1623" y="1313"/>
                  </a:cubicBezTo>
                  <a:cubicBezTo>
                    <a:pt x="1514" y="1228"/>
                    <a:pt x="1404" y="1145"/>
                    <a:pt x="1298" y="1057"/>
                  </a:cubicBezTo>
                  <a:lnTo>
                    <a:pt x="20" y="1"/>
                  </a:lnTo>
                  <a:close/>
                </a:path>
              </a:pathLst>
            </a:custGeom>
            <a:solidFill>
              <a:srgbClr val="00B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4496;p50"/>
            <p:cNvSpPr/>
            <p:nvPr>
              <p:custDataLst>
                <p:tags r:id="rId121"/>
              </p:custDataLst>
            </p:nvPr>
          </p:nvSpPr>
          <p:spPr>
            <a:xfrm>
              <a:off x="7657799" y="3774175"/>
              <a:ext cx="158804" cy="192735"/>
            </a:xfrm>
            <a:custGeom>
              <a:avLst/>
              <a:gdLst/>
              <a:ahLst/>
              <a:cxnLst/>
              <a:rect l="l" t="t" r="r" b="b"/>
              <a:pathLst>
                <a:path w="2064" h="2505" extrusionOk="0">
                  <a:moveTo>
                    <a:pt x="26" y="1"/>
                  </a:moveTo>
                  <a:lnTo>
                    <a:pt x="1" y="18"/>
                  </a:lnTo>
                  <a:cubicBezTo>
                    <a:pt x="145" y="247"/>
                    <a:pt x="295" y="470"/>
                    <a:pt x="447" y="691"/>
                  </a:cubicBezTo>
                  <a:lnTo>
                    <a:pt x="679" y="1021"/>
                  </a:lnTo>
                  <a:lnTo>
                    <a:pt x="918" y="1345"/>
                  </a:lnTo>
                  <a:cubicBezTo>
                    <a:pt x="999" y="1453"/>
                    <a:pt x="1075" y="1564"/>
                    <a:pt x="1153" y="1675"/>
                  </a:cubicBezTo>
                  <a:cubicBezTo>
                    <a:pt x="1234" y="1783"/>
                    <a:pt x="1319" y="1886"/>
                    <a:pt x="1413" y="1983"/>
                  </a:cubicBezTo>
                  <a:cubicBezTo>
                    <a:pt x="1507" y="2079"/>
                    <a:pt x="1605" y="2172"/>
                    <a:pt x="1709" y="2261"/>
                  </a:cubicBezTo>
                  <a:cubicBezTo>
                    <a:pt x="1814" y="2348"/>
                    <a:pt x="1922" y="2433"/>
                    <a:pt x="2042" y="2505"/>
                  </a:cubicBezTo>
                  <a:lnTo>
                    <a:pt x="2064" y="2485"/>
                  </a:lnTo>
                  <a:cubicBezTo>
                    <a:pt x="2006" y="2358"/>
                    <a:pt x="1938" y="2240"/>
                    <a:pt x="1866" y="2125"/>
                  </a:cubicBezTo>
                  <a:cubicBezTo>
                    <a:pt x="1793" y="2010"/>
                    <a:pt x="1717" y="1901"/>
                    <a:pt x="1636" y="1795"/>
                  </a:cubicBezTo>
                  <a:cubicBezTo>
                    <a:pt x="1557" y="1687"/>
                    <a:pt x="1469" y="1586"/>
                    <a:pt x="1377" y="1489"/>
                  </a:cubicBezTo>
                  <a:cubicBezTo>
                    <a:pt x="1284" y="1393"/>
                    <a:pt x="1189" y="1297"/>
                    <a:pt x="1100" y="1198"/>
                  </a:cubicBezTo>
                  <a:lnTo>
                    <a:pt x="26" y="1"/>
                  </a:lnTo>
                  <a:close/>
                </a:path>
              </a:pathLst>
            </a:custGeom>
            <a:solidFill>
              <a:srgbClr val="00B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4497;p50"/>
            <p:cNvSpPr/>
            <p:nvPr>
              <p:custDataLst>
                <p:tags r:id="rId122"/>
              </p:custDataLst>
            </p:nvPr>
          </p:nvSpPr>
          <p:spPr>
            <a:xfrm>
              <a:off x="7655183" y="3770328"/>
              <a:ext cx="118488" cy="219202"/>
            </a:xfrm>
            <a:custGeom>
              <a:avLst/>
              <a:gdLst/>
              <a:ahLst/>
              <a:cxnLst/>
              <a:rect l="l" t="t" r="r" b="b"/>
              <a:pathLst>
                <a:path w="1540" h="2849" extrusionOk="0">
                  <a:moveTo>
                    <a:pt x="23" y="1"/>
                  </a:moveTo>
                  <a:lnTo>
                    <a:pt x="1" y="14"/>
                  </a:lnTo>
                  <a:cubicBezTo>
                    <a:pt x="96" y="266"/>
                    <a:pt x="201" y="513"/>
                    <a:pt x="306" y="761"/>
                  </a:cubicBezTo>
                  <a:lnTo>
                    <a:pt x="470" y="1129"/>
                  </a:lnTo>
                  <a:lnTo>
                    <a:pt x="640" y="1494"/>
                  </a:lnTo>
                  <a:cubicBezTo>
                    <a:pt x="697" y="1616"/>
                    <a:pt x="752" y="1739"/>
                    <a:pt x="807" y="1862"/>
                  </a:cubicBezTo>
                  <a:cubicBezTo>
                    <a:pt x="863" y="1985"/>
                    <a:pt x="928" y="2103"/>
                    <a:pt x="1001" y="2216"/>
                  </a:cubicBezTo>
                  <a:cubicBezTo>
                    <a:pt x="1074" y="2329"/>
                    <a:pt x="1152" y="2439"/>
                    <a:pt x="1237" y="2545"/>
                  </a:cubicBezTo>
                  <a:cubicBezTo>
                    <a:pt x="1322" y="2651"/>
                    <a:pt x="1412" y="2755"/>
                    <a:pt x="1515" y="2849"/>
                  </a:cubicBezTo>
                  <a:lnTo>
                    <a:pt x="1540" y="2834"/>
                  </a:lnTo>
                  <a:cubicBezTo>
                    <a:pt x="1509" y="2698"/>
                    <a:pt x="1464" y="2568"/>
                    <a:pt x="1415" y="2443"/>
                  </a:cubicBezTo>
                  <a:cubicBezTo>
                    <a:pt x="1366" y="2317"/>
                    <a:pt x="1311" y="2195"/>
                    <a:pt x="1254" y="2073"/>
                  </a:cubicBezTo>
                  <a:cubicBezTo>
                    <a:pt x="1197" y="1952"/>
                    <a:pt x="1131" y="1836"/>
                    <a:pt x="1058" y="1725"/>
                  </a:cubicBezTo>
                  <a:cubicBezTo>
                    <a:pt x="985" y="1612"/>
                    <a:pt x="912" y="1499"/>
                    <a:pt x="843" y="1386"/>
                  </a:cubicBezTo>
                  <a:lnTo>
                    <a:pt x="23" y="1"/>
                  </a:lnTo>
                  <a:close/>
                </a:path>
              </a:pathLst>
            </a:custGeom>
            <a:solidFill>
              <a:srgbClr val="00B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4498;p50"/>
            <p:cNvSpPr/>
            <p:nvPr>
              <p:custDataLst>
                <p:tags r:id="rId123"/>
              </p:custDataLst>
            </p:nvPr>
          </p:nvSpPr>
          <p:spPr>
            <a:xfrm>
              <a:off x="7652413" y="3768019"/>
              <a:ext cx="72477" cy="237822"/>
            </a:xfrm>
            <a:custGeom>
              <a:avLst/>
              <a:gdLst/>
              <a:ahLst/>
              <a:cxnLst/>
              <a:rect l="l" t="t" r="r" b="b"/>
              <a:pathLst>
                <a:path w="942" h="3091" extrusionOk="0">
                  <a:moveTo>
                    <a:pt x="26" y="0"/>
                  </a:moveTo>
                  <a:lnTo>
                    <a:pt x="0" y="9"/>
                  </a:lnTo>
                  <a:cubicBezTo>
                    <a:pt x="44" y="275"/>
                    <a:pt x="96" y="537"/>
                    <a:pt x="151" y="801"/>
                  </a:cubicBezTo>
                  <a:lnTo>
                    <a:pt x="237" y="1195"/>
                  </a:lnTo>
                  <a:lnTo>
                    <a:pt x="331" y="1588"/>
                  </a:lnTo>
                  <a:cubicBezTo>
                    <a:pt x="363" y="1718"/>
                    <a:pt x="391" y="1849"/>
                    <a:pt x="420" y="1981"/>
                  </a:cubicBezTo>
                  <a:cubicBezTo>
                    <a:pt x="452" y="2112"/>
                    <a:pt x="491" y="2241"/>
                    <a:pt x="539" y="2367"/>
                  </a:cubicBezTo>
                  <a:cubicBezTo>
                    <a:pt x="589" y="2492"/>
                    <a:pt x="644" y="2616"/>
                    <a:pt x="704" y="2737"/>
                  </a:cubicBezTo>
                  <a:cubicBezTo>
                    <a:pt x="765" y="2858"/>
                    <a:pt x="832" y="2977"/>
                    <a:pt x="915" y="3091"/>
                  </a:cubicBezTo>
                  <a:lnTo>
                    <a:pt x="942" y="3081"/>
                  </a:lnTo>
                  <a:cubicBezTo>
                    <a:pt x="939" y="2940"/>
                    <a:pt x="920" y="2806"/>
                    <a:pt x="898" y="2673"/>
                  </a:cubicBezTo>
                  <a:cubicBezTo>
                    <a:pt x="876" y="2540"/>
                    <a:pt x="847" y="2408"/>
                    <a:pt x="815" y="2278"/>
                  </a:cubicBezTo>
                  <a:cubicBezTo>
                    <a:pt x="782" y="2148"/>
                    <a:pt x="742" y="2022"/>
                    <a:pt x="694" y="1896"/>
                  </a:cubicBezTo>
                  <a:cubicBezTo>
                    <a:pt x="645" y="1771"/>
                    <a:pt x="596" y="1647"/>
                    <a:pt x="551" y="1521"/>
                  </a:cubicBezTo>
                  <a:lnTo>
                    <a:pt x="26" y="0"/>
                  </a:lnTo>
                  <a:close/>
                </a:path>
              </a:pathLst>
            </a:custGeom>
            <a:solidFill>
              <a:srgbClr val="00B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4499;p50"/>
            <p:cNvSpPr/>
            <p:nvPr>
              <p:custDataLst>
                <p:tags r:id="rId124"/>
              </p:custDataLst>
            </p:nvPr>
          </p:nvSpPr>
          <p:spPr>
            <a:xfrm>
              <a:off x="7362042" y="3469492"/>
              <a:ext cx="304913" cy="382007"/>
            </a:xfrm>
            <a:custGeom>
              <a:avLst/>
              <a:gdLst/>
              <a:ahLst/>
              <a:cxnLst/>
              <a:rect l="l" t="t" r="r" b="b"/>
              <a:pathLst>
                <a:path w="3963" h="4965" extrusionOk="0">
                  <a:moveTo>
                    <a:pt x="1" y="1"/>
                  </a:moveTo>
                  <a:cubicBezTo>
                    <a:pt x="178" y="122"/>
                    <a:pt x="300" y="332"/>
                    <a:pt x="355" y="546"/>
                  </a:cubicBezTo>
                  <a:cubicBezTo>
                    <a:pt x="495" y="1096"/>
                    <a:pt x="283" y="1669"/>
                    <a:pt x="75" y="2197"/>
                  </a:cubicBezTo>
                  <a:cubicBezTo>
                    <a:pt x="123" y="2138"/>
                    <a:pt x="192" y="2081"/>
                    <a:pt x="261" y="2081"/>
                  </a:cubicBezTo>
                  <a:cubicBezTo>
                    <a:pt x="281" y="2081"/>
                    <a:pt x="300" y="2086"/>
                    <a:pt x="319" y="2096"/>
                  </a:cubicBezTo>
                  <a:cubicBezTo>
                    <a:pt x="372" y="2125"/>
                    <a:pt x="391" y="2193"/>
                    <a:pt x="395" y="2252"/>
                  </a:cubicBezTo>
                  <a:cubicBezTo>
                    <a:pt x="405" y="2405"/>
                    <a:pt x="365" y="2556"/>
                    <a:pt x="325" y="2705"/>
                  </a:cubicBezTo>
                  <a:cubicBezTo>
                    <a:pt x="195" y="3206"/>
                    <a:pt x="86" y="3728"/>
                    <a:pt x="153" y="4234"/>
                  </a:cubicBezTo>
                  <a:cubicBezTo>
                    <a:pt x="317" y="4392"/>
                    <a:pt x="513" y="4536"/>
                    <a:pt x="752" y="4655"/>
                  </a:cubicBezTo>
                  <a:cubicBezTo>
                    <a:pt x="1203" y="4878"/>
                    <a:pt x="1617" y="4964"/>
                    <a:pt x="1986" y="4964"/>
                  </a:cubicBezTo>
                  <a:cubicBezTo>
                    <a:pt x="3224" y="4964"/>
                    <a:pt x="3963" y="4000"/>
                    <a:pt x="3963" y="4000"/>
                  </a:cubicBezTo>
                  <a:cubicBezTo>
                    <a:pt x="3963" y="4000"/>
                    <a:pt x="3092" y="3035"/>
                    <a:pt x="2395" y="2406"/>
                  </a:cubicBezTo>
                  <a:cubicBezTo>
                    <a:pt x="1700" y="1779"/>
                    <a:pt x="1037" y="1437"/>
                    <a:pt x="1037" y="1437"/>
                  </a:cubicBezTo>
                  <a:cubicBezTo>
                    <a:pt x="1037" y="1437"/>
                    <a:pt x="985" y="163"/>
                    <a:pt x="1" y="1"/>
                  </a:cubicBezTo>
                  <a:close/>
                </a:path>
              </a:pathLst>
            </a:custGeom>
            <a:solidFill>
              <a:srgbClr val="00B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4500;p50"/>
            <p:cNvSpPr/>
            <p:nvPr>
              <p:custDataLst>
                <p:tags r:id="rId125"/>
              </p:custDataLst>
            </p:nvPr>
          </p:nvSpPr>
          <p:spPr>
            <a:xfrm>
              <a:off x="7276638" y="3468338"/>
              <a:ext cx="123258" cy="327226"/>
            </a:xfrm>
            <a:custGeom>
              <a:avLst/>
              <a:gdLst/>
              <a:ahLst/>
              <a:cxnLst/>
              <a:rect l="l" t="t" r="r" b="b"/>
              <a:pathLst>
                <a:path w="1602" h="4253" extrusionOk="0">
                  <a:moveTo>
                    <a:pt x="892" y="0"/>
                  </a:moveTo>
                  <a:cubicBezTo>
                    <a:pt x="625" y="0"/>
                    <a:pt x="317" y="74"/>
                    <a:pt x="0" y="191"/>
                  </a:cubicBezTo>
                  <a:cubicBezTo>
                    <a:pt x="209" y="451"/>
                    <a:pt x="344" y="769"/>
                    <a:pt x="382" y="1099"/>
                  </a:cubicBezTo>
                  <a:cubicBezTo>
                    <a:pt x="416" y="1391"/>
                    <a:pt x="374" y="1693"/>
                    <a:pt x="262" y="1966"/>
                  </a:cubicBezTo>
                  <a:cubicBezTo>
                    <a:pt x="282" y="1965"/>
                    <a:pt x="300" y="1964"/>
                    <a:pt x="315" y="1964"/>
                  </a:cubicBezTo>
                  <a:cubicBezTo>
                    <a:pt x="335" y="1964"/>
                    <a:pt x="351" y="1965"/>
                    <a:pt x="363" y="1968"/>
                  </a:cubicBezTo>
                  <a:cubicBezTo>
                    <a:pt x="517" y="2007"/>
                    <a:pt x="360" y="3367"/>
                    <a:pt x="1261" y="4252"/>
                  </a:cubicBezTo>
                  <a:cubicBezTo>
                    <a:pt x="1194" y="3743"/>
                    <a:pt x="1303" y="3221"/>
                    <a:pt x="1433" y="2721"/>
                  </a:cubicBezTo>
                  <a:cubicBezTo>
                    <a:pt x="1472" y="2573"/>
                    <a:pt x="1513" y="2422"/>
                    <a:pt x="1502" y="2268"/>
                  </a:cubicBezTo>
                  <a:cubicBezTo>
                    <a:pt x="1497" y="2209"/>
                    <a:pt x="1480" y="2141"/>
                    <a:pt x="1427" y="2112"/>
                  </a:cubicBezTo>
                  <a:cubicBezTo>
                    <a:pt x="1408" y="2102"/>
                    <a:pt x="1388" y="2097"/>
                    <a:pt x="1369" y="2097"/>
                  </a:cubicBezTo>
                  <a:cubicBezTo>
                    <a:pt x="1300" y="2097"/>
                    <a:pt x="1231" y="2154"/>
                    <a:pt x="1183" y="2214"/>
                  </a:cubicBezTo>
                  <a:cubicBezTo>
                    <a:pt x="1391" y="1684"/>
                    <a:pt x="1602" y="1113"/>
                    <a:pt x="1463" y="562"/>
                  </a:cubicBezTo>
                  <a:cubicBezTo>
                    <a:pt x="1409" y="348"/>
                    <a:pt x="1287" y="138"/>
                    <a:pt x="1109" y="18"/>
                  </a:cubicBezTo>
                  <a:cubicBezTo>
                    <a:pt x="1068" y="11"/>
                    <a:pt x="1025" y="5"/>
                    <a:pt x="980" y="3"/>
                  </a:cubicBezTo>
                  <a:cubicBezTo>
                    <a:pt x="951" y="1"/>
                    <a:pt x="922" y="0"/>
                    <a:pt x="892" y="0"/>
                  </a:cubicBezTo>
                  <a:close/>
                </a:path>
              </a:pathLst>
            </a:custGeom>
            <a:solidFill>
              <a:srgbClr val="00B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4501;p50"/>
            <p:cNvSpPr/>
            <p:nvPr>
              <p:custDataLst>
                <p:tags r:id="rId126"/>
              </p:custDataLst>
            </p:nvPr>
          </p:nvSpPr>
          <p:spPr>
            <a:xfrm>
              <a:off x="7290949" y="3489573"/>
              <a:ext cx="84788" cy="89404"/>
            </a:xfrm>
            <a:custGeom>
              <a:avLst/>
              <a:gdLst/>
              <a:ahLst/>
              <a:cxnLst/>
              <a:rect l="l" t="t" r="r" b="b"/>
              <a:pathLst>
                <a:path w="1102" h="1162" extrusionOk="0">
                  <a:moveTo>
                    <a:pt x="670" y="0"/>
                  </a:moveTo>
                  <a:cubicBezTo>
                    <a:pt x="478" y="0"/>
                    <a:pt x="299" y="112"/>
                    <a:pt x="172" y="256"/>
                  </a:cubicBezTo>
                  <a:cubicBezTo>
                    <a:pt x="101" y="337"/>
                    <a:pt x="42" y="429"/>
                    <a:pt x="1" y="528"/>
                  </a:cubicBezTo>
                  <a:lnTo>
                    <a:pt x="18" y="1161"/>
                  </a:lnTo>
                  <a:cubicBezTo>
                    <a:pt x="126" y="1043"/>
                    <a:pt x="277" y="981"/>
                    <a:pt x="427" y="930"/>
                  </a:cubicBezTo>
                  <a:cubicBezTo>
                    <a:pt x="576" y="880"/>
                    <a:pt x="732" y="837"/>
                    <a:pt x="863" y="749"/>
                  </a:cubicBezTo>
                  <a:cubicBezTo>
                    <a:pt x="994" y="662"/>
                    <a:pt x="1101" y="516"/>
                    <a:pt x="1092" y="358"/>
                  </a:cubicBezTo>
                  <a:cubicBezTo>
                    <a:pt x="1081" y="160"/>
                    <a:pt x="884" y="7"/>
                    <a:pt x="686" y="0"/>
                  </a:cubicBezTo>
                  <a:cubicBezTo>
                    <a:pt x="681" y="0"/>
                    <a:pt x="676" y="0"/>
                    <a:pt x="670"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4502;p50"/>
            <p:cNvSpPr/>
            <p:nvPr>
              <p:custDataLst>
                <p:tags r:id="rId127"/>
              </p:custDataLst>
            </p:nvPr>
          </p:nvSpPr>
          <p:spPr>
            <a:xfrm>
              <a:off x="7389663" y="3613447"/>
              <a:ext cx="209738" cy="219433"/>
            </a:xfrm>
            <a:custGeom>
              <a:avLst/>
              <a:gdLst/>
              <a:ahLst/>
              <a:cxnLst/>
              <a:rect l="l" t="t" r="r" b="b"/>
              <a:pathLst>
                <a:path w="2726" h="2852" extrusionOk="0">
                  <a:moveTo>
                    <a:pt x="562" y="1"/>
                  </a:moveTo>
                  <a:lnTo>
                    <a:pt x="562" y="1"/>
                  </a:lnTo>
                  <a:cubicBezTo>
                    <a:pt x="1" y="568"/>
                    <a:pt x="23" y="1545"/>
                    <a:pt x="602" y="2097"/>
                  </a:cubicBezTo>
                  <a:cubicBezTo>
                    <a:pt x="981" y="2467"/>
                    <a:pt x="1639" y="2728"/>
                    <a:pt x="2154" y="2823"/>
                  </a:cubicBezTo>
                  <a:cubicBezTo>
                    <a:pt x="2269" y="2841"/>
                    <a:pt x="2385" y="2852"/>
                    <a:pt x="2501" y="2852"/>
                  </a:cubicBezTo>
                  <a:cubicBezTo>
                    <a:pt x="2576" y="2852"/>
                    <a:pt x="2651" y="2847"/>
                    <a:pt x="2726" y="2837"/>
                  </a:cubicBezTo>
                  <a:lnTo>
                    <a:pt x="2726" y="2837"/>
                  </a:lnTo>
                  <a:cubicBezTo>
                    <a:pt x="2688" y="2840"/>
                    <a:pt x="2649" y="2841"/>
                    <a:pt x="2611" y="2841"/>
                  </a:cubicBezTo>
                  <a:cubicBezTo>
                    <a:pt x="2459" y="2841"/>
                    <a:pt x="2307" y="2824"/>
                    <a:pt x="2159" y="2792"/>
                  </a:cubicBezTo>
                  <a:cubicBezTo>
                    <a:pt x="1973" y="2753"/>
                    <a:pt x="1791" y="2694"/>
                    <a:pt x="1615" y="2624"/>
                  </a:cubicBezTo>
                  <a:cubicBezTo>
                    <a:pt x="1268" y="2482"/>
                    <a:pt x="917" y="2317"/>
                    <a:pt x="647" y="2051"/>
                  </a:cubicBezTo>
                  <a:cubicBezTo>
                    <a:pt x="89" y="1521"/>
                    <a:pt x="55" y="583"/>
                    <a:pt x="562"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4503;p50"/>
            <p:cNvSpPr/>
            <p:nvPr>
              <p:custDataLst>
                <p:tags r:id="rId128"/>
              </p:custDataLst>
            </p:nvPr>
          </p:nvSpPr>
          <p:spPr>
            <a:xfrm>
              <a:off x="7413899" y="3673537"/>
              <a:ext cx="171345" cy="66015"/>
            </a:xfrm>
            <a:custGeom>
              <a:avLst/>
              <a:gdLst/>
              <a:ahLst/>
              <a:cxnLst/>
              <a:rect l="l" t="t" r="r" b="b"/>
              <a:pathLst>
                <a:path w="2227" h="858" extrusionOk="0">
                  <a:moveTo>
                    <a:pt x="1378" y="1"/>
                  </a:moveTo>
                  <a:cubicBezTo>
                    <a:pt x="1374" y="1"/>
                    <a:pt x="1369" y="2"/>
                    <a:pt x="1366" y="4"/>
                  </a:cubicBezTo>
                  <a:cubicBezTo>
                    <a:pt x="1355" y="11"/>
                    <a:pt x="1351" y="27"/>
                    <a:pt x="1359" y="37"/>
                  </a:cubicBezTo>
                  <a:cubicBezTo>
                    <a:pt x="1428" y="144"/>
                    <a:pt x="1476" y="265"/>
                    <a:pt x="1505" y="389"/>
                  </a:cubicBezTo>
                  <a:cubicBezTo>
                    <a:pt x="1517" y="451"/>
                    <a:pt x="1536" y="519"/>
                    <a:pt x="1504" y="555"/>
                  </a:cubicBezTo>
                  <a:cubicBezTo>
                    <a:pt x="1477" y="581"/>
                    <a:pt x="1440" y="591"/>
                    <a:pt x="1400" y="591"/>
                  </a:cubicBezTo>
                  <a:cubicBezTo>
                    <a:pt x="1270" y="591"/>
                    <a:pt x="1094" y="485"/>
                    <a:pt x="1011" y="425"/>
                  </a:cubicBezTo>
                  <a:cubicBezTo>
                    <a:pt x="911" y="354"/>
                    <a:pt x="820" y="268"/>
                    <a:pt x="733" y="177"/>
                  </a:cubicBezTo>
                  <a:lnTo>
                    <a:pt x="733" y="177"/>
                  </a:lnTo>
                  <a:cubicBezTo>
                    <a:pt x="731" y="175"/>
                    <a:pt x="729" y="172"/>
                    <a:pt x="727" y="170"/>
                  </a:cubicBezTo>
                  <a:lnTo>
                    <a:pt x="727" y="170"/>
                  </a:lnTo>
                  <a:lnTo>
                    <a:pt x="727" y="170"/>
                  </a:lnTo>
                  <a:cubicBezTo>
                    <a:pt x="726" y="169"/>
                    <a:pt x="725" y="169"/>
                    <a:pt x="724" y="168"/>
                  </a:cubicBezTo>
                  <a:cubicBezTo>
                    <a:pt x="718" y="161"/>
                    <a:pt x="710" y="158"/>
                    <a:pt x="703" y="158"/>
                  </a:cubicBezTo>
                  <a:cubicBezTo>
                    <a:pt x="680" y="158"/>
                    <a:pt x="658" y="187"/>
                    <a:pt x="677" y="209"/>
                  </a:cubicBezTo>
                  <a:cubicBezTo>
                    <a:pt x="755" y="301"/>
                    <a:pt x="813" y="409"/>
                    <a:pt x="850" y="523"/>
                  </a:cubicBezTo>
                  <a:cubicBezTo>
                    <a:pt x="869" y="580"/>
                    <a:pt x="881" y="639"/>
                    <a:pt x="870" y="691"/>
                  </a:cubicBezTo>
                  <a:cubicBezTo>
                    <a:pt x="856" y="760"/>
                    <a:pt x="806" y="783"/>
                    <a:pt x="748" y="783"/>
                  </a:cubicBezTo>
                  <a:cubicBezTo>
                    <a:pt x="697" y="783"/>
                    <a:pt x="640" y="765"/>
                    <a:pt x="597" y="743"/>
                  </a:cubicBezTo>
                  <a:cubicBezTo>
                    <a:pt x="427" y="671"/>
                    <a:pt x="272" y="569"/>
                    <a:pt x="141" y="439"/>
                  </a:cubicBezTo>
                  <a:cubicBezTo>
                    <a:pt x="139" y="436"/>
                    <a:pt x="136" y="435"/>
                    <a:pt x="133" y="435"/>
                  </a:cubicBezTo>
                  <a:cubicBezTo>
                    <a:pt x="125" y="435"/>
                    <a:pt x="118" y="441"/>
                    <a:pt x="119" y="450"/>
                  </a:cubicBezTo>
                  <a:cubicBezTo>
                    <a:pt x="136" y="528"/>
                    <a:pt x="152" y="606"/>
                    <a:pt x="139" y="682"/>
                  </a:cubicBezTo>
                  <a:cubicBezTo>
                    <a:pt x="126" y="758"/>
                    <a:pt x="78" y="835"/>
                    <a:pt x="1" y="857"/>
                  </a:cubicBezTo>
                  <a:cubicBezTo>
                    <a:pt x="161" y="816"/>
                    <a:pt x="175" y="631"/>
                    <a:pt x="154" y="489"/>
                  </a:cubicBezTo>
                  <a:lnTo>
                    <a:pt x="154" y="489"/>
                  </a:lnTo>
                  <a:cubicBezTo>
                    <a:pt x="231" y="569"/>
                    <a:pt x="318" y="638"/>
                    <a:pt x="412" y="698"/>
                  </a:cubicBezTo>
                  <a:cubicBezTo>
                    <a:pt x="525" y="762"/>
                    <a:pt x="635" y="833"/>
                    <a:pt x="770" y="835"/>
                  </a:cubicBezTo>
                  <a:cubicBezTo>
                    <a:pt x="944" y="827"/>
                    <a:pt x="957" y="633"/>
                    <a:pt x="908" y="507"/>
                  </a:cubicBezTo>
                  <a:cubicBezTo>
                    <a:pt x="896" y="466"/>
                    <a:pt x="881" y="427"/>
                    <a:pt x="863" y="389"/>
                  </a:cubicBezTo>
                  <a:lnTo>
                    <a:pt x="863" y="389"/>
                  </a:lnTo>
                  <a:cubicBezTo>
                    <a:pt x="1002" y="509"/>
                    <a:pt x="1158" y="609"/>
                    <a:pt x="1343" y="649"/>
                  </a:cubicBezTo>
                  <a:cubicBezTo>
                    <a:pt x="1361" y="652"/>
                    <a:pt x="1379" y="654"/>
                    <a:pt x="1398" y="654"/>
                  </a:cubicBezTo>
                  <a:cubicBezTo>
                    <a:pt x="1499" y="654"/>
                    <a:pt x="1597" y="599"/>
                    <a:pt x="1581" y="477"/>
                  </a:cubicBezTo>
                  <a:cubicBezTo>
                    <a:pt x="1568" y="378"/>
                    <a:pt x="1540" y="282"/>
                    <a:pt x="1500" y="191"/>
                  </a:cubicBezTo>
                  <a:lnTo>
                    <a:pt x="1500" y="191"/>
                  </a:lnTo>
                  <a:cubicBezTo>
                    <a:pt x="1576" y="267"/>
                    <a:pt x="1662" y="335"/>
                    <a:pt x="1765" y="373"/>
                  </a:cubicBezTo>
                  <a:cubicBezTo>
                    <a:pt x="1813" y="391"/>
                    <a:pt x="1865" y="400"/>
                    <a:pt x="1918" y="400"/>
                  </a:cubicBezTo>
                  <a:cubicBezTo>
                    <a:pt x="2046" y="400"/>
                    <a:pt x="2173" y="346"/>
                    <a:pt x="2226" y="226"/>
                  </a:cubicBezTo>
                  <a:lnTo>
                    <a:pt x="2226" y="226"/>
                  </a:lnTo>
                  <a:cubicBezTo>
                    <a:pt x="2170" y="332"/>
                    <a:pt x="2053" y="380"/>
                    <a:pt x="1936" y="380"/>
                  </a:cubicBezTo>
                  <a:cubicBezTo>
                    <a:pt x="1880" y="380"/>
                    <a:pt x="1823" y="369"/>
                    <a:pt x="1773" y="348"/>
                  </a:cubicBezTo>
                  <a:cubicBezTo>
                    <a:pt x="1622" y="283"/>
                    <a:pt x="1515" y="155"/>
                    <a:pt x="1412" y="28"/>
                  </a:cubicBezTo>
                  <a:lnTo>
                    <a:pt x="1412" y="28"/>
                  </a:lnTo>
                  <a:cubicBezTo>
                    <a:pt x="1409" y="22"/>
                    <a:pt x="1405" y="17"/>
                    <a:pt x="1401" y="11"/>
                  </a:cubicBezTo>
                  <a:lnTo>
                    <a:pt x="1400" y="12"/>
                  </a:lnTo>
                  <a:lnTo>
                    <a:pt x="1400" y="12"/>
                  </a:lnTo>
                  <a:cubicBezTo>
                    <a:pt x="1399" y="11"/>
                    <a:pt x="1398" y="10"/>
                    <a:pt x="1397" y="9"/>
                  </a:cubicBezTo>
                  <a:cubicBezTo>
                    <a:pt x="1392" y="4"/>
                    <a:pt x="1385" y="1"/>
                    <a:pt x="1378"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4504;p50"/>
            <p:cNvSpPr/>
            <p:nvPr>
              <p:custDataLst>
                <p:tags r:id="rId129"/>
              </p:custDataLst>
            </p:nvPr>
          </p:nvSpPr>
          <p:spPr>
            <a:xfrm>
              <a:off x="7478298" y="3733550"/>
              <a:ext cx="164113" cy="66322"/>
            </a:xfrm>
            <a:custGeom>
              <a:avLst/>
              <a:gdLst/>
              <a:ahLst/>
              <a:cxnLst/>
              <a:rect l="l" t="t" r="r" b="b"/>
              <a:pathLst>
                <a:path w="2133" h="862" extrusionOk="0">
                  <a:moveTo>
                    <a:pt x="1352" y="0"/>
                  </a:moveTo>
                  <a:cubicBezTo>
                    <a:pt x="1349" y="0"/>
                    <a:pt x="1345" y="1"/>
                    <a:pt x="1342" y="3"/>
                  </a:cubicBezTo>
                  <a:cubicBezTo>
                    <a:pt x="1332" y="8"/>
                    <a:pt x="1327" y="23"/>
                    <a:pt x="1333" y="33"/>
                  </a:cubicBezTo>
                  <a:cubicBezTo>
                    <a:pt x="1384" y="133"/>
                    <a:pt x="1425" y="240"/>
                    <a:pt x="1451" y="349"/>
                  </a:cubicBezTo>
                  <a:cubicBezTo>
                    <a:pt x="1462" y="404"/>
                    <a:pt x="1482" y="464"/>
                    <a:pt x="1464" y="499"/>
                  </a:cubicBezTo>
                  <a:cubicBezTo>
                    <a:pt x="1443" y="533"/>
                    <a:pt x="1406" y="545"/>
                    <a:pt x="1365" y="545"/>
                  </a:cubicBezTo>
                  <a:cubicBezTo>
                    <a:pt x="1304" y="545"/>
                    <a:pt x="1234" y="520"/>
                    <a:pt x="1187" y="503"/>
                  </a:cubicBezTo>
                  <a:cubicBezTo>
                    <a:pt x="1035" y="439"/>
                    <a:pt x="911" y="328"/>
                    <a:pt x="788" y="220"/>
                  </a:cubicBezTo>
                  <a:lnTo>
                    <a:pt x="788" y="220"/>
                  </a:lnTo>
                  <a:cubicBezTo>
                    <a:pt x="786" y="217"/>
                    <a:pt x="784" y="215"/>
                    <a:pt x="782" y="213"/>
                  </a:cubicBezTo>
                  <a:lnTo>
                    <a:pt x="782" y="213"/>
                  </a:lnTo>
                  <a:lnTo>
                    <a:pt x="781" y="214"/>
                  </a:lnTo>
                  <a:lnTo>
                    <a:pt x="781" y="214"/>
                  </a:lnTo>
                  <a:cubicBezTo>
                    <a:pt x="780" y="213"/>
                    <a:pt x="779" y="212"/>
                    <a:pt x="778" y="211"/>
                  </a:cubicBezTo>
                  <a:cubicBezTo>
                    <a:pt x="771" y="205"/>
                    <a:pt x="764" y="202"/>
                    <a:pt x="757" y="202"/>
                  </a:cubicBezTo>
                  <a:cubicBezTo>
                    <a:pt x="733" y="202"/>
                    <a:pt x="713" y="231"/>
                    <a:pt x="732" y="254"/>
                  </a:cubicBezTo>
                  <a:cubicBezTo>
                    <a:pt x="799" y="333"/>
                    <a:pt x="842" y="431"/>
                    <a:pt x="854" y="532"/>
                  </a:cubicBezTo>
                  <a:cubicBezTo>
                    <a:pt x="862" y="583"/>
                    <a:pt x="862" y="633"/>
                    <a:pt x="833" y="662"/>
                  </a:cubicBezTo>
                  <a:cubicBezTo>
                    <a:pt x="807" y="690"/>
                    <a:pt x="771" y="700"/>
                    <a:pt x="732" y="700"/>
                  </a:cubicBezTo>
                  <a:cubicBezTo>
                    <a:pt x="674" y="700"/>
                    <a:pt x="610" y="677"/>
                    <a:pt x="561" y="655"/>
                  </a:cubicBezTo>
                  <a:cubicBezTo>
                    <a:pt x="416" y="588"/>
                    <a:pt x="288" y="488"/>
                    <a:pt x="189" y="363"/>
                  </a:cubicBezTo>
                  <a:cubicBezTo>
                    <a:pt x="185" y="358"/>
                    <a:pt x="179" y="356"/>
                    <a:pt x="174" y="356"/>
                  </a:cubicBezTo>
                  <a:cubicBezTo>
                    <a:pt x="163" y="356"/>
                    <a:pt x="152" y="366"/>
                    <a:pt x="157" y="380"/>
                  </a:cubicBezTo>
                  <a:cubicBezTo>
                    <a:pt x="207" y="516"/>
                    <a:pt x="265" y="693"/>
                    <a:pt x="142" y="808"/>
                  </a:cubicBezTo>
                  <a:cubicBezTo>
                    <a:pt x="110" y="838"/>
                    <a:pt x="67" y="859"/>
                    <a:pt x="23" y="859"/>
                  </a:cubicBezTo>
                  <a:cubicBezTo>
                    <a:pt x="16" y="859"/>
                    <a:pt x="8" y="858"/>
                    <a:pt x="1" y="857"/>
                  </a:cubicBezTo>
                  <a:lnTo>
                    <a:pt x="1" y="857"/>
                  </a:lnTo>
                  <a:cubicBezTo>
                    <a:pt x="13" y="860"/>
                    <a:pt x="25" y="861"/>
                    <a:pt x="36" y="861"/>
                  </a:cubicBezTo>
                  <a:cubicBezTo>
                    <a:pt x="131" y="861"/>
                    <a:pt x="212" y="771"/>
                    <a:pt x="231" y="681"/>
                  </a:cubicBezTo>
                  <a:cubicBezTo>
                    <a:pt x="248" y="606"/>
                    <a:pt x="237" y="530"/>
                    <a:pt x="217" y="456"/>
                  </a:cubicBezTo>
                  <a:lnTo>
                    <a:pt x="217" y="456"/>
                  </a:lnTo>
                  <a:cubicBezTo>
                    <a:pt x="270" y="516"/>
                    <a:pt x="330" y="570"/>
                    <a:pt x="396" y="616"/>
                  </a:cubicBezTo>
                  <a:cubicBezTo>
                    <a:pt x="488" y="679"/>
                    <a:pt x="586" y="739"/>
                    <a:pt x="702" y="754"/>
                  </a:cubicBezTo>
                  <a:cubicBezTo>
                    <a:pt x="714" y="755"/>
                    <a:pt x="726" y="756"/>
                    <a:pt x="738" y="756"/>
                  </a:cubicBezTo>
                  <a:cubicBezTo>
                    <a:pt x="945" y="756"/>
                    <a:pt x="946" y="552"/>
                    <a:pt x="881" y="383"/>
                  </a:cubicBezTo>
                  <a:lnTo>
                    <a:pt x="881" y="383"/>
                  </a:lnTo>
                  <a:cubicBezTo>
                    <a:pt x="1015" y="492"/>
                    <a:pt x="1162" y="585"/>
                    <a:pt x="1339" y="604"/>
                  </a:cubicBezTo>
                  <a:cubicBezTo>
                    <a:pt x="1345" y="604"/>
                    <a:pt x="1352" y="604"/>
                    <a:pt x="1359" y="604"/>
                  </a:cubicBezTo>
                  <a:cubicBezTo>
                    <a:pt x="1420" y="604"/>
                    <a:pt x="1489" y="586"/>
                    <a:pt x="1517" y="522"/>
                  </a:cubicBezTo>
                  <a:cubicBezTo>
                    <a:pt x="1543" y="457"/>
                    <a:pt x="1515" y="399"/>
                    <a:pt x="1503" y="337"/>
                  </a:cubicBezTo>
                  <a:cubicBezTo>
                    <a:pt x="1478" y="249"/>
                    <a:pt x="1447" y="164"/>
                    <a:pt x="1408" y="82"/>
                  </a:cubicBezTo>
                  <a:lnTo>
                    <a:pt x="1408" y="82"/>
                  </a:lnTo>
                  <a:cubicBezTo>
                    <a:pt x="1566" y="176"/>
                    <a:pt x="1747" y="264"/>
                    <a:pt x="1929" y="264"/>
                  </a:cubicBezTo>
                  <a:cubicBezTo>
                    <a:pt x="1997" y="264"/>
                    <a:pt x="2066" y="252"/>
                    <a:pt x="2133" y="223"/>
                  </a:cubicBezTo>
                  <a:lnTo>
                    <a:pt x="2133" y="223"/>
                  </a:lnTo>
                  <a:cubicBezTo>
                    <a:pt x="2078" y="242"/>
                    <a:pt x="2021" y="251"/>
                    <a:pt x="1964" y="251"/>
                  </a:cubicBezTo>
                  <a:cubicBezTo>
                    <a:pt x="1884" y="251"/>
                    <a:pt x="1803" y="234"/>
                    <a:pt x="1727" y="205"/>
                  </a:cubicBezTo>
                  <a:cubicBezTo>
                    <a:pt x="1598" y="155"/>
                    <a:pt x="1480" y="81"/>
                    <a:pt x="1364" y="4"/>
                  </a:cubicBezTo>
                  <a:cubicBezTo>
                    <a:pt x="1361" y="2"/>
                    <a:pt x="1356" y="0"/>
                    <a:pt x="1352" y="0"/>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4505;p50"/>
            <p:cNvSpPr/>
            <p:nvPr>
              <p:custDataLst>
                <p:tags r:id="rId130"/>
              </p:custDataLst>
            </p:nvPr>
          </p:nvSpPr>
          <p:spPr>
            <a:xfrm>
              <a:off x="7369582" y="3435792"/>
              <a:ext cx="22543" cy="43856"/>
            </a:xfrm>
            <a:custGeom>
              <a:avLst/>
              <a:gdLst/>
              <a:ahLst/>
              <a:cxnLst/>
              <a:rect l="l" t="t" r="r" b="b"/>
              <a:pathLst>
                <a:path w="293" h="570" extrusionOk="0">
                  <a:moveTo>
                    <a:pt x="8" y="1"/>
                  </a:moveTo>
                  <a:lnTo>
                    <a:pt x="1" y="11"/>
                  </a:lnTo>
                  <a:cubicBezTo>
                    <a:pt x="31" y="109"/>
                    <a:pt x="63" y="177"/>
                    <a:pt x="126" y="249"/>
                  </a:cubicBezTo>
                  <a:cubicBezTo>
                    <a:pt x="191" y="343"/>
                    <a:pt x="229" y="453"/>
                    <a:pt x="246" y="568"/>
                  </a:cubicBezTo>
                  <a:cubicBezTo>
                    <a:pt x="246" y="568"/>
                    <a:pt x="258" y="568"/>
                    <a:pt x="258" y="569"/>
                  </a:cubicBezTo>
                  <a:cubicBezTo>
                    <a:pt x="293" y="431"/>
                    <a:pt x="264" y="286"/>
                    <a:pt x="211" y="156"/>
                  </a:cubicBezTo>
                  <a:cubicBezTo>
                    <a:pt x="176" y="74"/>
                    <a:pt x="101" y="14"/>
                    <a:pt x="8"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4506;p50"/>
            <p:cNvSpPr/>
            <p:nvPr>
              <p:custDataLst>
                <p:tags r:id="rId131"/>
              </p:custDataLst>
            </p:nvPr>
          </p:nvSpPr>
          <p:spPr>
            <a:xfrm>
              <a:off x="7353655" y="3447487"/>
              <a:ext cx="26237" cy="28853"/>
            </a:xfrm>
            <a:custGeom>
              <a:avLst/>
              <a:gdLst/>
              <a:ahLst/>
              <a:cxnLst/>
              <a:rect l="l" t="t" r="r" b="b"/>
              <a:pathLst>
                <a:path w="341" h="375" extrusionOk="0">
                  <a:moveTo>
                    <a:pt x="47" y="0"/>
                  </a:moveTo>
                  <a:cubicBezTo>
                    <a:pt x="34" y="0"/>
                    <a:pt x="20" y="1"/>
                    <a:pt x="7" y="3"/>
                  </a:cubicBezTo>
                  <a:lnTo>
                    <a:pt x="0" y="13"/>
                  </a:lnTo>
                  <a:cubicBezTo>
                    <a:pt x="18" y="66"/>
                    <a:pt x="46" y="98"/>
                    <a:pt x="73" y="128"/>
                  </a:cubicBezTo>
                  <a:cubicBezTo>
                    <a:pt x="100" y="158"/>
                    <a:pt x="140" y="169"/>
                    <a:pt x="171" y="192"/>
                  </a:cubicBezTo>
                  <a:cubicBezTo>
                    <a:pt x="235" y="240"/>
                    <a:pt x="288" y="297"/>
                    <a:pt x="317" y="374"/>
                  </a:cubicBezTo>
                  <a:cubicBezTo>
                    <a:pt x="317" y="374"/>
                    <a:pt x="323" y="374"/>
                    <a:pt x="326" y="374"/>
                  </a:cubicBezTo>
                  <a:cubicBezTo>
                    <a:pt x="328" y="374"/>
                    <a:pt x="329" y="374"/>
                    <a:pt x="329" y="374"/>
                  </a:cubicBezTo>
                  <a:lnTo>
                    <a:pt x="329" y="374"/>
                  </a:lnTo>
                  <a:cubicBezTo>
                    <a:pt x="340" y="257"/>
                    <a:pt x="272" y="151"/>
                    <a:pt x="199" y="66"/>
                  </a:cubicBezTo>
                  <a:cubicBezTo>
                    <a:pt x="159" y="20"/>
                    <a:pt x="107" y="0"/>
                    <a:pt x="47" y="0"/>
                  </a:cubicBezTo>
                  <a:close/>
                  <a:moveTo>
                    <a:pt x="329" y="374"/>
                  </a:moveTo>
                  <a:lnTo>
                    <a:pt x="329" y="374"/>
                  </a:lnTo>
                  <a:cubicBezTo>
                    <a:pt x="329" y="374"/>
                    <a:pt x="329" y="374"/>
                    <a:pt x="329" y="374"/>
                  </a:cubicBezTo>
                  <a:cubicBezTo>
                    <a:pt x="329" y="374"/>
                    <a:pt x="329" y="374"/>
                    <a:pt x="329" y="374"/>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4507;p50"/>
            <p:cNvSpPr/>
            <p:nvPr>
              <p:custDataLst>
                <p:tags r:id="rId132"/>
              </p:custDataLst>
            </p:nvPr>
          </p:nvSpPr>
          <p:spPr>
            <a:xfrm>
              <a:off x="7099599" y="3548356"/>
              <a:ext cx="71554" cy="121873"/>
            </a:xfrm>
            <a:custGeom>
              <a:avLst/>
              <a:gdLst/>
              <a:ahLst/>
              <a:cxnLst/>
              <a:rect l="l" t="t" r="r" b="b"/>
              <a:pathLst>
                <a:path w="930" h="1584" extrusionOk="0">
                  <a:moveTo>
                    <a:pt x="741" y="1"/>
                  </a:moveTo>
                  <a:cubicBezTo>
                    <a:pt x="424" y="237"/>
                    <a:pt x="195" y="466"/>
                    <a:pt x="122" y="634"/>
                  </a:cubicBezTo>
                  <a:cubicBezTo>
                    <a:pt x="0" y="918"/>
                    <a:pt x="117" y="1294"/>
                    <a:pt x="253" y="1583"/>
                  </a:cubicBezTo>
                  <a:cubicBezTo>
                    <a:pt x="247" y="1479"/>
                    <a:pt x="254" y="1373"/>
                    <a:pt x="287" y="1273"/>
                  </a:cubicBezTo>
                  <a:cubicBezTo>
                    <a:pt x="392" y="956"/>
                    <a:pt x="711" y="762"/>
                    <a:pt x="869" y="470"/>
                  </a:cubicBezTo>
                  <a:cubicBezTo>
                    <a:pt x="900" y="414"/>
                    <a:pt x="925" y="351"/>
                    <a:pt x="927" y="286"/>
                  </a:cubicBezTo>
                  <a:cubicBezTo>
                    <a:pt x="930" y="167"/>
                    <a:pt x="846" y="58"/>
                    <a:pt x="741" y="1"/>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4508;p50"/>
            <p:cNvSpPr/>
            <p:nvPr>
              <p:custDataLst>
                <p:tags r:id="rId133"/>
              </p:custDataLst>
            </p:nvPr>
          </p:nvSpPr>
          <p:spPr>
            <a:xfrm>
              <a:off x="7118527" y="3482957"/>
              <a:ext cx="190196" cy="220202"/>
            </a:xfrm>
            <a:custGeom>
              <a:avLst/>
              <a:gdLst/>
              <a:ahLst/>
              <a:cxnLst/>
              <a:rect l="l" t="t" r="r" b="b"/>
              <a:pathLst>
                <a:path w="2472" h="2862" extrusionOk="0">
                  <a:moveTo>
                    <a:pt x="2055" y="1"/>
                  </a:moveTo>
                  <a:cubicBezTo>
                    <a:pt x="1485" y="212"/>
                    <a:pt x="913" y="536"/>
                    <a:pt x="495" y="849"/>
                  </a:cubicBezTo>
                  <a:cubicBezTo>
                    <a:pt x="600" y="906"/>
                    <a:pt x="684" y="1015"/>
                    <a:pt x="682" y="1135"/>
                  </a:cubicBezTo>
                  <a:cubicBezTo>
                    <a:pt x="679" y="1198"/>
                    <a:pt x="655" y="1262"/>
                    <a:pt x="624" y="1318"/>
                  </a:cubicBezTo>
                  <a:cubicBezTo>
                    <a:pt x="465" y="1610"/>
                    <a:pt x="146" y="1806"/>
                    <a:pt x="41" y="2122"/>
                  </a:cubicBezTo>
                  <a:cubicBezTo>
                    <a:pt x="9" y="2222"/>
                    <a:pt x="1" y="2328"/>
                    <a:pt x="7" y="2433"/>
                  </a:cubicBezTo>
                  <a:cubicBezTo>
                    <a:pt x="124" y="2681"/>
                    <a:pt x="251" y="2862"/>
                    <a:pt x="251" y="2862"/>
                  </a:cubicBezTo>
                  <a:cubicBezTo>
                    <a:pt x="251" y="2862"/>
                    <a:pt x="239" y="2417"/>
                    <a:pt x="570" y="2257"/>
                  </a:cubicBezTo>
                  <a:cubicBezTo>
                    <a:pt x="865" y="2115"/>
                    <a:pt x="1954" y="1810"/>
                    <a:pt x="2320" y="1776"/>
                  </a:cubicBezTo>
                  <a:cubicBezTo>
                    <a:pt x="2429" y="1503"/>
                    <a:pt x="2471" y="1201"/>
                    <a:pt x="2437" y="909"/>
                  </a:cubicBezTo>
                  <a:cubicBezTo>
                    <a:pt x="2398" y="578"/>
                    <a:pt x="2264" y="260"/>
                    <a:pt x="2055"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4509;p50"/>
            <p:cNvSpPr/>
            <p:nvPr>
              <p:custDataLst>
                <p:tags r:id="rId134"/>
              </p:custDataLst>
            </p:nvPr>
          </p:nvSpPr>
          <p:spPr>
            <a:xfrm>
              <a:off x="7121604" y="3535584"/>
              <a:ext cx="181194" cy="166960"/>
            </a:xfrm>
            <a:custGeom>
              <a:avLst/>
              <a:gdLst/>
              <a:ahLst/>
              <a:cxnLst/>
              <a:rect l="l" t="t" r="r" b="b"/>
              <a:pathLst>
                <a:path w="2355" h="2170" extrusionOk="0">
                  <a:moveTo>
                    <a:pt x="2354" y="0"/>
                  </a:moveTo>
                  <a:cubicBezTo>
                    <a:pt x="2242" y="359"/>
                    <a:pt x="1644" y="627"/>
                    <a:pt x="1302" y="719"/>
                  </a:cubicBezTo>
                  <a:cubicBezTo>
                    <a:pt x="885" y="824"/>
                    <a:pt x="362" y="888"/>
                    <a:pt x="144" y="1316"/>
                  </a:cubicBezTo>
                  <a:cubicBezTo>
                    <a:pt x="0" y="1582"/>
                    <a:pt x="22" y="1928"/>
                    <a:pt x="201" y="2169"/>
                  </a:cubicBezTo>
                  <a:cubicBezTo>
                    <a:pt x="26" y="1885"/>
                    <a:pt x="40" y="1507"/>
                    <a:pt x="243" y="1248"/>
                  </a:cubicBezTo>
                  <a:cubicBezTo>
                    <a:pt x="496" y="914"/>
                    <a:pt x="940" y="877"/>
                    <a:pt x="1316" y="772"/>
                  </a:cubicBezTo>
                  <a:cubicBezTo>
                    <a:pt x="1664" y="675"/>
                    <a:pt x="2269" y="377"/>
                    <a:pt x="2354"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4510;p50"/>
            <p:cNvSpPr/>
            <p:nvPr>
              <p:custDataLst>
                <p:tags r:id="rId135"/>
              </p:custDataLst>
            </p:nvPr>
          </p:nvSpPr>
          <p:spPr>
            <a:xfrm>
              <a:off x="7313570" y="3506039"/>
              <a:ext cx="39701" cy="31084"/>
            </a:xfrm>
            <a:custGeom>
              <a:avLst/>
              <a:gdLst/>
              <a:ahLst/>
              <a:cxnLst/>
              <a:rect l="l" t="t" r="r" b="b"/>
              <a:pathLst>
                <a:path w="516" h="404" extrusionOk="0">
                  <a:moveTo>
                    <a:pt x="465" y="0"/>
                  </a:moveTo>
                  <a:cubicBezTo>
                    <a:pt x="465" y="39"/>
                    <a:pt x="469" y="73"/>
                    <a:pt x="468" y="109"/>
                  </a:cubicBezTo>
                  <a:cubicBezTo>
                    <a:pt x="470" y="208"/>
                    <a:pt x="421" y="303"/>
                    <a:pt x="322" y="332"/>
                  </a:cubicBezTo>
                  <a:cubicBezTo>
                    <a:pt x="304" y="338"/>
                    <a:pt x="286" y="341"/>
                    <a:pt x="268" y="341"/>
                  </a:cubicBezTo>
                  <a:cubicBezTo>
                    <a:pt x="158" y="341"/>
                    <a:pt x="68" y="231"/>
                    <a:pt x="1" y="146"/>
                  </a:cubicBezTo>
                  <a:lnTo>
                    <a:pt x="1" y="146"/>
                  </a:lnTo>
                  <a:cubicBezTo>
                    <a:pt x="32" y="251"/>
                    <a:pt x="104" y="363"/>
                    <a:pt x="219" y="397"/>
                  </a:cubicBezTo>
                  <a:cubicBezTo>
                    <a:pt x="236" y="401"/>
                    <a:pt x="253" y="403"/>
                    <a:pt x="270" y="403"/>
                  </a:cubicBezTo>
                  <a:cubicBezTo>
                    <a:pt x="375" y="403"/>
                    <a:pt x="481" y="325"/>
                    <a:pt x="499" y="219"/>
                  </a:cubicBezTo>
                  <a:cubicBezTo>
                    <a:pt x="515" y="140"/>
                    <a:pt x="490" y="67"/>
                    <a:pt x="465" y="0"/>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3" name="组合 202"/>
          <p:cNvGrpSpPr/>
          <p:nvPr/>
        </p:nvGrpSpPr>
        <p:grpSpPr>
          <a:xfrm>
            <a:off x="250825" y="2292985"/>
            <a:ext cx="8865870" cy="2722880"/>
            <a:chOff x="395" y="3611"/>
            <a:chExt cx="13962" cy="4288"/>
          </a:xfrm>
        </p:grpSpPr>
        <p:grpSp>
          <p:nvGrpSpPr>
            <p:cNvPr id="102" name="组合 101"/>
            <p:cNvGrpSpPr/>
            <p:nvPr/>
          </p:nvGrpSpPr>
          <p:grpSpPr>
            <a:xfrm>
              <a:off x="11761" y="6064"/>
              <a:ext cx="2597" cy="1812"/>
              <a:chOff x="65" y="6371"/>
              <a:chExt cx="2597" cy="1812"/>
            </a:xfrm>
          </p:grpSpPr>
          <p:grpSp>
            <p:nvGrpSpPr>
              <p:cNvPr id="2126" name="Google Shape;2126;p31"/>
              <p:cNvGrpSpPr/>
              <p:nvPr/>
            </p:nvGrpSpPr>
            <p:grpSpPr>
              <a:xfrm rot="1073164" flipH="1">
                <a:off x="65" y="6371"/>
                <a:ext cx="1611" cy="1812"/>
                <a:chOff x="12324056" y="1574768"/>
                <a:chExt cx="202121" cy="227358"/>
              </a:xfrm>
            </p:grpSpPr>
            <p:sp>
              <p:nvSpPr>
                <p:cNvPr id="2127" name="Google Shape;2127;p31"/>
                <p:cNvSpPr/>
                <p:nvPr>
                  <p:custDataLst>
                    <p:tags r:id="rId111"/>
                  </p:custDataLst>
                </p:nvPr>
              </p:nvSpPr>
              <p:spPr>
                <a:xfrm>
                  <a:off x="12324056" y="1574768"/>
                  <a:ext cx="202121" cy="226896"/>
                </a:xfrm>
                <a:custGeom>
                  <a:avLst/>
                  <a:gdLst/>
                  <a:ahLst/>
                  <a:cxnLst/>
                  <a:rect l="l" t="t" r="r" b="b"/>
                  <a:pathLst>
                    <a:path w="2627" h="2949" extrusionOk="0">
                      <a:moveTo>
                        <a:pt x="2590" y="0"/>
                      </a:moveTo>
                      <a:cubicBezTo>
                        <a:pt x="2488" y="32"/>
                        <a:pt x="2390" y="68"/>
                        <a:pt x="2295" y="106"/>
                      </a:cubicBezTo>
                      <a:cubicBezTo>
                        <a:pt x="2202" y="144"/>
                        <a:pt x="2112" y="188"/>
                        <a:pt x="2025" y="231"/>
                      </a:cubicBezTo>
                      <a:cubicBezTo>
                        <a:pt x="1940" y="275"/>
                        <a:pt x="1858" y="322"/>
                        <a:pt x="1776" y="371"/>
                      </a:cubicBezTo>
                      <a:cubicBezTo>
                        <a:pt x="1700" y="420"/>
                        <a:pt x="1623" y="471"/>
                        <a:pt x="1549" y="523"/>
                      </a:cubicBezTo>
                      <a:cubicBezTo>
                        <a:pt x="1477" y="577"/>
                        <a:pt x="1408" y="632"/>
                        <a:pt x="1343" y="690"/>
                      </a:cubicBezTo>
                      <a:cubicBezTo>
                        <a:pt x="1280" y="748"/>
                        <a:pt x="1223" y="810"/>
                        <a:pt x="1165" y="871"/>
                      </a:cubicBezTo>
                      <a:lnTo>
                        <a:pt x="1008" y="1062"/>
                      </a:lnTo>
                      <a:cubicBezTo>
                        <a:pt x="960" y="1128"/>
                        <a:pt x="908" y="1191"/>
                        <a:pt x="857" y="1255"/>
                      </a:cubicBezTo>
                      <a:lnTo>
                        <a:pt x="711" y="1451"/>
                      </a:lnTo>
                      <a:lnTo>
                        <a:pt x="575" y="1650"/>
                      </a:lnTo>
                      <a:lnTo>
                        <a:pt x="451" y="1855"/>
                      </a:lnTo>
                      <a:lnTo>
                        <a:pt x="337" y="2063"/>
                      </a:lnTo>
                      <a:cubicBezTo>
                        <a:pt x="195" y="2344"/>
                        <a:pt x="80" y="2634"/>
                        <a:pt x="0" y="2933"/>
                      </a:cubicBezTo>
                      <a:lnTo>
                        <a:pt x="44" y="2949"/>
                      </a:lnTo>
                      <a:cubicBezTo>
                        <a:pt x="195" y="2675"/>
                        <a:pt x="363" y="2407"/>
                        <a:pt x="556" y="2154"/>
                      </a:cubicBezTo>
                      <a:lnTo>
                        <a:pt x="704" y="1963"/>
                      </a:lnTo>
                      <a:lnTo>
                        <a:pt x="861" y="1779"/>
                      </a:lnTo>
                      <a:lnTo>
                        <a:pt x="1022" y="1596"/>
                      </a:lnTo>
                      <a:lnTo>
                        <a:pt x="1192" y="1419"/>
                      </a:lnTo>
                      <a:cubicBezTo>
                        <a:pt x="1253" y="1361"/>
                        <a:pt x="1312" y="1304"/>
                        <a:pt x="1375" y="1248"/>
                      </a:cubicBezTo>
                      <a:lnTo>
                        <a:pt x="1571" y="1083"/>
                      </a:lnTo>
                      <a:cubicBezTo>
                        <a:pt x="1638" y="1030"/>
                        <a:pt x="1703" y="977"/>
                        <a:pt x="1764" y="919"/>
                      </a:cubicBezTo>
                      <a:cubicBezTo>
                        <a:pt x="1828" y="863"/>
                        <a:pt x="1889" y="807"/>
                        <a:pt x="1946" y="748"/>
                      </a:cubicBezTo>
                      <a:cubicBezTo>
                        <a:pt x="2006" y="691"/>
                        <a:pt x="2065" y="633"/>
                        <a:pt x="2123" y="574"/>
                      </a:cubicBezTo>
                      <a:cubicBezTo>
                        <a:pt x="2182" y="515"/>
                        <a:pt x="2241" y="456"/>
                        <a:pt x="2297" y="397"/>
                      </a:cubicBezTo>
                      <a:cubicBezTo>
                        <a:pt x="2355" y="337"/>
                        <a:pt x="2412" y="278"/>
                        <a:pt x="2467" y="215"/>
                      </a:cubicBezTo>
                      <a:cubicBezTo>
                        <a:pt x="2524" y="154"/>
                        <a:pt x="2578" y="92"/>
                        <a:pt x="2626" y="24"/>
                      </a:cubicBezTo>
                      <a:lnTo>
                        <a:pt x="2590" y="0"/>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8" name="Google Shape;2128;p31"/>
                <p:cNvSpPr/>
                <p:nvPr>
                  <p:custDataLst>
                    <p:tags r:id="rId112"/>
                  </p:custDataLst>
                </p:nvPr>
              </p:nvSpPr>
              <p:spPr>
                <a:xfrm>
                  <a:off x="12324441" y="1669712"/>
                  <a:ext cx="200736" cy="132260"/>
                </a:xfrm>
                <a:custGeom>
                  <a:avLst/>
                  <a:gdLst/>
                  <a:ahLst/>
                  <a:cxnLst/>
                  <a:rect l="l" t="t" r="r" b="b"/>
                  <a:pathLst>
                    <a:path w="2609" h="1719" extrusionOk="0">
                      <a:moveTo>
                        <a:pt x="2579" y="0"/>
                      </a:moveTo>
                      <a:cubicBezTo>
                        <a:pt x="2488" y="3"/>
                        <a:pt x="2400" y="13"/>
                        <a:pt x="2314" y="24"/>
                      </a:cubicBezTo>
                      <a:cubicBezTo>
                        <a:pt x="2232" y="39"/>
                        <a:pt x="2150" y="52"/>
                        <a:pt x="2071" y="71"/>
                      </a:cubicBezTo>
                      <a:cubicBezTo>
                        <a:pt x="1994" y="89"/>
                        <a:pt x="1916" y="110"/>
                        <a:pt x="1843" y="134"/>
                      </a:cubicBezTo>
                      <a:cubicBezTo>
                        <a:pt x="1771" y="159"/>
                        <a:pt x="1702" y="183"/>
                        <a:pt x="1633" y="211"/>
                      </a:cubicBezTo>
                      <a:cubicBezTo>
                        <a:pt x="1566" y="239"/>
                        <a:pt x="1500" y="269"/>
                        <a:pt x="1441" y="302"/>
                      </a:cubicBezTo>
                      <a:cubicBezTo>
                        <a:pt x="1382" y="336"/>
                        <a:pt x="1326" y="372"/>
                        <a:pt x="1273" y="410"/>
                      </a:cubicBezTo>
                      <a:lnTo>
                        <a:pt x="1122" y="529"/>
                      </a:lnTo>
                      <a:cubicBezTo>
                        <a:pt x="1073" y="569"/>
                        <a:pt x="1023" y="608"/>
                        <a:pt x="973" y="647"/>
                      </a:cubicBezTo>
                      <a:lnTo>
                        <a:pt x="827" y="767"/>
                      </a:lnTo>
                      <a:lnTo>
                        <a:pt x="687" y="890"/>
                      </a:lnTo>
                      <a:lnTo>
                        <a:pt x="556" y="1017"/>
                      </a:lnTo>
                      <a:lnTo>
                        <a:pt x="431" y="1147"/>
                      </a:lnTo>
                      <a:cubicBezTo>
                        <a:pt x="272" y="1324"/>
                        <a:pt x="124" y="1506"/>
                        <a:pt x="1" y="1698"/>
                      </a:cubicBezTo>
                      <a:lnTo>
                        <a:pt x="40" y="1719"/>
                      </a:lnTo>
                      <a:cubicBezTo>
                        <a:pt x="231" y="1559"/>
                        <a:pt x="425" y="1405"/>
                        <a:pt x="632" y="1259"/>
                      </a:cubicBezTo>
                      <a:lnTo>
                        <a:pt x="786" y="1149"/>
                      </a:lnTo>
                      <a:lnTo>
                        <a:pt x="947" y="1043"/>
                      </a:lnTo>
                      <a:lnTo>
                        <a:pt x="1108" y="939"/>
                      </a:lnTo>
                      <a:lnTo>
                        <a:pt x="1275" y="839"/>
                      </a:lnTo>
                      <a:cubicBezTo>
                        <a:pt x="1332" y="806"/>
                        <a:pt x="1390" y="775"/>
                        <a:pt x="1450" y="744"/>
                      </a:cubicBezTo>
                      <a:lnTo>
                        <a:pt x="1634" y="655"/>
                      </a:lnTo>
                      <a:cubicBezTo>
                        <a:pt x="1695" y="626"/>
                        <a:pt x="1756" y="598"/>
                        <a:pt x="1812" y="565"/>
                      </a:cubicBezTo>
                      <a:cubicBezTo>
                        <a:pt x="1871" y="534"/>
                        <a:pt x="1927" y="501"/>
                        <a:pt x="1980" y="467"/>
                      </a:cubicBezTo>
                      <a:cubicBezTo>
                        <a:pt x="2008" y="449"/>
                        <a:pt x="2035" y="433"/>
                        <a:pt x="2062" y="416"/>
                      </a:cubicBezTo>
                      <a:cubicBezTo>
                        <a:pt x="2089" y="400"/>
                        <a:pt x="2116" y="383"/>
                        <a:pt x="2142" y="364"/>
                      </a:cubicBezTo>
                      <a:cubicBezTo>
                        <a:pt x="2196" y="331"/>
                        <a:pt x="2250" y="295"/>
                        <a:pt x="2301" y="259"/>
                      </a:cubicBezTo>
                      <a:cubicBezTo>
                        <a:pt x="2353" y="223"/>
                        <a:pt x="2407" y="187"/>
                        <a:pt x="2458" y="148"/>
                      </a:cubicBezTo>
                      <a:cubicBezTo>
                        <a:pt x="2510" y="112"/>
                        <a:pt x="2562" y="72"/>
                        <a:pt x="2609" y="28"/>
                      </a:cubicBezTo>
                      <a:lnTo>
                        <a:pt x="2579" y="0"/>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 name="Google Shape;2129;p31"/>
                <p:cNvSpPr/>
                <p:nvPr>
                  <p:custDataLst>
                    <p:tags r:id="rId113"/>
                  </p:custDataLst>
                </p:nvPr>
              </p:nvSpPr>
              <p:spPr>
                <a:xfrm>
                  <a:off x="12324518" y="1741497"/>
                  <a:ext cx="178270" cy="60629"/>
                </a:xfrm>
                <a:custGeom>
                  <a:avLst/>
                  <a:gdLst/>
                  <a:ahLst/>
                  <a:cxnLst/>
                  <a:rect l="l" t="t" r="r" b="b"/>
                  <a:pathLst>
                    <a:path w="2317" h="788" extrusionOk="0">
                      <a:moveTo>
                        <a:pt x="1899" y="1"/>
                      </a:moveTo>
                      <a:cubicBezTo>
                        <a:pt x="1775" y="1"/>
                        <a:pt x="1655" y="10"/>
                        <a:pt x="1541" y="25"/>
                      </a:cubicBezTo>
                      <a:cubicBezTo>
                        <a:pt x="1486" y="32"/>
                        <a:pt x="1430" y="41"/>
                        <a:pt x="1378" y="54"/>
                      </a:cubicBezTo>
                      <a:cubicBezTo>
                        <a:pt x="1326" y="67"/>
                        <a:pt x="1277" y="83"/>
                        <a:pt x="1230" y="100"/>
                      </a:cubicBezTo>
                      <a:lnTo>
                        <a:pt x="1091" y="156"/>
                      </a:lnTo>
                      <a:cubicBezTo>
                        <a:pt x="1045" y="176"/>
                        <a:pt x="999" y="193"/>
                        <a:pt x="952" y="212"/>
                      </a:cubicBezTo>
                      <a:lnTo>
                        <a:pt x="814" y="268"/>
                      </a:lnTo>
                      <a:lnTo>
                        <a:pt x="680" y="327"/>
                      </a:lnTo>
                      <a:cubicBezTo>
                        <a:pt x="636" y="346"/>
                        <a:pt x="594" y="369"/>
                        <a:pt x="550" y="390"/>
                      </a:cubicBezTo>
                      <a:cubicBezTo>
                        <a:pt x="509" y="411"/>
                        <a:pt x="469" y="433"/>
                        <a:pt x="427" y="456"/>
                      </a:cubicBezTo>
                      <a:cubicBezTo>
                        <a:pt x="267" y="547"/>
                        <a:pt x="116" y="647"/>
                        <a:pt x="1" y="764"/>
                      </a:cubicBezTo>
                      <a:lnTo>
                        <a:pt x="37" y="788"/>
                      </a:lnTo>
                      <a:cubicBezTo>
                        <a:pt x="210" y="711"/>
                        <a:pt x="396" y="646"/>
                        <a:pt x="589" y="590"/>
                      </a:cubicBezTo>
                      <a:cubicBezTo>
                        <a:pt x="637" y="575"/>
                        <a:pt x="684" y="562"/>
                        <a:pt x="733" y="548"/>
                      </a:cubicBezTo>
                      <a:cubicBezTo>
                        <a:pt x="783" y="537"/>
                        <a:pt x="832" y="522"/>
                        <a:pt x="882" y="511"/>
                      </a:cubicBezTo>
                      <a:lnTo>
                        <a:pt x="1030" y="473"/>
                      </a:lnTo>
                      <a:lnTo>
                        <a:pt x="1181" y="438"/>
                      </a:lnTo>
                      <a:cubicBezTo>
                        <a:pt x="1233" y="427"/>
                        <a:pt x="1284" y="417"/>
                        <a:pt x="1338" y="407"/>
                      </a:cubicBezTo>
                      <a:lnTo>
                        <a:pt x="1498" y="382"/>
                      </a:lnTo>
                      <a:cubicBezTo>
                        <a:pt x="1606" y="366"/>
                        <a:pt x="1706" y="344"/>
                        <a:pt x="1799" y="312"/>
                      </a:cubicBezTo>
                      <a:cubicBezTo>
                        <a:pt x="1893" y="281"/>
                        <a:pt x="1982" y="247"/>
                        <a:pt x="2070" y="207"/>
                      </a:cubicBezTo>
                      <a:cubicBezTo>
                        <a:pt x="2113" y="186"/>
                        <a:pt x="2155" y="165"/>
                        <a:pt x="2197" y="141"/>
                      </a:cubicBezTo>
                      <a:cubicBezTo>
                        <a:pt x="2239" y="118"/>
                        <a:pt x="2280" y="93"/>
                        <a:pt x="2317" y="63"/>
                      </a:cubicBezTo>
                      <a:lnTo>
                        <a:pt x="2295" y="33"/>
                      </a:lnTo>
                      <a:cubicBezTo>
                        <a:pt x="2154" y="9"/>
                        <a:pt x="2024" y="2"/>
                        <a:pt x="1899"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0" name="Google Shape;2130;p31"/>
                <p:cNvSpPr/>
                <p:nvPr>
                  <p:custDataLst>
                    <p:tags r:id="rId114"/>
                  </p:custDataLst>
                </p:nvPr>
              </p:nvSpPr>
              <p:spPr>
                <a:xfrm>
                  <a:off x="12325672" y="1575537"/>
                  <a:ext cx="199275" cy="225434"/>
                </a:xfrm>
                <a:custGeom>
                  <a:avLst/>
                  <a:gdLst/>
                  <a:ahLst/>
                  <a:cxnLst/>
                  <a:rect l="l" t="t" r="r" b="b"/>
                  <a:pathLst>
                    <a:path w="2590" h="2930" extrusionOk="0">
                      <a:moveTo>
                        <a:pt x="2588" y="1"/>
                      </a:moveTo>
                      <a:cubicBezTo>
                        <a:pt x="1442" y="661"/>
                        <a:pt x="487" y="1692"/>
                        <a:pt x="0" y="2929"/>
                      </a:cubicBezTo>
                      <a:cubicBezTo>
                        <a:pt x="529" y="1683"/>
                        <a:pt x="1476" y="758"/>
                        <a:pt x="2590" y="4"/>
                      </a:cubicBezTo>
                      <a:lnTo>
                        <a:pt x="2588" y="1"/>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 name="Google Shape;2131;p31"/>
                <p:cNvSpPr/>
                <p:nvPr>
                  <p:custDataLst>
                    <p:tags r:id="rId115"/>
                  </p:custDataLst>
                </p:nvPr>
              </p:nvSpPr>
              <p:spPr>
                <a:xfrm>
                  <a:off x="12325903" y="1670481"/>
                  <a:ext cx="198274" cy="130644"/>
                </a:xfrm>
                <a:custGeom>
                  <a:avLst/>
                  <a:gdLst/>
                  <a:ahLst/>
                  <a:cxnLst/>
                  <a:rect l="l" t="t" r="r" b="b"/>
                  <a:pathLst>
                    <a:path w="2577" h="1698" extrusionOk="0">
                      <a:moveTo>
                        <a:pt x="2575" y="1"/>
                      </a:moveTo>
                      <a:cubicBezTo>
                        <a:pt x="1569" y="280"/>
                        <a:pt x="689" y="924"/>
                        <a:pt x="0" y="1697"/>
                      </a:cubicBezTo>
                      <a:cubicBezTo>
                        <a:pt x="354" y="1333"/>
                        <a:pt x="753" y="978"/>
                        <a:pt x="1189" y="699"/>
                      </a:cubicBezTo>
                      <a:cubicBezTo>
                        <a:pt x="1626" y="419"/>
                        <a:pt x="2091" y="191"/>
                        <a:pt x="2576" y="6"/>
                      </a:cubicBezTo>
                      <a:lnTo>
                        <a:pt x="2575" y="1"/>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31"/>
                <p:cNvSpPr/>
                <p:nvPr>
                  <p:custDataLst>
                    <p:tags r:id="rId116"/>
                  </p:custDataLst>
                </p:nvPr>
              </p:nvSpPr>
              <p:spPr>
                <a:xfrm>
                  <a:off x="12325903" y="1745113"/>
                  <a:ext cx="176193" cy="55858"/>
                </a:xfrm>
                <a:custGeom>
                  <a:avLst/>
                  <a:gdLst/>
                  <a:ahLst/>
                  <a:cxnLst/>
                  <a:rect l="l" t="t" r="r" b="b"/>
                  <a:pathLst>
                    <a:path w="2290" h="726" extrusionOk="0">
                      <a:moveTo>
                        <a:pt x="2289" y="0"/>
                      </a:moveTo>
                      <a:cubicBezTo>
                        <a:pt x="1887" y="36"/>
                        <a:pt x="1491" y="122"/>
                        <a:pt x="1105" y="242"/>
                      </a:cubicBezTo>
                      <a:cubicBezTo>
                        <a:pt x="722" y="360"/>
                        <a:pt x="336" y="500"/>
                        <a:pt x="0" y="725"/>
                      </a:cubicBezTo>
                      <a:cubicBezTo>
                        <a:pt x="691" y="323"/>
                        <a:pt x="1513" y="181"/>
                        <a:pt x="2290" y="6"/>
                      </a:cubicBezTo>
                      <a:lnTo>
                        <a:pt x="2289" y="0"/>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 name="Google Shape;2126;p31"/>
              <p:cNvGrpSpPr/>
              <p:nvPr/>
            </p:nvGrpSpPr>
            <p:grpSpPr>
              <a:xfrm rot="20526835">
                <a:off x="1052" y="6371"/>
                <a:ext cx="1611" cy="1812"/>
                <a:chOff x="12324056" y="1574768"/>
                <a:chExt cx="202121" cy="227358"/>
              </a:xfrm>
            </p:grpSpPr>
            <p:sp>
              <p:nvSpPr>
                <p:cNvPr id="96" name="Google Shape;2127;p31"/>
                <p:cNvSpPr/>
                <p:nvPr>
                  <p:custDataLst>
                    <p:tags r:id="rId105"/>
                  </p:custDataLst>
                </p:nvPr>
              </p:nvSpPr>
              <p:spPr>
                <a:xfrm>
                  <a:off x="12324056" y="1574768"/>
                  <a:ext cx="202121" cy="226896"/>
                </a:xfrm>
                <a:custGeom>
                  <a:avLst/>
                  <a:gdLst/>
                  <a:ahLst/>
                  <a:cxnLst/>
                  <a:rect l="l" t="t" r="r" b="b"/>
                  <a:pathLst>
                    <a:path w="2627" h="2949" extrusionOk="0">
                      <a:moveTo>
                        <a:pt x="2590" y="0"/>
                      </a:moveTo>
                      <a:cubicBezTo>
                        <a:pt x="2488" y="32"/>
                        <a:pt x="2390" y="68"/>
                        <a:pt x="2295" y="106"/>
                      </a:cubicBezTo>
                      <a:cubicBezTo>
                        <a:pt x="2202" y="144"/>
                        <a:pt x="2112" y="188"/>
                        <a:pt x="2025" y="231"/>
                      </a:cubicBezTo>
                      <a:cubicBezTo>
                        <a:pt x="1940" y="275"/>
                        <a:pt x="1858" y="322"/>
                        <a:pt x="1776" y="371"/>
                      </a:cubicBezTo>
                      <a:cubicBezTo>
                        <a:pt x="1700" y="420"/>
                        <a:pt x="1623" y="471"/>
                        <a:pt x="1549" y="523"/>
                      </a:cubicBezTo>
                      <a:cubicBezTo>
                        <a:pt x="1477" y="577"/>
                        <a:pt x="1408" y="632"/>
                        <a:pt x="1343" y="690"/>
                      </a:cubicBezTo>
                      <a:cubicBezTo>
                        <a:pt x="1280" y="748"/>
                        <a:pt x="1223" y="810"/>
                        <a:pt x="1165" y="871"/>
                      </a:cubicBezTo>
                      <a:lnTo>
                        <a:pt x="1008" y="1062"/>
                      </a:lnTo>
                      <a:cubicBezTo>
                        <a:pt x="960" y="1128"/>
                        <a:pt x="908" y="1191"/>
                        <a:pt x="857" y="1255"/>
                      </a:cubicBezTo>
                      <a:lnTo>
                        <a:pt x="711" y="1451"/>
                      </a:lnTo>
                      <a:lnTo>
                        <a:pt x="575" y="1650"/>
                      </a:lnTo>
                      <a:lnTo>
                        <a:pt x="451" y="1855"/>
                      </a:lnTo>
                      <a:lnTo>
                        <a:pt x="337" y="2063"/>
                      </a:lnTo>
                      <a:cubicBezTo>
                        <a:pt x="195" y="2344"/>
                        <a:pt x="80" y="2634"/>
                        <a:pt x="0" y="2933"/>
                      </a:cubicBezTo>
                      <a:lnTo>
                        <a:pt x="44" y="2949"/>
                      </a:lnTo>
                      <a:cubicBezTo>
                        <a:pt x="195" y="2675"/>
                        <a:pt x="363" y="2407"/>
                        <a:pt x="556" y="2154"/>
                      </a:cubicBezTo>
                      <a:lnTo>
                        <a:pt x="704" y="1963"/>
                      </a:lnTo>
                      <a:lnTo>
                        <a:pt x="861" y="1779"/>
                      </a:lnTo>
                      <a:lnTo>
                        <a:pt x="1022" y="1596"/>
                      </a:lnTo>
                      <a:lnTo>
                        <a:pt x="1192" y="1419"/>
                      </a:lnTo>
                      <a:cubicBezTo>
                        <a:pt x="1253" y="1361"/>
                        <a:pt x="1312" y="1304"/>
                        <a:pt x="1375" y="1248"/>
                      </a:cubicBezTo>
                      <a:lnTo>
                        <a:pt x="1571" y="1083"/>
                      </a:lnTo>
                      <a:cubicBezTo>
                        <a:pt x="1638" y="1030"/>
                        <a:pt x="1703" y="977"/>
                        <a:pt x="1764" y="919"/>
                      </a:cubicBezTo>
                      <a:cubicBezTo>
                        <a:pt x="1828" y="863"/>
                        <a:pt x="1889" y="807"/>
                        <a:pt x="1946" y="748"/>
                      </a:cubicBezTo>
                      <a:cubicBezTo>
                        <a:pt x="2006" y="691"/>
                        <a:pt x="2065" y="633"/>
                        <a:pt x="2123" y="574"/>
                      </a:cubicBezTo>
                      <a:cubicBezTo>
                        <a:pt x="2182" y="515"/>
                        <a:pt x="2241" y="456"/>
                        <a:pt x="2297" y="397"/>
                      </a:cubicBezTo>
                      <a:cubicBezTo>
                        <a:pt x="2355" y="337"/>
                        <a:pt x="2412" y="278"/>
                        <a:pt x="2467" y="215"/>
                      </a:cubicBezTo>
                      <a:cubicBezTo>
                        <a:pt x="2524" y="154"/>
                        <a:pt x="2578" y="92"/>
                        <a:pt x="2626" y="24"/>
                      </a:cubicBezTo>
                      <a:lnTo>
                        <a:pt x="2590" y="0"/>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2128;p31"/>
                <p:cNvSpPr/>
                <p:nvPr>
                  <p:custDataLst>
                    <p:tags r:id="rId106"/>
                  </p:custDataLst>
                </p:nvPr>
              </p:nvSpPr>
              <p:spPr>
                <a:xfrm>
                  <a:off x="12324441" y="1669712"/>
                  <a:ext cx="200736" cy="132260"/>
                </a:xfrm>
                <a:custGeom>
                  <a:avLst/>
                  <a:gdLst/>
                  <a:ahLst/>
                  <a:cxnLst/>
                  <a:rect l="l" t="t" r="r" b="b"/>
                  <a:pathLst>
                    <a:path w="2609" h="1719" extrusionOk="0">
                      <a:moveTo>
                        <a:pt x="2579" y="0"/>
                      </a:moveTo>
                      <a:cubicBezTo>
                        <a:pt x="2488" y="3"/>
                        <a:pt x="2400" y="13"/>
                        <a:pt x="2314" y="24"/>
                      </a:cubicBezTo>
                      <a:cubicBezTo>
                        <a:pt x="2232" y="39"/>
                        <a:pt x="2150" y="52"/>
                        <a:pt x="2071" y="71"/>
                      </a:cubicBezTo>
                      <a:cubicBezTo>
                        <a:pt x="1994" y="89"/>
                        <a:pt x="1916" y="110"/>
                        <a:pt x="1843" y="134"/>
                      </a:cubicBezTo>
                      <a:cubicBezTo>
                        <a:pt x="1771" y="159"/>
                        <a:pt x="1702" y="183"/>
                        <a:pt x="1633" y="211"/>
                      </a:cubicBezTo>
                      <a:cubicBezTo>
                        <a:pt x="1566" y="239"/>
                        <a:pt x="1500" y="269"/>
                        <a:pt x="1441" y="302"/>
                      </a:cubicBezTo>
                      <a:cubicBezTo>
                        <a:pt x="1382" y="336"/>
                        <a:pt x="1326" y="372"/>
                        <a:pt x="1273" y="410"/>
                      </a:cubicBezTo>
                      <a:lnTo>
                        <a:pt x="1122" y="529"/>
                      </a:lnTo>
                      <a:cubicBezTo>
                        <a:pt x="1073" y="569"/>
                        <a:pt x="1023" y="608"/>
                        <a:pt x="973" y="647"/>
                      </a:cubicBezTo>
                      <a:lnTo>
                        <a:pt x="827" y="767"/>
                      </a:lnTo>
                      <a:lnTo>
                        <a:pt x="687" y="890"/>
                      </a:lnTo>
                      <a:lnTo>
                        <a:pt x="556" y="1017"/>
                      </a:lnTo>
                      <a:lnTo>
                        <a:pt x="431" y="1147"/>
                      </a:lnTo>
                      <a:cubicBezTo>
                        <a:pt x="272" y="1324"/>
                        <a:pt x="124" y="1506"/>
                        <a:pt x="1" y="1698"/>
                      </a:cubicBezTo>
                      <a:lnTo>
                        <a:pt x="40" y="1719"/>
                      </a:lnTo>
                      <a:cubicBezTo>
                        <a:pt x="231" y="1559"/>
                        <a:pt x="425" y="1405"/>
                        <a:pt x="632" y="1259"/>
                      </a:cubicBezTo>
                      <a:lnTo>
                        <a:pt x="786" y="1149"/>
                      </a:lnTo>
                      <a:lnTo>
                        <a:pt x="947" y="1043"/>
                      </a:lnTo>
                      <a:lnTo>
                        <a:pt x="1108" y="939"/>
                      </a:lnTo>
                      <a:lnTo>
                        <a:pt x="1275" y="839"/>
                      </a:lnTo>
                      <a:cubicBezTo>
                        <a:pt x="1332" y="806"/>
                        <a:pt x="1390" y="775"/>
                        <a:pt x="1450" y="744"/>
                      </a:cubicBezTo>
                      <a:lnTo>
                        <a:pt x="1634" y="655"/>
                      </a:lnTo>
                      <a:cubicBezTo>
                        <a:pt x="1695" y="626"/>
                        <a:pt x="1756" y="598"/>
                        <a:pt x="1812" y="565"/>
                      </a:cubicBezTo>
                      <a:cubicBezTo>
                        <a:pt x="1871" y="534"/>
                        <a:pt x="1927" y="501"/>
                        <a:pt x="1980" y="467"/>
                      </a:cubicBezTo>
                      <a:cubicBezTo>
                        <a:pt x="2008" y="449"/>
                        <a:pt x="2035" y="433"/>
                        <a:pt x="2062" y="416"/>
                      </a:cubicBezTo>
                      <a:cubicBezTo>
                        <a:pt x="2089" y="400"/>
                        <a:pt x="2116" y="383"/>
                        <a:pt x="2142" y="364"/>
                      </a:cubicBezTo>
                      <a:cubicBezTo>
                        <a:pt x="2196" y="331"/>
                        <a:pt x="2250" y="295"/>
                        <a:pt x="2301" y="259"/>
                      </a:cubicBezTo>
                      <a:cubicBezTo>
                        <a:pt x="2353" y="223"/>
                        <a:pt x="2407" y="187"/>
                        <a:pt x="2458" y="148"/>
                      </a:cubicBezTo>
                      <a:cubicBezTo>
                        <a:pt x="2510" y="112"/>
                        <a:pt x="2562" y="72"/>
                        <a:pt x="2609" y="28"/>
                      </a:cubicBezTo>
                      <a:lnTo>
                        <a:pt x="2579" y="0"/>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2129;p31"/>
                <p:cNvSpPr/>
                <p:nvPr>
                  <p:custDataLst>
                    <p:tags r:id="rId107"/>
                  </p:custDataLst>
                </p:nvPr>
              </p:nvSpPr>
              <p:spPr>
                <a:xfrm>
                  <a:off x="12324518" y="1741497"/>
                  <a:ext cx="178270" cy="60629"/>
                </a:xfrm>
                <a:custGeom>
                  <a:avLst/>
                  <a:gdLst/>
                  <a:ahLst/>
                  <a:cxnLst/>
                  <a:rect l="l" t="t" r="r" b="b"/>
                  <a:pathLst>
                    <a:path w="2317" h="788" extrusionOk="0">
                      <a:moveTo>
                        <a:pt x="1899" y="1"/>
                      </a:moveTo>
                      <a:cubicBezTo>
                        <a:pt x="1775" y="1"/>
                        <a:pt x="1655" y="10"/>
                        <a:pt x="1541" y="25"/>
                      </a:cubicBezTo>
                      <a:cubicBezTo>
                        <a:pt x="1486" y="32"/>
                        <a:pt x="1430" y="41"/>
                        <a:pt x="1378" y="54"/>
                      </a:cubicBezTo>
                      <a:cubicBezTo>
                        <a:pt x="1326" y="67"/>
                        <a:pt x="1277" y="83"/>
                        <a:pt x="1230" y="100"/>
                      </a:cubicBezTo>
                      <a:lnTo>
                        <a:pt x="1091" y="156"/>
                      </a:lnTo>
                      <a:cubicBezTo>
                        <a:pt x="1045" y="176"/>
                        <a:pt x="999" y="193"/>
                        <a:pt x="952" y="212"/>
                      </a:cubicBezTo>
                      <a:lnTo>
                        <a:pt x="814" y="268"/>
                      </a:lnTo>
                      <a:lnTo>
                        <a:pt x="680" y="327"/>
                      </a:lnTo>
                      <a:cubicBezTo>
                        <a:pt x="636" y="346"/>
                        <a:pt x="594" y="369"/>
                        <a:pt x="550" y="390"/>
                      </a:cubicBezTo>
                      <a:cubicBezTo>
                        <a:pt x="509" y="411"/>
                        <a:pt x="469" y="433"/>
                        <a:pt x="427" y="456"/>
                      </a:cubicBezTo>
                      <a:cubicBezTo>
                        <a:pt x="267" y="547"/>
                        <a:pt x="116" y="647"/>
                        <a:pt x="1" y="764"/>
                      </a:cubicBezTo>
                      <a:lnTo>
                        <a:pt x="37" y="788"/>
                      </a:lnTo>
                      <a:cubicBezTo>
                        <a:pt x="210" y="711"/>
                        <a:pt x="396" y="646"/>
                        <a:pt x="589" y="590"/>
                      </a:cubicBezTo>
                      <a:cubicBezTo>
                        <a:pt x="637" y="575"/>
                        <a:pt x="684" y="562"/>
                        <a:pt x="733" y="548"/>
                      </a:cubicBezTo>
                      <a:cubicBezTo>
                        <a:pt x="783" y="537"/>
                        <a:pt x="832" y="522"/>
                        <a:pt x="882" y="511"/>
                      </a:cubicBezTo>
                      <a:lnTo>
                        <a:pt x="1030" y="473"/>
                      </a:lnTo>
                      <a:lnTo>
                        <a:pt x="1181" y="438"/>
                      </a:lnTo>
                      <a:cubicBezTo>
                        <a:pt x="1233" y="427"/>
                        <a:pt x="1284" y="417"/>
                        <a:pt x="1338" y="407"/>
                      </a:cubicBezTo>
                      <a:lnTo>
                        <a:pt x="1498" y="382"/>
                      </a:lnTo>
                      <a:cubicBezTo>
                        <a:pt x="1606" y="366"/>
                        <a:pt x="1706" y="344"/>
                        <a:pt x="1799" y="312"/>
                      </a:cubicBezTo>
                      <a:cubicBezTo>
                        <a:pt x="1893" y="281"/>
                        <a:pt x="1982" y="247"/>
                        <a:pt x="2070" y="207"/>
                      </a:cubicBezTo>
                      <a:cubicBezTo>
                        <a:pt x="2113" y="186"/>
                        <a:pt x="2155" y="165"/>
                        <a:pt x="2197" y="141"/>
                      </a:cubicBezTo>
                      <a:cubicBezTo>
                        <a:pt x="2239" y="118"/>
                        <a:pt x="2280" y="93"/>
                        <a:pt x="2317" y="63"/>
                      </a:cubicBezTo>
                      <a:lnTo>
                        <a:pt x="2295" y="33"/>
                      </a:lnTo>
                      <a:cubicBezTo>
                        <a:pt x="2154" y="9"/>
                        <a:pt x="2024" y="2"/>
                        <a:pt x="1899"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2130;p31"/>
                <p:cNvSpPr/>
                <p:nvPr>
                  <p:custDataLst>
                    <p:tags r:id="rId108"/>
                  </p:custDataLst>
                </p:nvPr>
              </p:nvSpPr>
              <p:spPr>
                <a:xfrm>
                  <a:off x="12325672" y="1575537"/>
                  <a:ext cx="199275" cy="225434"/>
                </a:xfrm>
                <a:custGeom>
                  <a:avLst/>
                  <a:gdLst/>
                  <a:ahLst/>
                  <a:cxnLst/>
                  <a:rect l="l" t="t" r="r" b="b"/>
                  <a:pathLst>
                    <a:path w="2590" h="2930" extrusionOk="0">
                      <a:moveTo>
                        <a:pt x="2588" y="1"/>
                      </a:moveTo>
                      <a:cubicBezTo>
                        <a:pt x="1442" y="661"/>
                        <a:pt x="487" y="1692"/>
                        <a:pt x="0" y="2929"/>
                      </a:cubicBezTo>
                      <a:cubicBezTo>
                        <a:pt x="529" y="1683"/>
                        <a:pt x="1476" y="758"/>
                        <a:pt x="2590" y="4"/>
                      </a:cubicBezTo>
                      <a:lnTo>
                        <a:pt x="2588" y="1"/>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2131;p31"/>
                <p:cNvSpPr/>
                <p:nvPr>
                  <p:custDataLst>
                    <p:tags r:id="rId109"/>
                  </p:custDataLst>
                </p:nvPr>
              </p:nvSpPr>
              <p:spPr>
                <a:xfrm>
                  <a:off x="12325903" y="1670481"/>
                  <a:ext cx="198274" cy="130644"/>
                </a:xfrm>
                <a:custGeom>
                  <a:avLst/>
                  <a:gdLst/>
                  <a:ahLst/>
                  <a:cxnLst/>
                  <a:rect l="l" t="t" r="r" b="b"/>
                  <a:pathLst>
                    <a:path w="2577" h="1698" extrusionOk="0">
                      <a:moveTo>
                        <a:pt x="2575" y="1"/>
                      </a:moveTo>
                      <a:cubicBezTo>
                        <a:pt x="1569" y="280"/>
                        <a:pt x="689" y="924"/>
                        <a:pt x="0" y="1697"/>
                      </a:cubicBezTo>
                      <a:cubicBezTo>
                        <a:pt x="354" y="1333"/>
                        <a:pt x="753" y="978"/>
                        <a:pt x="1189" y="699"/>
                      </a:cubicBezTo>
                      <a:cubicBezTo>
                        <a:pt x="1626" y="419"/>
                        <a:pt x="2091" y="191"/>
                        <a:pt x="2576" y="6"/>
                      </a:cubicBezTo>
                      <a:lnTo>
                        <a:pt x="2575" y="1"/>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2132;p31"/>
                <p:cNvSpPr/>
                <p:nvPr>
                  <p:custDataLst>
                    <p:tags r:id="rId110"/>
                  </p:custDataLst>
                </p:nvPr>
              </p:nvSpPr>
              <p:spPr>
                <a:xfrm>
                  <a:off x="12325903" y="1745113"/>
                  <a:ext cx="176193" cy="55858"/>
                </a:xfrm>
                <a:custGeom>
                  <a:avLst/>
                  <a:gdLst/>
                  <a:ahLst/>
                  <a:cxnLst/>
                  <a:rect l="l" t="t" r="r" b="b"/>
                  <a:pathLst>
                    <a:path w="2290" h="726" extrusionOk="0">
                      <a:moveTo>
                        <a:pt x="2289" y="0"/>
                      </a:moveTo>
                      <a:cubicBezTo>
                        <a:pt x="1887" y="36"/>
                        <a:pt x="1491" y="122"/>
                        <a:pt x="1105" y="242"/>
                      </a:cubicBezTo>
                      <a:cubicBezTo>
                        <a:pt x="722" y="360"/>
                        <a:pt x="336" y="500"/>
                        <a:pt x="0" y="725"/>
                      </a:cubicBezTo>
                      <a:cubicBezTo>
                        <a:pt x="691" y="323"/>
                        <a:pt x="1513" y="181"/>
                        <a:pt x="2290" y="6"/>
                      </a:cubicBezTo>
                      <a:lnTo>
                        <a:pt x="2289" y="0"/>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03" name="组合 102"/>
            <p:cNvGrpSpPr/>
            <p:nvPr/>
          </p:nvGrpSpPr>
          <p:grpSpPr>
            <a:xfrm>
              <a:off x="8343" y="6080"/>
              <a:ext cx="1503" cy="1049"/>
              <a:chOff x="65" y="6371"/>
              <a:chExt cx="2597" cy="1812"/>
            </a:xfrm>
          </p:grpSpPr>
          <p:grpSp>
            <p:nvGrpSpPr>
              <p:cNvPr id="104" name="Google Shape;2126;p31"/>
              <p:cNvGrpSpPr/>
              <p:nvPr/>
            </p:nvGrpSpPr>
            <p:grpSpPr>
              <a:xfrm rot="1073164" flipH="1">
                <a:off x="65" y="6371"/>
                <a:ext cx="1611" cy="1812"/>
                <a:chOff x="12324056" y="1574768"/>
                <a:chExt cx="202121" cy="227358"/>
              </a:xfrm>
            </p:grpSpPr>
            <p:sp>
              <p:nvSpPr>
                <p:cNvPr id="105" name="Google Shape;2127;p31"/>
                <p:cNvSpPr/>
                <p:nvPr>
                  <p:custDataLst>
                    <p:tags r:id="rId99"/>
                  </p:custDataLst>
                </p:nvPr>
              </p:nvSpPr>
              <p:spPr>
                <a:xfrm>
                  <a:off x="12324056" y="1574768"/>
                  <a:ext cx="202121" cy="226896"/>
                </a:xfrm>
                <a:custGeom>
                  <a:avLst/>
                  <a:gdLst/>
                  <a:ahLst/>
                  <a:cxnLst/>
                  <a:rect l="l" t="t" r="r" b="b"/>
                  <a:pathLst>
                    <a:path w="2627" h="2949" extrusionOk="0">
                      <a:moveTo>
                        <a:pt x="2590" y="0"/>
                      </a:moveTo>
                      <a:cubicBezTo>
                        <a:pt x="2488" y="32"/>
                        <a:pt x="2390" y="68"/>
                        <a:pt x="2295" y="106"/>
                      </a:cubicBezTo>
                      <a:cubicBezTo>
                        <a:pt x="2202" y="144"/>
                        <a:pt x="2112" y="188"/>
                        <a:pt x="2025" y="231"/>
                      </a:cubicBezTo>
                      <a:cubicBezTo>
                        <a:pt x="1940" y="275"/>
                        <a:pt x="1858" y="322"/>
                        <a:pt x="1776" y="371"/>
                      </a:cubicBezTo>
                      <a:cubicBezTo>
                        <a:pt x="1700" y="420"/>
                        <a:pt x="1623" y="471"/>
                        <a:pt x="1549" y="523"/>
                      </a:cubicBezTo>
                      <a:cubicBezTo>
                        <a:pt x="1477" y="577"/>
                        <a:pt x="1408" y="632"/>
                        <a:pt x="1343" y="690"/>
                      </a:cubicBezTo>
                      <a:cubicBezTo>
                        <a:pt x="1280" y="748"/>
                        <a:pt x="1223" y="810"/>
                        <a:pt x="1165" y="871"/>
                      </a:cubicBezTo>
                      <a:lnTo>
                        <a:pt x="1008" y="1062"/>
                      </a:lnTo>
                      <a:cubicBezTo>
                        <a:pt x="960" y="1128"/>
                        <a:pt x="908" y="1191"/>
                        <a:pt x="857" y="1255"/>
                      </a:cubicBezTo>
                      <a:lnTo>
                        <a:pt x="711" y="1451"/>
                      </a:lnTo>
                      <a:lnTo>
                        <a:pt x="575" y="1650"/>
                      </a:lnTo>
                      <a:lnTo>
                        <a:pt x="451" y="1855"/>
                      </a:lnTo>
                      <a:lnTo>
                        <a:pt x="337" y="2063"/>
                      </a:lnTo>
                      <a:cubicBezTo>
                        <a:pt x="195" y="2344"/>
                        <a:pt x="80" y="2634"/>
                        <a:pt x="0" y="2933"/>
                      </a:cubicBezTo>
                      <a:lnTo>
                        <a:pt x="44" y="2949"/>
                      </a:lnTo>
                      <a:cubicBezTo>
                        <a:pt x="195" y="2675"/>
                        <a:pt x="363" y="2407"/>
                        <a:pt x="556" y="2154"/>
                      </a:cubicBezTo>
                      <a:lnTo>
                        <a:pt x="704" y="1963"/>
                      </a:lnTo>
                      <a:lnTo>
                        <a:pt x="861" y="1779"/>
                      </a:lnTo>
                      <a:lnTo>
                        <a:pt x="1022" y="1596"/>
                      </a:lnTo>
                      <a:lnTo>
                        <a:pt x="1192" y="1419"/>
                      </a:lnTo>
                      <a:cubicBezTo>
                        <a:pt x="1253" y="1361"/>
                        <a:pt x="1312" y="1304"/>
                        <a:pt x="1375" y="1248"/>
                      </a:cubicBezTo>
                      <a:lnTo>
                        <a:pt x="1571" y="1083"/>
                      </a:lnTo>
                      <a:cubicBezTo>
                        <a:pt x="1638" y="1030"/>
                        <a:pt x="1703" y="977"/>
                        <a:pt x="1764" y="919"/>
                      </a:cubicBezTo>
                      <a:cubicBezTo>
                        <a:pt x="1828" y="863"/>
                        <a:pt x="1889" y="807"/>
                        <a:pt x="1946" y="748"/>
                      </a:cubicBezTo>
                      <a:cubicBezTo>
                        <a:pt x="2006" y="691"/>
                        <a:pt x="2065" y="633"/>
                        <a:pt x="2123" y="574"/>
                      </a:cubicBezTo>
                      <a:cubicBezTo>
                        <a:pt x="2182" y="515"/>
                        <a:pt x="2241" y="456"/>
                        <a:pt x="2297" y="397"/>
                      </a:cubicBezTo>
                      <a:cubicBezTo>
                        <a:pt x="2355" y="337"/>
                        <a:pt x="2412" y="278"/>
                        <a:pt x="2467" y="215"/>
                      </a:cubicBezTo>
                      <a:cubicBezTo>
                        <a:pt x="2524" y="154"/>
                        <a:pt x="2578" y="92"/>
                        <a:pt x="2626" y="24"/>
                      </a:cubicBezTo>
                      <a:lnTo>
                        <a:pt x="2590" y="0"/>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28;p31"/>
                <p:cNvSpPr/>
                <p:nvPr>
                  <p:custDataLst>
                    <p:tags r:id="rId100"/>
                  </p:custDataLst>
                </p:nvPr>
              </p:nvSpPr>
              <p:spPr>
                <a:xfrm>
                  <a:off x="12324441" y="1669712"/>
                  <a:ext cx="200736" cy="132260"/>
                </a:xfrm>
                <a:custGeom>
                  <a:avLst/>
                  <a:gdLst/>
                  <a:ahLst/>
                  <a:cxnLst/>
                  <a:rect l="l" t="t" r="r" b="b"/>
                  <a:pathLst>
                    <a:path w="2609" h="1719" extrusionOk="0">
                      <a:moveTo>
                        <a:pt x="2579" y="0"/>
                      </a:moveTo>
                      <a:cubicBezTo>
                        <a:pt x="2488" y="3"/>
                        <a:pt x="2400" y="13"/>
                        <a:pt x="2314" y="24"/>
                      </a:cubicBezTo>
                      <a:cubicBezTo>
                        <a:pt x="2232" y="39"/>
                        <a:pt x="2150" y="52"/>
                        <a:pt x="2071" y="71"/>
                      </a:cubicBezTo>
                      <a:cubicBezTo>
                        <a:pt x="1994" y="89"/>
                        <a:pt x="1916" y="110"/>
                        <a:pt x="1843" y="134"/>
                      </a:cubicBezTo>
                      <a:cubicBezTo>
                        <a:pt x="1771" y="159"/>
                        <a:pt x="1702" y="183"/>
                        <a:pt x="1633" y="211"/>
                      </a:cubicBezTo>
                      <a:cubicBezTo>
                        <a:pt x="1566" y="239"/>
                        <a:pt x="1500" y="269"/>
                        <a:pt x="1441" y="302"/>
                      </a:cubicBezTo>
                      <a:cubicBezTo>
                        <a:pt x="1382" y="336"/>
                        <a:pt x="1326" y="372"/>
                        <a:pt x="1273" y="410"/>
                      </a:cubicBezTo>
                      <a:lnTo>
                        <a:pt x="1122" y="529"/>
                      </a:lnTo>
                      <a:cubicBezTo>
                        <a:pt x="1073" y="569"/>
                        <a:pt x="1023" y="608"/>
                        <a:pt x="973" y="647"/>
                      </a:cubicBezTo>
                      <a:lnTo>
                        <a:pt x="827" y="767"/>
                      </a:lnTo>
                      <a:lnTo>
                        <a:pt x="687" y="890"/>
                      </a:lnTo>
                      <a:lnTo>
                        <a:pt x="556" y="1017"/>
                      </a:lnTo>
                      <a:lnTo>
                        <a:pt x="431" y="1147"/>
                      </a:lnTo>
                      <a:cubicBezTo>
                        <a:pt x="272" y="1324"/>
                        <a:pt x="124" y="1506"/>
                        <a:pt x="1" y="1698"/>
                      </a:cubicBezTo>
                      <a:lnTo>
                        <a:pt x="40" y="1719"/>
                      </a:lnTo>
                      <a:cubicBezTo>
                        <a:pt x="231" y="1559"/>
                        <a:pt x="425" y="1405"/>
                        <a:pt x="632" y="1259"/>
                      </a:cubicBezTo>
                      <a:lnTo>
                        <a:pt x="786" y="1149"/>
                      </a:lnTo>
                      <a:lnTo>
                        <a:pt x="947" y="1043"/>
                      </a:lnTo>
                      <a:lnTo>
                        <a:pt x="1108" y="939"/>
                      </a:lnTo>
                      <a:lnTo>
                        <a:pt x="1275" y="839"/>
                      </a:lnTo>
                      <a:cubicBezTo>
                        <a:pt x="1332" y="806"/>
                        <a:pt x="1390" y="775"/>
                        <a:pt x="1450" y="744"/>
                      </a:cubicBezTo>
                      <a:lnTo>
                        <a:pt x="1634" y="655"/>
                      </a:lnTo>
                      <a:cubicBezTo>
                        <a:pt x="1695" y="626"/>
                        <a:pt x="1756" y="598"/>
                        <a:pt x="1812" y="565"/>
                      </a:cubicBezTo>
                      <a:cubicBezTo>
                        <a:pt x="1871" y="534"/>
                        <a:pt x="1927" y="501"/>
                        <a:pt x="1980" y="467"/>
                      </a:cubicBezTo>
                      <a:cubicBezTo>
                        <a:pt x="2008" y="449"/>
                        <a:pt x="2035" y="433"/>
                        <a:pt x="2062" y="416"/>
                      </a:cubicBezTo>
                      <a:cubicBezTo>
                        <a:pt x="2089" y="400"/>
                        <a:pt x="2116" y="383"/>
                        <a:pt x="2142" y="364"/>
                      </a:cubicBezTo>
                      <a:cubicBezTo>
                        <a:pt x="2196" y="331"/>
                        <a:pt x="2250" y="295"/>
                        <a:pt x="2301" y="259"/>
                      </a:cubicBezTo>
                      <a:cubicBezTo>
                        <a:pt x="2353" y="223"/>
                        <a:pt x="2407" y="187"/>
                        <a:pt x="2458" y="148"/>
                      </a:cubicBezTo>
                      <a:cubicBezTo>
                        <a:pt x="2510" y="112"/>
                        <a:pt x="2562" y="72"/>
                        <a:pt x="2609" y="28"/>
                      </a:cubicBezTo>
                      <a:lnTo>
                        <a:pt x="2579" y="0"/>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29;p31"/>
                <p:cNvSpPr/>
                <p:nvPr>
                  <p:custDataLst>
                    <p:tags r:id="rId101"/>
                  </p:custDataLst>
                </p:nvPr>
              </p:nvSpPr>
              <p:spPr>
                <a:xfrm>
                  <a:off x="12324518" y="1741497"/>
                  <a:ext cx="178270" cy="60629"/>
                </a:xfrm>
                <a:custGeom>
                  <a:avLst/>
                  <a:gdLst/>
                  <a:ahLst/>
                  <a:cxnLst/>
                  <a:rect l="l" t="t" r="r" b="b"/>
                  <a:pathLst>
                    <a:path w="2317" h="788" extrusionOk="0">
                      <a:moveTo>
                        <a:pt x="1899" y="1"/>
                      </a:moveTo>
                      <a:cubicBezTo>
                        <a:pt x="1775" y="1"/>
                        <a:pt x="1655" y="10"/>
                        <a:pt x="1541" y="25"/>
                      </a:cubicBezTo>
                      <a:cubicBezTo>
                        <a:pt x="1486" y="32"/>
                        <a:pt x="1430" y="41"/>
                        <a:pt x="1378" y="54"/>
                      </a:cubicBezTo>
                      <a:cubicBezTo>
                        <a:pt x="1326" y="67"/>
                        <a:pt x="1277" y="83"/>
                        <a:pt x="1230" y="100"/>
                      </a:cubicBezTo>
                      <a:lnTo>
                        <a:pt x="1091" y="156"/>
                      </a:lnTo>
                      <a:cubicBezTo>
                        <a:pt x="1045" y="176"/>
                        <a:pt x="999" y="193"/>
                        <a:pt x="952" y="212"/>
                      </a:cubicBezTo>
                      <a:lnTo>
                        <a:pt x="814" y="268"/>
                      </a:lnTo>
                      <a:lnTo>
                        <a:pt x="680" y="327"/>
                      </a:lnTo>
                      <a:cubicBezTo>
                        <a:pt x="636" y="346"/>
                        <a:pt x="594" y="369"/>
                        <a:pt x="550" y="390"/>
                      </a:cubicBezTo>
                      <a:cubicBezTo>
                        <a:pt x="509" y="411"/>
                        <a:pt x="469" y="433"/>
                        <a:pt x="427" y="456"/>
                      </a:cubicBezTo>
                      <a:cubicBezTo>
                        <a:pt x="267" y="547"/>
                        <a:pt x="116" y="647"/>
                        <a:pt x="1" y="764"/>
                      </a:cubicBezTo>
                      <a:lnTo>
                        <a:pt x="37" y="788"/>
                      </a:lnTo>
                      <a:cubicBezTo>
                        <a:pt x="210" y="711"/>
                        <a:pt x="396" y="646"/>
                        <a:pt x="589" y="590"/>
                      </a:cubicBezTo>
                      <a:cubicBezTo>
                        <a:pt x="637" y="575"/>
                        <a:pt x="684" y="562"/>
                        <a:pt x="733" y="548"/>
                      </a:cubicBezTo>
                      <a:cubicBezTo>
                        <a:pt x="783" y="537"/>
                        <a:pt x="832" y="522"/>
                        <a:pt x="882" y="511"/>
                      </a:cubicBezTo>
                      <a:lnTo>
                        <a:pt x="1030" y="473"/>
                      </a:lnTo>
                      <a:lnTo>
                        <a:pt x="1181" y="438"/>
                      </a:lnTo>
                      <a:cubicBezTo>
                        <a:pt x="1233" y="427"/>
                        <a:pt x="1284" y="417"/>
                        <a:pt x="1338" y="407"/>
                      </a:cubicBezTo>
                      <a:lnTo>
                        <a:pt x="1498" y="382"/>
                      </a:lnTo>
                      <a:cubicBezTo>
                        <a:pt x="1606" y="366"/>
                        <a:pt x="1706" y="344"/>
                        <a:pt x="1799" y="312"/>
                      </a:cubicBezTo>
                      <a:cubicBezTo>
                        <a:pt x="1893" y="281"/>
                        <a:pt x="1982" y="247"/>
                        <a:pt x="2070" y="207"/>
                      </a:cubicBezTo>
                      <a:cubicBezTo>
                        <a:pt x="2113" y="186"/>
                        <a:pt x="2155" y="165"/>
                        <a:pt x="2197" y="141"/>
                      </a:cubicBezTo>
                      <a:cubicBezTo>
                        <a:pt x="2239" y="118"/>
                        <a:pt x="2280" y="93"/>
                        <a:pt x="2317" y="63"/>
                      </a:cubicBezTo>
                      <a:lnTo>
                        <a:pt x="2295" y="33"/>
                      </a:lnTo>
                      <a:cubicBezTo>
                        <a:pt x="2154" y="9"/>
                        <a:pt x="2024" y="2"/>
                        <a:pt x="1899"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30;p31"/>
                <p:cNvSpPr/>
                <p:nvPr>
                  <p:custDataLst>
                    <p:tags r:id="rId102"/>
                  </p:custDataLst>
                </p:nvPr>
              </p:nvSpPr>
              <p:spPr>
                <a:xfrm>
                  <a:off x="12325672" y="1575537"/>
                  <a:ext cx="199275" cy="225434"/>
                </a:xfrm>
                <a:custGeom>
                  <a:avLst/>
                  <a:gdLst/>
                  <a:ahLst/>
                  <a:cxnLst/>
                  <a:rect l="l" t="t" r="r" b="b"/>
                  <a:pathLst>
                    <a:path w="2590" h="2930" extrusionOk="0">
                      <a:moveTo>
                        <a:pt x="2588" y="1"/>
                      </a:moveTo>
                      <a:cubicBezTo>
                        <a:pt x="1442" y="661"/>
                        <a:pt x="487" y="1692"/>
                        <a:pt x="0" y="2929"/>
                      </a:cubicBezTo>
                      <a:cubicBezTo>
                        <a:pt x="529" y="1683"/>
                        <a:pt x="1476" y="758"/>
                        <a:pt x="2590" y="4"/>
                      </a:cubicBezTo>
                      <a:lnTo>
                        <a:pt x="2588" y="1"/>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131;p31"/>
                <p:cNvSpPr/>
                <p:nvPr>
                  <p:custDataLst>
                    <p:tags r:id="rId103"/>
                  </p:custDataLst>
                </p:nvPr>
              </p:nvSpPr>
              <p:spPr>
                <a:xfrm>
                  <a:off x="12325903" y="1670481"/>
                  <a:ext cx="198274" cy="130644"/>
                </a:xfrm>
                <a:custGeom>
                  <a:avLst/>
                  <a:gdLst/>
                  <a:ahLst/>
                  <a:cxnLst/>
                  <a:rect l="l" t="t" r="r" b="b"/>
                  <a:pathLst>
                    <a:path w="2577" h="1698" extrusionOk="0">
                      <a:moveTo>
                        <a:pt x="2575" y="1"/>
                      </a:moveTo>
                      <a:cubicBezTo>
                        <a:pt x="1569" y="280"/>
                        <a:pt x="689" y="924"/>
                        <a:pt x="0" y="1697"/>
                      </a:cubicBezTo>
                      <a:cubicBezTo>
                        <a:pt x="354" y="1333"/>
                        <a:pt x="753" y="978"/>
                        <a:pt x="1189" y="699"/>
                      </a:cubicBezTo>
                      <a:cubicBezTo>
                        <a:pt x="1626" y="419"/>
                        <a:pt x="2091" y="191"/>
                        <a:pt x="2576" y="6"/>
                      </a:cubicBezTo>
                      <a:lnTo>
                        <a:pt x="2575" y="1"/>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132;p31"/>
                <p:cNvSpPr/>
                <p:nvPr>
                  <p:custDataLst>
                    <p:tags r:id="rId104"/>
                  </p:custDataLst>
                </p:nvPr>
              </p:nvSpPr>
              <p:spPr>
                <a:xfrm>
                  <a:off x="12325903" y="1745113"/>
                  <a:ext cx="176193" cy="55858"/>
                </a:xfrm>
                <a:custGeom>
                  <a:avLst/>
                  <a:gdLst/>
                  <a:ahLst/>
                  <a:cxnLst/>
                  <a:rect l="l" t="t" r="r" b="b"/>
                  <a:pathLst>
                    <a:path w="2290" h="726" extrusionOk="0">
                      <a:moveTo>
                        <a:pt x="2289" y="0"/>
                      </a:moveTo>
                      <a:cubicBezTo>
                        <a:pt x="1887" y="36"/>
                        <a:pt x="1491" y="122"/>
                        <a:pt x="1105" y="242"/>
                      </a:cubicBezTo>
                      <a:cubicBezTo>
                        <a:pt x="722" y="360"/>
                        <a:pt x="336" y="500"/>
                        <a:pt x="0" y="725"/>
                      </a:cubicBezTo>
                      <a:cubicBezTo>
                        <a:pt x="691" y="323"/>
                        <a:pt x="1513" y="181"/>
                        <a:pt x="2290" y="6"/>
                      </a:cubicBezTo>
                      <a:lnTo>
                        <a:pt x="2289" y="0"/>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1" name="Google Shape;2126;p31"/>
              <p:cNvGrpSpPr/>
              <p:nvPr/>
            </p:nvGrpSpPr>
            <p:grpSpPr>
              <a:xfrm rot="20526835">
                <a:off x="1052" y="6371"/>
                <a:ext cx="1611" cy="1812"/>
                <a:chOff x="12324056" y="1574768"/>
                <a:chExt cx="202121" cy="227358"/>
              </a:xfrm>
            </p:grpSpPr>
            <p:sp>
              <p:nvSpPr>
                <p:cNvPr id="112" name="Google Shape;2127;p31"/>
                <p:cNvSpPr/>
                <p:nvPr>
                  <p:custDataLst>
                    <p:tags r:id="rId93"/>
                  </p:custDataLst>
                </p:nvPr>
              </p:nvSpPr>
              <p:spPr>
                <a:xfrm>
                  <a:off x="12324056" y="1574768"/>
                  <a:ext cx="202121" cy="226896"/>
                </a:xfrm>
                <a:custGeom>
                  <a:avLst/>
                  <a:gdLst/>
                  <a:ahLst/>
                  <a:cxnLst/>
                  <a:rect l="l" t="t" r="r" b="b"/>
                  <a:pathLst>
                    <a:path w="2627" h="2949" extrusionOk="0">
                      <a:moveTo>
                        <a:pt x="2590" y="0"/>
                      </a:moveTo>
                      <a:cubicBezTo>
                        <a:pt x="2488" y="32"/>
                        <a:pt x="2390" y="68"/>
                        <a:pt x="2295" y="106"/>
                      </a:cubicBezTo>
                      <a:cubicBezTo>
                        <a:pt x="2202" y="144"/>
                        <a:pt x="2112" y="188"/>
                        <a:pt x="2025" y="231"/>
                      </a:cubicBezTo>
                      <a:cubicBezTo>
                        <a:pt x="1940" y="275"/>
                        <a:pt x="1858" y="322"/>
                        <a:pt x="1776" y="371"/>
                      </a:cubicBezTo>
                      <a:cubicBezTo>
                        <a:pt x="1700" y="420"/>
                        <a:pt x="1623" y="471"/>
                        <a:pt x="1549" y="523"/>
                      </a:cubicBezTo>
                      <a:cubicBezTo>
                        <a:pt x="1477" y="577"/>
                        <a:pt x="1408" y="632"/>
                        <a:pt x="1343" y="690"/>
                      </a:cubicBezTo>
                      <a:cubicBezTo>
                        <a:pt x="1280" y="748"/>
                        <a:pt x="1223" y="810"/>
                        <a:pt x="1165" y="871"/>
                      </a:cubicBezTo>
                      <a:lnTo>
                        <a:pt x="1008" y="1062"/>
                      </a:lnTo>
                      <a:cubicBezTo>
                        <a:pt x="960" y="1128"/>
                        <a:pt x="908" y="1191"/>
                        <a:pt x="857" y="1255"/>
                      </a:cubicBezTo>
                      <a:lnTo>
                        <a:pt x="711" y="1451"/>
                      </a:lnTo>
                      <a:lnTo>
                        <a:pt x="575" y="1650"/>
                      </a:lnTo>
                      <a:lnTo>
                        <a:pt x="451" y="1855"/>
                      </a:lnTo>
                      <a:lnTo>
                        <a:pt x="337" y="2063"/>
                      </a:lnTo>
                      <a:cubicBezTo>
                        <a:pt x="195" y="2344"/>
                        <a:pt x="80" y="2634"/>
                        <a:pt x="0" y="2933"/>
                      </a:cubicBezTo>
                      <a:lnTo>
                        <a:pt x="44" y="2949"/>
                      </a:lnTo>
                      <a:cubicBezTo>
                        <a:pt x="195" y="2675"/>
                        <a:pt x="363" y="2407"/>
                        <a:pt x="556" y="2154"/>
                      </a:cubicBezTo>
                      <a:lnTo>
                        <a:pt x="704" y="1963"/>
                      </a:lnTo>
                      <a:lnTo>
                        <a:pt x="861" y="1779"/>
                      </a:lnTo>
                      <a:lnTo>
                        <a:pt x="1022" y="1596"/>
                      </a:lnTo>
                      <a:lnTo>
                        <a:pt x="1192" y="1419"/>
                      </a:lnTo>
                      <a:cubicBezTo>
                        <a:pt x="1253" y="1361"/>
                        <a:pt x="1312" y="1304"/>
                        <a:pt x="1375" y="1248"/>
                      </a:cubicBezTo>
                      <a:lnTo>
                        <a:pt x="1571" y="1083"/>
                      </a:lnTo>
                      <a:cubicBezTo>
                        <a:pt x="1638" y="1030"/>
                        <a:pt x="1703" y="977"/>
                        <a:pt x="1764" y="919"/>
                      </a:cubicBezTo>
                      <a:cubicBezTo>
                        <a:pt x="1828" y="863"/>
                        <a:pt x="1889" y="807"/>
                        <a:pt x="1946" y="748"/>
                      </a:cubicBezTo>
                      <a:cubicBezTo>
                        <a:pt x="2006" y="691"/>
                        <a:pt x="2065" y="633"/>
                        <a:pt x="2123" y="574"/>
                      </a:cubicBezTo>
                      <a:cubicBezTo>
                        <a:pt x="2182" y="515"/>
                        <a:pt x="2241" y="456"/>
                        <a:pt x="2297" y="397"/>
                      </a:cubicBezTo>
                      <a:cubicBezTo>
                        <a:pt x="2355" y="337"/>
                        <a:pt x="2412" y="278"/>
                        <a:pt x="2467" y="215"/>
                      </a:cubicBezTo>
                      <a:cubicBezTo>
                        <a:pt x="2524" y="154"/>
                        <a:pt x="2578" y="92"/>
                        <a:pt x="2626" y="24"/>
                      </a:cubicBezTo>
                      <a:lnTo>
                        <a:pt x="2590" y="0"/>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128;p31"/>
                <p:cNvSpPr/>
                <p:nvPr>
                  <p:custDataLst>
                    <p:tags r:id="rId94"/>
                  </p:custDataLst>
                </p:nvPr>
              </p:nvSpPr>
              <p:spPr>
                <a:xfrm>
                  <a:off x="12324441" y="1669712"/>
                  <a:ext cx="200736" cy="132260"/>
                </a:xfrm>
                <a:custGeom>
                  <a:avLst/>
                  <a:gdLst/>
                  <a:ahLst/>
                  <a:cxnLst/>
                  <a:rect l="l" t="t" r="r" b="b"/>
                  <a:pathLst>
                    <a:path w="2609" h="1719" extrusionOk="0">
                      <a:moveTo>
                        <a:pt x="2579" y="0"/>
                      </a:moveTo>
                      <a:cubicBezTo>
                        <a:pt x="2488" y="3"/>
                        <a:pt x="2400" y="13"/>
                        <a:pt x="2314" y="24"/>
                      </a:cubicBezTo>
                      <a:cubicBezTo>
                        <a:pt x="2232" y="39"/>
                        <a:pt x="2150" y="52"/>
                        <a:pt x="2071" y="71"/>
                      </a:cubicBezTo>
                      <a:cubicBezTo>
                        <a:pt x="1994" y="89"/>
                        <a:pt x="1916" y="110"/>
                        <a:pt x="1843" y="134"/>
                      </a:cubicBezTo>
                      <a:cubicBezTo>
                        <a:pt x="1771" y="159"/>
                        <a:pt x="1702" y="183"/>
                        <a:pt x="1633" y="211"/>
                      </a:cubicBezTo>
                      <a:cubicBezTo>
                        <a:pt x="1566" y="239"/>
                        <a:pt x="1500" y="269"/>
                        <a:pt x="1441" y="302"/>
                      </a:cubicBezTo>
                      <a:cubicBezTo>
                        <a:pt x="1382" y="336"/>
                        <a:pt x="1326" y="372"/>
                        <a:pt x="1273" y="410"/>
                      </a:cubicBezTo>
                      <a:lnTo>
                        <a:pt x="1122" y="529"/>
                      </a:lnTo>
                      <a:cubicBezTo>
                        <a:pt x="1073" y="569"/>
                        <a:pt x="1023" y="608"/>
                        <a:pt x="973" y="647"/>
                      </a:cubicBezTo>
                      <a:lnTo>
                        <a:pt x="827" y="767"/>
                      </a:lnTo>
                      <a:lnTo>
                        <a:pt x="687" y="890"/>
                      </a:lnTo>
                      <a:lnTo>
                        <a:pt x="556" y="1017"/>
                      </a:lnTo>
                      <a:lnTo>
                        <a:pt x="431" y="1147"/>
                      </a:lnTo>
                      <a:cubicBezTo>
                        <a:pt x="272" y="1324"/>
                        <a:pt x="124" y="1506"/>
                        <a:pt x="1" y="1698"/>
                      </a:cubicBezTo>
                      <a:lnTo>
                        <a:pt x="40" y="1719"/>
                      </a:lnTo>
                      <a:cubicBezTo>
                        <a:pt x="231" y="1559"/>
                        <a:pt x="425" y="1405"/>
                        <a:pt x="632" y="1259"/>
                      </a:cubicBezTo>
                      <a:lnTo>
                        <a:pt x="786" y="1149"/>
                      </a:lnTo>
                      <a:lnTo>
                        <a:pt x="947" y="1043"/>
                      </a:lnTo>
                      <a:lnTo>
                        <a:pt x="1108" y="939"/>
                      </a:lnTo>
                      <a:lnTo>
                        <a:pt x="1275" y="839"/>
                      </a:lnTo>
                      <a:cubicBezTo>
                        <a:pt x="1332" y="806"/>
                        <a:pt x="1390" y="775"/>
                        <a:pt x="1450" y="744"/>
                      </a:cubicBezTo>
                      <a:lnTo>
                        <a:pt x="1634" y="655"/>
                      </a:lnTo>
                      <a:cubicBezTo>
                        <a:pt x="1695" y="626"/>
                        <a:pt x="1756" y="598"/>
                        <a:pt x="1812" y="565"/>
                      </a:cubicBezTo>
                      <a:cubicBezTo>
                        <a:pt x="1871" y="534"/>
                        <a:pt x="1927" y="501"/>
                        <a:pt x="1980" y="467"/>
                      </a:cubicBezTo>
                      <a:cubicBezTo>
                        <a:pt x="2008" y="449"/>
                        <a:pt x="2035" y="433"/>
                        <a:pt x="2062" y="416"/>
                      </a:cubicBezTo>
                      <a:cubicBezTo>
                        <a:pt x="2089" y="400"/>
                        <a:pt x="2116" y="383"/>
                        <a:pt x="2142" y="364"/>
                      </a:cubicBezTo>
                      <a:cubicBezTo>
                        <a:pt x="2196" y="331"/>
                        <a:pt x="2250" y="295"/>
                        <a:pt x="2301" y="259"/>
                      </a:cubicBezTo>
                      <a:cubicBezTo>
                        <a:pt x="2353" y="223"/>
                        <a:pt x="2407" y="187"/>
                        <a:pt x="2458" y="148"/>
                      </a:cubicBezTo>
                      <a:cubicBezTo>
                        <a:pt x="2510" y="112"/>
                        <a:pt x="2562" y="72"/>
                        <a:pt x="2609" y="28"/>
                      </a:cubicBezTo>
                      <a:lnTo>
                        <a:pt x="2579" y="0"/>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2129;p31"/>
                <p:cNvSpPr/>
                <p:nvPr>
                  <p:custDataLst>
                    <p:tags r:id="rId95"/>
                  </p:custDataLst>
                </p:nvPr>
              </p:nvSpPr>
              <p:spPr>
                <a:xfrm>
                  <a:off x="12324518" y="1741497"/>
                  <a:ext cx="178270" cy="60629"/>
                </a:xfrm>
                <a:custGeom>
                  <a:avLst/>
                  <a:gdLst/>
                  <a:ahLst/>
                  <a:cxnLst/>
                  <a:rect l="l" t="t" r="r" b="b"/>
                  <a:pathLst>
                    <a:path w="2317" h="788" extrusionOk="0">
                      <a:moveTo>
                        <a:pt x="1899" y="1"/>
                      </a:moveTo>
                      <a:cubicBezTo>
                        <a:pt x="1775" y="1"/>
                        <a:pt x="1655" y="10"/>
                        <a:pt x="1541" y="25"/>
                      </a:cubicBezTo>
                      <a:cubicBezTo>
                        <a:pt x="1486" y="32"/>
                        <a:pt x="1430" y="41"/>
                        <a:pt x="1378" y="54"/>
                      </a:cubicBezTo>
                      <a:cubicBezTo>
                        <a:pt x="1326" y="67"/>
                        <a:pt x="1277" y="83"/>
                        <a:pt x="1230" y="100"/>
                      </a:cubicBezTo>
                      <a:lnTo>
                        <a:pt x="1091" y="156"/>
                      </a:lnTo>
                      <a:cubicBezTo>
                        <a:pt x="1045" y="176"/>
                        <a:pt x="999" y="193"/>
                        <a:pt x="952" y="212"/>
                      </a:cubicBezTo>
                      <a:lnTo>
                        <a:pt x="814" y="268"/>
                      </a:lnTo>
                      <a:lnTo>
                        <a:pt x="680" y="327"/>
                      </a:lnTo>
                      <a:cubicBezTo>
                        <a:pt x="636" y="346"/>
                        <a:pt x="594" y="369"/>
                        <a:pt x="550" y="390"/>
                      </a:cubicBezTo>
                      <a:cubicBezTo>
                        <a:pt x="509" y="411"/>
                        <a:pt x="469" y="433"/>
                        <a:pt x="427" y="456"/>
                      </a:cubicBezTo>
                      <a:cubicBezTo>
                        <a:pt x="267" y="547"/>
                        <a:pt x="116" y="647"/>
                        <a:pt x="1" y="764"/>
                      </a:cubicBezTo>
                      <a:lnTo>
                        <a:pt x="37" y="788"/>
                      </a:lnTo>
                      <a:cubicBezTo>
                        <a:pt x="210" y="711"/>
                        <a:pt x="396" y="646"/>
                        <a:pt x="589" y="590"/>
                      </a:cubicBezTo>
                      <a:cubicBezTo>
                        <a:pt x="637" y="575"/>
                        <a:pt x="684" y="562"/>
                        <a:pt x="733" y="548"/>
                      </a:cubicBezTo>
                      <a:cubicBezTo>
                        <a:pt x="783" y="537"/>
                        <a:pt x="832" y="522"/>
                        <a:pt x="882" y="511"/>
                      </a:cubicBezTo>
                      <a:lnTo>
                        <a:pt x="1030" y="473"/>
                      </a:lnTo>
                      <a:lnTo>
                        <a:pt x="1181" y="438"/>
                      </a:lnTo>
                      <a:cubicBezTo>
                        <a:pt x="1233" y="427"/>
                        <a:pt x="1284" y="417"/>
                        <a:pt x="1338" y="407"/>
                      </a:cubicBezTo>
                      <a:lnTo>
                        <a:pt x="1498" y="382"/>
                      </a:lnTo>
                      <a:cubicBezTo>
                        <a:pt x="1606" y="366"/>
                        <a:pt x="1706" y="344"/>
                        <a:pt x="1799" y="312"/>
                      </a:cubicBezTo>
                      <a:cubicBezTo>
                        <a:pt x="1893" y="281"/>
                        <a:pt x="1982" y="247"/>
                        <a:pt x="2070" y="207"/>
                      </a:cubicBezTo>
                      <a:cubicBezTo>
                        <a:pt x="2113" y="186"/>
                        <a:pt x="2155" y="165"/>
                        <a:pt x="2197" y="141"/>
                      </a:cubicBezTo>
                      <a:cubicBezTo>
                        <a:pt x="2239" y="118"/>
                        <a:pt x="2280" y="93"/>
                        <a:pt x="2317" y="63"/>
                      </a:cubicBezTo>
                      <a:lnTo>
                        <a:pt x="2295" y="33"/>
                      </a:lnTo>
                      <a:cubicBezTo>
                        <a:pt x="2154" y="9"/>
                        <a:pt x="2024" y="2"/>
                        <a:pt x="1899"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2130;p31"/>
                <p:cNvSpPr/>
                <p:nvPr>
                  <p:custDataLst>
                    <p:tags r:id="rId96"/>
                  </p:custDataLst>
                </p:nvPr>
              </p:nvSpPr>
              <p:spPr>
                <a:xfrm>
                  <a:off x="12325672" y="1575537"/>
                  <a:ext cx="199275" cy="225434"/>
                </a:xfrm>
                <a:custGeom>
                  <a:avLst/>
                  <a:gdLst/>
                  <a:ahLst/>
                  <a:cxnLst/>
                  <a:rect l="l" t="t" r="r" b="b"/>
                  <a:pathLst>
                    <a:path w="2590" h="2930" extrusionOk="0">
                      <a:moveTo>
                        <a:pt x="2588" y="1"/>
                      </a:moveTo>
                      <a:cubicBezTo>
                        <a:pt x="1442" y="661"/>
                        <a:pt x="487" y="1692"/>
                        <a:pt x="0" y="2929"/>
                      </a:cubicBezTo>
                      <a:cubicBezTo>
                        <a:pt x="529" y="1683"/>
                        <a:pt x="1476" y="758"/>
                        <a:pt x="2590" y="4"/>
                      </a:cubicBezTo>
                      <a:lnTo>
                        <a:pt x="2588" y="1"/>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131;p31"/>
                <p:cNvSpPr/>
                <p:nvPr>
                  <p:custDataLst>
                    <p:tags r:id="rId97"/>
                  </p:custDataLst>
                </p:nvPr>
              </p:nvSpPr>
              <p:spPr>
                <a:xfrm>
                  <a:off x="12325903" y="1670481"/>
                  <a:ext cx="198274" cy="130644"/>
                </a:xfrm>
                <a:custGeom>
                  <a:avLst/>
                  <a:gdLst/>
                  <a:ahLst/>
                  <a:cxnLst/>
                  <a:rect l="l" t="t" r="r" b="b"/>
                  <a:pathLst>
                    <a:path w="2577" h="1698" extrusionOk="0">
                      <a:moveTo>
                        <a:pt x="2575" y="1"/>
                      </a:moveTo>
                      <a:cubicBezTo>
                        <a:pt x="1569" y="280"/>
                        <a:pt x="689" y="924"/>
                        <a:pt x="0" y="1697"/>
                      </a:cubicBezTo>
                      <a:cubicBezTo>
                        <a:pt x="354" y="1333"/>
                        <a:pt x="753" y="978"/>
                        <a:pt x="1189" y="699"/>
                      </a:cubicBezTo>
                      <a:cubicBezTo>
                        <a:pt x="1626" y="419"/>
                        <a:pt x="2091" y="191"/>
                        <a:pt x="2576" y="6"/>
                      </a:cubicBezTo>
                      <a:lnTo>
                        <a:pt x="2575" y="1"/>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2132;p31"/>
                <p:cNvSpPr/>
                <p:nvPr>
                  <p:custDataLst>
                    <p:tags r:id="rId98"/>
                  </p:custDataLst>
                </p:nvPr>
              </p:nvSpPr>
              <p:spPr>
                <a:xfrm>
                  <a:off x="12325903" y="1745113"/>
                  <a:ext cx="176193" cy="55858"/>
                </a:xfrm>
                <a:custGeom>
                  <a:avLst/>
                  <a:gdLst/>
                  <a:ahLst/>
                  <a:cxnLst/>
                  <a:rect l="l" t="t" r="r" b="b"/>
                  <a:pathLst>
                    <a:path w="2290" h="726" extrusionOk="0">
                      <a:moveTo>
                        <a:pt x="2289" y="0"/>
                      </a:moveTo>
                      <a:cubicBezTo>
                        <a:pt x="1887" y="36"/>
                        <a:pt x="1491" y="122"/>
                        <a:pt x="1105" y="242"/>
                      </a:cubicBezTo>
                      <a:cubicBezTo>
                        <a:pt x="722" y="360"/>
                        <a:pt x="336" y="500"/>
                        <a:pt x="0" y="725"/>
                      </a:cubicBezTo>
                      <a:cubicBezTo>
                        <a:pt x="691" y="323"/>
                        <a:pt x="1513" y="181"/>
                        <a:pt x="2290" y="6"/>
                      </a:cubicBezTo>
                      <a:lnTo>
                        <a:pt x="2289" y="0"/>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18" name="组合 117"/>
            <p:cNvGrpSpPr/>
            <p:nvPr/>
          </p:nvGrpSpPr>
          <p:grpSpPr>
            <a:xfrm>
              <a:off x="10262" y="6861"/>
              <a:ext cx="777" cy="542"/>
              <a:chOff x="65" y="6371"/>
              <a:chExt cx="2597" cy="1812"/>
            </a:xfrm>
          </p:grpSpPr>
          <p:grpSp>
            <p:nvGrpSpPr>
              <p:cNvPr id="119" name="Google Shape;2126;p31"/>
              <p:cNvGrpSpPr/>
              <p:nvPr/>
            </p:nvGrpSpPr>
            <p:grpSpPr>
              <a:xfrm rot="1073164" flipH="1">
                <a:off x="65" y="6371"/>
                <a:ext cx="1611" cy="1812"/>
                <a:chOff x="12324056" y="1574768"/>
                <a:chExt cx="202121" cy="227358"/>
              </a:xfrm>
            </p:grpSpPr>
            <p:sp>
              <p:nvSpPr>
                <p:cNvPr id="120" name="Google Shape;2127;p31"/>
                <p:cNvSpPr/>
                <p:nvPr>
                  <p:custDataLst>
                    <p:tags r:id="rId87"/>
                  </p:custDataLst>
                </p:nvPr>
              </p:nvSpPr>
              <p:spPr>
                <a:xfrm>
                  <a:off x="12324056" y="1574768"/>
                  <a:ext cx="202121" cy="226896"/>
                </a:xfrm>
                <a:custGeom>
                  <a:avLst/>
                  <a:gdLst/>
                  <a:ahLst/>
                  <a:cxnLst/>
                  <a:rect l="l" t="t" r="r" b="b"/>
                  <a:pathLst>
                    <a:path w="2627" h="2949" extrusionOk="0">
                      <a:moveTo>
                        <a:pt x="2590" y="0"/>
                      </a:moveTo>
                      <a:cubicBezTo>
                        <a:pt x="2488" y="32"/>
                        <a:pt x="2390" y="68"/>
                        <a:pt x="2295" y="106"/>
                      </a:cubicBezTo>
                      <a:cubicBezTo>
                        <a:pt x="2202" y="144"/>
                        <a:pt x="2112" y="188"/>
                        <a:pt x="2025" y="231"/>
                      </a:cubicBezTo>
                      <a:cubicBezTo>
                        <a:pt x="1940" y="275"/>
                        <a:pt x="1858" y="322"/>
                        <a:pt x="1776" y="371"/>
                      </a:cubicBezTo>
                      <a:cubicBezTo>
                        <a:pt x="1700" y="420"/>
                        <a:pt x="1623" y="471"/>
                        <a:pt x="1549" y="523"/>
                      </a:cubicBezTo>
                      <a:cubicBezTo>
                        <a:pt x="1477" y="577"/>
                        <a:pt x="1408" y="632"/>
                        <a:pt x="1343" y="690"/>
                      </a:cubicBezTo>
                      <a:cubicBezTo>
                        <a:pt x="1280" y="748"/>
                        <a:pt x="1223" y="810"/>
                        <a:pt x="1165" y="871"/>
                      </a:cubicBezTo>
                      <a:lnTo>
                        <a:pt x="1008" y="1062"/>
                      </a:lnTo>
                      <a:cubicBezTo>
                        <a:pt x="960" y="1128"/>
                        <a:pt x="908" y="1191"/>
                        <a:pt x="857" y="1255"/>
                      </a:cubicBezTo>
                      <a:lnTo>
                        <a:pt x="711" y="1451"/>
                      </a:lnTo>
                      <a:lnTo>
                        <a:pt x="575" y="1650"/>
                      </a:lnTo>
                      <a:lnTo>
                        <a:pt x="451" y="1855"/>
                      </a:lnTo>
                      <a:lnTo>
                        <a:pt x="337" y="2063"/>
                      </a:lnTo>
                      <a:cubicBezTo>
                        <a:pt x="195" y="2344"/>
                        <a:pt x="80" y="2634"/>
                        <a:pt x="0" y="2933"/>
                      </a:cubicBezTo>
                      <a:lnTo>
                        <a:pt x="44" y="2949"/>
                      </a:lnTo>
                      <a:cubicBezTo>
                        <a:pt x="195" y="2675"/>
                        <a:pt x="363" y="2407"/>
                        <a:pt x="556" y="2154"/>
                      </a:cubicBezTo>
                      <a:lnTo>
                        <a:pt x="704" y="1963"/>
                      </a:lnTo>
                      <a:lnTo>
                        <a:pt x="861" y="1779"/>
                      </a:lnTo>
                      <a:lnTo>
                        <a:pt x="1022" y="1596"/>
                      </a:lnTo>
                      <a:lnTo>
                        <a:pt x="1192" y="1419"/>
                      </a:lnTo>
                      <a:cubicBezTo>
                        <a:pt x="1253" y="1361"/>
                        <a:pt x="1312" y="1304"/>
                        <a:pt x="1375" y="1248"/>
                      </a:cubicBezTo>
                      <a:lnTo>
                        <a:pt x="1571" y="1083"/>
                      </a:lnTo>
                      <a:cubicBezTo>
                        <a:pt x="1638" y="1030"/>
                        <a:pt x="1703" y="977"/>
                        <a:pt x="1764" y="919"/>
                      </a:cubicBezTo>
                      <a:cubicBezTo>
                        <a:pt x="1828" y="863"/>
                        <a:pt x="1889" y="807"/>
                        <a:pt x="1946" y="748"/>
                      </a:cubicBezTo>
                      <a:cubicBezTo>
                        <a:pt x="2006" y="691"/>
                        <a:pt x="2065" y="633"/>
                        <a:pt x="2123" y="574"/>
                      </a:cubicBezTo>
                      <a:cubicBezTo>
                        <a:pt x="2182" y="515"/>
                        <a:pt x="2241" y="456"/>
                        <a:pt x="2297" y="397"/>
                      </a:cubicBezTo>
                      <a:cubicBezTo>
                        <a:pt x="2355" y="337"/>
                        <a:pt x="2412" y="278"/>
                        <a:pt x="2467" y="215"/>
                      </a:cubicBezTo>
                      <a:cubicBezTo>
                        <a:pt x="2524" y="154"/>
                        <a:pt x="2578" y="92"/>
                        <a:pt x="2626" y="24"/>
                      </a:cubicBezTo>
                      <a:lnTo>
                        <a:pt x="2590" y="0"/>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128;p31"/>
                <p:cNvSpPr/>
                <p:nvPr>
                  <p:custDataLst>
                    <p:tags r:id="rId88"/>
                  </p:custDataLst>
                </p:nvPr>
              </p:nvSpPr>
              <p:spPr>
                <a:xfrm>
                  <a:off x="12324441" y="1669712"/>
                  <a:ext cx="200736" cy="132260"/>
                </a:xfrm>
                <a:custGeom>
                  <a:avLst/>
                  <a:gdLst/>
                  <a:ahLst/>
                  <a:cxnLst/>
                  <a:rect l="l" t="t" r="r" b="b"/>
                  <a:pathLst>
                    <a:path w="2609" h="1719" extrusionOk="0">
                      <a:moveTo>
                        <a:pt x="2579" y="0"/>
                      </a:moveTo>
                      <a:cubicBezTo>
                        <a:pt x="2488" y="3"/>
                        <a:pt x="2400" y="13"/>
                        <a:pt x="2314" y="24"/>
                      </a:cubicBezTo>
                      <a:cubicBezTo>
                        <a:pt x="2232" y="39"/>
                        <a:pt x="2150" y="52"/>
                        <a:pt x="2071" y="71"/>
                      </a:cubicBezTo>
                      <a:cubicBezTo>
                        <a:pt x="1994" y="89"/>
                        <a:pt x="1916" y="110"/>
                        <a:pt x="1843" y="134"/>
                      </a:cubicBezTo>
                      <a:cubicBezTo>
                        <a:pt x="1771" y="159"/>
                        <a:pt x="1702" y="183"/>
                        <a:pt x="1633" y="211"/>
                      </a:cubicBezTo>
                      <a:cubicBezTo>
                        <a:pt x="1566" y="239"/>
                        <a:pt x="1500" y="269"/>
                        <a:pt x="1441" y="302"/>
                      </a:cubicBezTo>
                      <a:cubicBezTo>
                        <a:pt x="1382" y="336"/>
                        <a:pt x="1326" y="372"/>
                        <a:pt x="1273" y="410"/>
                      </a:cubicBezTo>
                      <a:lnTo>
                        <a:pt x="1122" y="529"/>
                      </a:lnTo>
                      <a:cubicBezTo>
                        <a:pt x="1073" y="569"/>
                        <a:pt x="1023" y="608"/>
                        <a:pt x="973" y="647"/>
                      </a:cubicBezTo>
                      <a:lnTo>
                        <a:pt x="827" y="767"/>
                      </a:lnTo>
                      <a:lnTo>
                        <a:pt x="687" y="890"/>
                      </a:lnTo>
                      <a:lnTo>
                        <a:pt x="556" y="1017"/>
                      </a:lnTo>
                      <a:lnTo>
                        <a:pt x="431" y="1147"/>
                      </a:lnTo>
                      <a:cubicBezTo>
                        <a:pt x="272" y="1324"/>
                        <a:pt x="124" y="1506"/>
                        <a:pt x="1" y="1698"/>
                      </a:cubicBezTo>
                      <a:lnTo>
                        <a:pt x="40" y="1719"/>
                      </a:lnTo>
                      <a:cubicBezTo>
                        <a:pt x="231" y="1559"/>
                        <a:pt x="425" y="1405"/>
                        <a:pt x="632" y="1259"/>
                      </a:cubicBezTo>
                      <a:lnTo>
                        <a:pt x="786" y="1149"/>
                      </a:lnTo>
                      <a:lnTo>
                        <a:pt x="947" y="1043"/>
                      </a:lnTo>
                      <a:lnTo>
                        <a:pt x="1108" y="939"/>
                      </a:lnTo>
                      <a:lnTo>
                        <a:pt x="1275" y="839"/>
                      </a:lnTo>
                      <a:cubicBezTo>
                        <a:pt x="1332" y="806"/>
                        <a:pt x="1390" y="775"/>
                        <a:pt x="1450" y="744"/>
                      </a:cubicBezTo>
                      <a:lnTo>
                        <a:pt x="1634" y="655"/>
                      </a:lnTo>
                      <a:cubicBezTo>
                        <a:pt x="1695" y="626"/>
                        <a:pt x="1756" y="598"/>
                        <a:pt x="1812" y="565"/>
                      </a:cubicBezTo>
                      <a:cubicBezTo>
                        <a:pt x="1871" y="534"/>
                        <a:pt x="1927" y="501"/>
                        <a:pt x="1980" y="467"/>
                      </a:cubicBezTo>
                      <a:cubicBezTo>
                        <a:pt x="2008" y="449"/>
                        <a:pt x="2035" y="433"/>
                        <a:pt x="2062" y="416"/>
                      </a:cubicBezTo>
                      <a:cubicBezTo>
                        <a:pt x="2089" y="400"/>
                        <a:pt x="2116" y="383"/>
                        <a:pt x="2142" y="364"/>
                      </a:cubicBezTo>
                      <a:cubicBezTo>
                        <a:pt x="2196" y="331"/>
                        <a:pt x="2250" y="295"/>
                        <a:pt x="2301" y="259"/>
                      </a:cubicBezTo>
                      <a:cubicBezTo>
                        <a:pt x="2353" y="223"/>
                        <a:pt x="2407" y="187"/>
                        <a:pt x="2458" y="148"/>
                      </a:cubicBezTo>
                      <a:cubicBezTo>
                        <a:pt x="2510" y="112"/>
                        <a:pt x="2562" y="72"/>
                        <a:pt x="2609" y="28"/>
                      </a:cubicBezTo>
                      <a:lnTo>
                        <a:pt x="2579" y="0"/>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2129;p31"/>
                <p:cNvSpPr/>
                <p:nvPr>
                  <p:custDataLst>
                    <p:tags r:id="rId89"/>
                  </p:custDataLst>
                </p:nvPr>
              </p:nvSpPr>
              <p:spPr>
                <a:xfrm>
                  <a:off x="12324518" y="1741497"/>
                  <a:ext cx="178270" cy="60629"/>
                </a:xfrm>
                <a:custGeom>
                  <a:avLst/>
                  <a:gdLst/>
                  <a:ahLst/>
                  <a:cxnLst/>
                  <a:rect l="l" t="t" r="r" b="b"/>
                  <a:pathLst>
                    <a:path w="2317" h="788" extrusionOk="0">
                      <a:moveTo>
                        <a:pt x="1899" y="1"/>
                      </a:moveTo>
                      <a:cubicBezTo>
                        <a:pt x="1775" y="1"/>
                        <a:pt x="1655" y="10"/>
                        <a:pt x="1541" y="25"/>
                      </a:cubicBezTo>
                      <a:cubicBezTo>
                        <a:pt x="1486" y="32"/>
                        <a:pt x="1430" y="41"/>
                        <a:pt x="1378" y="54"/>
                      </a:cubicBezTo>
                      <a:cubicBezTo>
                        <a:pt x="1326" y="67"/>
                        <a:pt x="1277" y="83"/>
                        <a:pt x="1230" y="100"/>
                      </a:cubicBezTo>
                      <a:lnTo>
                        <a:pt x="1091" y="156"/>
                      </a:lnTo>
                      <a:cubicBezTo>
                        <a:pt x="1045" y="176"/>
                        <a:pt x="999" y="193"/>
                        <a:pt x="952" y="212"/>
                      </a:cubicBezTo>
                      <a:lnTo>
                        <a:pt x="814" y="268"/>
                      </a:lnTo>
                      <a:lnTo>
                        <a:pt x="680" y="327"/>
                      </a:lnTo>
                      <a:cubicBezTo>
                        <a:pt x="636" y="346"/>
                        <a:pt x="594" y="369"/>
                        <a:pt x="550" y="390"/>
                      </a:cubicBezTo>
                      <a:cubicBezTo>
                        <a:pt x="509" y="411"/>
                        <a:pt x="469" y="433"/>
                        <a:pt x="427" y="456"/>
                      </a:cubicBezTo>
                      <a:cubicBezTo>
                        <a:pt x="267" y="547"/>
                        <a:pt x="116" y="647"/>
                        <a:pt x="1" y="764"/>
                      </a:cubicBezTo>
                      <a:lnTo>
                        <a:pt x="37" y="788"/>
                      </a:lnTo>
                      <a:cubicBezTo>
                        <a:pt x="210" y="711"/>
                        <a:pt x="396" y="646"/>
                        <a:pt x="589" y="590"/>
                      </a:cubicBezTo>
                      <a:cubicBezTo>
                        <a:pt x="637" y="575"/>
                        <a:pt x="684" y="562"/>
                        <a:pt x="733" y="548"/>
                      </a:cubicBezTo>
                      <a:cubicBezTo>
                        <a:pt x="783" y="537"/>
                        <a:pt x="832" y="522"/>
                        <a:pt x="882" y="511"/>
                      </a:cubicBezTo>
                      <a:lnTo>
                        <a:pt x="1030" y="473"/>
                      </a:lnTo>
                      <a:lnTo>
                        <a:pt x="1181" y="438"/>
                      </a:lnTo>
                      <a:cubicBezTo>
                        <a:pt x="1233" y="427"/>
                        <a:pt x="1284" y="417"/>
                        <a:pt x="1338" y="407"/>
                      </a:cubicBezTo>
                      <a:lnTo>
                        <a:pt x="1498" y="382"/>
                      </a:lnTo>
                      <a:cubicBezTo>
                        <a:pt x="1606" y="366"/>
                        <a:pt x="1706" y="344"/>
                        <a:pt x="1799" y="312"/>
                      </a:cubicBezTo>
                      <a:cubicBezTo>
                        <a:pt x="1893" y="281"/>
                        <a:pt x="1982" y="247"/>
                        <a:pt x="2070" y="207"/>
                      </a:cubicBezTo>
                      <a:cubicBezTo>
                        <a:pt x="2113" y="186"/>
                        <a:pt x="2155" y="165"/>
                        <a:pt x="2197" y="141"/>
                      </a:cubicBezTo>
                      <a:cubicBezTo>
                        <a:pt x="2239" y="118"/>
                        <a:pt x="2280" y="93"/>
                        <a:pt x="2317" y="63"/>
                      </a:cubicBezTo>
                      <a:lnTo>
                        <a:pt x="2295" y="33"/>
                      </a:lnTo>
                      <a:cubicBezTo>
                        <a:pt x="2154" y="9"/>
                        <a:pt x="2024" y="2"/>
                        <a:pt x="1899"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2130;p31"/>
                <p:cNvSpPr/>
                <p:nvPr>
                  <p:custDataLst>
                    <p:tags r:id="rId90"/>
                  </p:custDataLst>
                </p:nvPr>
              </p:nvSpPr>
              <p:spPr>
                <a:xfrm>
                  <a:off x="12325672" y="1575537"/>
                  <a:ext cx="199275" cy="225434"/>
                </a:xfrm>
                <a:custGeom>
                  <a:avLst/>
                  <a:gdLst/>
                  <a:ahLst/>
                  <a:cxnLst/>
                  <a:rect l="l" t="t" r="r" b="b"/>
                  <a:pathLst>
                    <a:path w="2590" h="2930" extrusionOk="0">
                      <a:moveTo>
                        <a:pt x="2588" y="1"/>
                      </a:moveTo>
                      <a:cubicBezTo>
                        <a:pt x="1442" y="661"/>
                        <a:pt x="487" y="1692"/>
                        <a:pt x="0" y="2929"/>
                      </a:cubicBezTo>
                      <a:cubicBezTo>
                        <a:pt x="529" y="1683"/>
                        <a:pt x="1476" y="758"/>
                        <a:pt x="2590" y="4"/>
                      </a:cubicBezTo>
                      <a:lnTo>
                        <a:pt x="2588" y="1"/>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2131;p31"/>
                <p:cNvSpPr/>
                <p:nvPr>
                  <p:custDataLst>
                    <p:tags r:id="rId91"/>
                  </p:custDataLst>
                </p:nvPr>
              </p:nvSpPr>
              <p:spPr>
                <a:xfrm>
                  <a:off x="12325903" y="1670481"/>
                  <a:ext cx="198274" cy="130644"/>
                </a:xfrm>
                <a:custGeom>
                  <a:avLst/>
                  <a:gdLst/>
                  <a:ahLst/>
                  <a:cxnLst/>
                  <a:rect l="l" t="t" r="r" b="b"/>
                  <a:pathLst>
                    <a:path w="2577" h="1698" extrusionOk="0">
                      <a:moveTo>
                        <a:pt x="2575" y="1"/>
                      </a:moveTo>
                      <a:cubicBezTo>
                        <a:pt x="1569" y="280"/>
                        <a:pt x="689" y="924"/>
                        <a:pt x="0" y="1697"/>
                      </a:cubicBezTo>
                      <a:cubicBezTo>
                        <a:pt x="354" y="1333"/>
                        <a:pt x="753" y="978"/>
                        <a:pt x="1189" y="699"/>
                      </a:cubicBezTo>
                      <a:cubicBezTo>
                        <a:pt x="1626" y="419"/>
                        <a:pt x="2091" y="191"/>
                        <a:pt x="2576" y="6"/>
                      </a:cubicBezTo>
                      <a:lnTo>
                        <a:pt x="2575" y="1"/>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2132;p31"/>
                <p:cNvSpPr/>
                <p:nvPr>
                  <p:custDataLst>
                    <p:tags r:id="rId92"/>
                  </p:custDataLst>
                </p:nvPr>
              </p:nvSpPr>
              <p:spPr>
                <a:xfrm>
                  <a:off x="12325903" y="1745113"/>
                  <a:ext cx="176193" cy="55858"/>
                </a:xfrm>
                <a:custGeom>
                  <a:avLst/>
                  <a:gdLst/>
                  <a:ahLst/>
                  <a:cxnLst/>
                  <a:rect l="l" t="t" r="r" b="b"/>
                  <a:pathLst>
                    <a:path w="2290" h="726" extrusionOk="0">
                      <a:moveTo>
                        <a:pt x="2289" y="0"/>
                      </a:moveTo>
                      <a:cubicBezTo>
                        <a:pt x="1887" y="36"/>
                        <a:pt x="1491" y="122"/>
                        <a:pt x="1105" y="242"/>
                      </a:cubicBezTo>
                      <a:cubicBezTo>
                        <a:pt x="722" y="360"/>
                        <a:pt x="336" y="500"/>
                        <a:pt x="0" y="725"/>
                      </a:cubicBezTo>
                      <a:cubicBezTo>
                        <a:pt x="691" y="323"/>
                        <a:pt x="1513" y="181"/>
                        <a:pt x="2290" y="6"/>
                      </a:cubicBezTo>
                      <a:lnTo>
                        <a:pt x="2289" y="0"/>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6" name="Google Shape;2126;p31"/>
              <p:cNvGrpSpPr/>
              <p:nvPr/>
            </p:nvGrpSpPr>
            <p:grpSpPr>
              <a:xfrm rot="20526835">
                <a:off x="1052" y="6371"/>
                <a:ext cx="1611" cy="1812"/>
                <a:chOff x="12324056" y="1574768"/>
                <a:chExt cx="202121" cy="227358"/>
              </a:xfrm>
            </p:grpSpPr>
            <p:sp>
              <p:nvSpPr>
                <p:cNvPr id="127" name="Google Shape;2127;p31"/>
                <p:cNvSpPr/>
                <p:nvPr>
                  <p:custDataLst>
                    <p:tags r:id="rId81"/>
                  </p:custDataLst>
                </p:nvPr>
              </p:nvSpPr>
              <p:spPr>
                <a:xfrm>
                  <a:off x="12324056" y="1574768"/>
                  <a:ext cx="202121" cy="226896"/>
                </a:xfrm>
                <a:custGeom>
                  <a:avLst/>
                  <a:gdLst/>
                  <a:ahLst/>
                  <a:cxnLst/>
                  <a:rect l="l" t="t" r="r" b="b"/>
                  <a:pathLst>
                    <a:path w="2627" h="2949" extrusionOk="0">
                      <a:moveTo>
                        <a:pt x="2590" y="0"/>
                      </a:moveTo>
                      <a:cubicBezTo>
                        <a:pt x="2488" y="32"/>
                        <a:pt x="2390" y="68"/>
                        <a:pt x="2295" y="106"/>
                      </a:cubicBezTo>
                      <a:cubicBezTo>
                        <a:pt x="2202" y="144"/>
                        <a:pt x="2112" y="188"/>
                        <a:pt x="2025" y="231"/>
                      </a:cubicBezTo>
                      <a:cubicBezTo>
                        <a:pt x="1940" y="275"/>
                        <a:pt x="1858" y="322"/>
                        <a:pt x="1776" y="371"/>
                      </a:cubicBezTo>
                      <a:cubicBezTo>
                        <a:pt x="1700" y="420"/>
                        <a:pt x="1623" y="471"/>
                        <a:pt x="1549" y="523"/>
                      </a:cubicBezTo>
                      <a:cubicBezTo>
                        <a:pt x="1477" y="577"/>
                        <a:pt x="1408" y="632"/>
                        <a:pt x="1343" y="690"/>
                      </a:cubicBezTo>
                      <a:cubicBezTo>
                        <a:pt x="1280" y="748"/>
                        <a:pt x="1223" y="810"/>
                        <a:pt x="1165" y="871"/>
                      </a:cubicBezTo>
                      <a:lnTo>
                        <a:pt x="1008" y="1062"/>
                      </a:lnTo>
                      <a:cubicBezTo>
                        <a:pt x="960" y="1128"/>
                        <a:pt x="908" y="1191"/>
                        <a:pt x="857" y="1255"/>
                      </a:cubicBezTo>
                      <a:lnTo>
                        <a:pt x="711" y="1451"/>
                      </a:lnTo>
                      <a:lnTo>
                        <a:pt x="575" y="1650"/>
                      </a:lnTo>
                      <a:lnTo>
                        <a:pt x="451" y="1855"/>
                      </a:lnTo>
                      <a:lnTo>
                        <a:pt x="337" y="2063"/>
                      </a:lnTo>
                      <a:cubicBezTo>
                        <a:pt x="195" y="2344"/>
                        <a:pt x="80" y="2634"/>
                        <a:pt x="0" y="2933"/>
                      </a:cubicBezTo>
                      <a:lnTo>
                        <a:pt x="44" y="2949"/>
                      </a:lnTo>
                      <a:cubicBezTo>
                        <a:pt x="195" y="2675"/>
                        <a:pt x="363" y="2407"/>
                        <a:pt x="556" y="2154"/>
                      </a:cubicBezTo>
                      <a:lnTo>
                        <a:pt x="704" y="1963"/>
                      </a:lnTo>
                      <a:lnTo>
                        <a:pt x="861" y="1779"/>
                      </a:lnTo>
                      <a:lnTo>
                        <a:pt x="1022" y="1596"/>
                      </a:lnTo>
                      <a:lnTo>
                        <a:pt x="1192" y="1419"/>
                      </a:lnTo>
                      <a:cubicBezTo>
                        <a:pt x="1253" y="1361"/>
                        <a:pt x="1312" y="1304"/>
                        <a:pt x="1375" y="1248"/>
                      </a:cubicBezTo>
                      <a:lnTo>
                        <a:pt x="1571" y="1083"/>
                      </a:lnTo>
                      <a:cubicBezTo>
                        <a:pt x="1638" y="1030"/>
                        <a:pt x="1703" y="977"/>
                        <a:pt x="1764" y="919"/>
                      </a:cubicBezTo>
                      <a:cubicBezTo>
                        <a:pt x="1828" y="863"/>
                        <a:pt x="1889" y="807"/>
                        <a:pt x="1946" y="748"/>
                      </a:cubicBezTo>
                      <a:cubicBezTo>
                        <a:pt x="2006" y="691"/>
                        <a:pt x="2065" y="633"/>
                        <a:pt x="2123" y="574"/>
                      </a:cubicBezTo>
                      <a:cubicBezTo>
                        <a:pt x="2182" y="515"/>
                        <a:pt x="2241" y="456"/>
                        <a:pt x="2297" y="397"/>
                      </a:cubicBezTo>
                      <a:cubicBezTo>
                        <a:pt x="2355" y="337"/>
                        <a:pt x="2412" y="278"/>
                        <a:pt x="2467" y="215"/>
                      </a:cubicBezTo>
                      <a:cubicBezTo>
                        <a:pt x="2524" y="154"/>
                        <a:pt x="2578" y="92"/>
                        <a:pt x="2626" y="24"/>
                      </a:cubicBezTo>
                      <a:lnTo>
                        <a:pt x="2590" y="0"/>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2128;p31"/>
                <p:cNvSpPr/>
                <p:nvPr>
                  <p:custDataLst>
                    <p:tags r:id="rId82"/>
                  </p:custDataLst>
                </p:nvPr>
              </p:nvSpPr>
              <p:spPr>
                <a:xfrm>
                  <a:off x="12324441" y="1669712"/>
                  <a:ext cx="200736" cy="132260"/>
                </a:xfrm>
                <a:custGeom>
                  <a:avLst/>
                  <a:gdLst/>
                  <a:ahLst/>
                  <a:cxnLst/>
                  <a:rect l="l" t="t" r="r" b="b"/>
                  <a:pathLst>
                    <a:path w="2609" h="1719" extrusionOk="0">
                      <a:moveTo>
                        <a:pt x="2579" y="0"/>
                      </a:moveTo>
                      <a:cubicBezTo>
                        <a:pt x="2488" y="3"/>
                        <a:pt x="2400" y="13"/>
                        <a:pt x="2314" y="24"/>
                      </a:cubicBezTo>
                      <a:cubicBezTo>
                        <a:pt x="2232" y="39"/>
                        <a:pt x="2150" y="52"/>
                        <a:pt x="2071" y="71"/>
                      </a:cubicBezTo>
                      <a:cubicBezTo>
                        <a:pt x="1994" y="89"/>
                        <a:pt x="1916" y="110"/>
                        <a:pt x="1843" y="134"/>
                      </a:cubicBezTo>
                      <a:cubicBezTo>
                        <a:pt x="1771" y="159"/>
                        <a:pt x="1702" y="183"/>
                        <a:pt x="1633" y="211"/>
                      </a:cubicBezTo>
                      <a:cubicBezTo>
                        <a:pt x="1566" y="239"/>
                        <a:pt x="1500" y="269"/>
                        <a:pt x="1441" y="302"/>
                      </a:cubicBezTo>
                      <a:cubicBezTo>
                        <a:pt x="1382" y="336"/>
                        <a:pt x="1326" y="372"/>
                        <a:pt x="1273" y="410"/>
                      </a:cubicBezTo>
                      <a:lnTo>
                        <a:pt x="1122" y="529"/>
                      </a:lnTo>
                      <a:cubicBezTo>
                        <a:pt x="1073" y="569"/>
                        <a:pt x="1023" y="608"/>
                        <a:pt x="973" y="647"/>
                      </a:cubicBezTo>
                      <a:lnTo>
                        <a:pt x="827" y="767"/>
                      </a:lnTo>
                      <a:lnTo>
                        <a:pt x="687" y="890"/>
                      </a:lnTo>
                      <a:lnTo>
                        <a:pt x="556" y="1017"/>
                      </a:lnTo>
                      <a:lnTo>
                        <a:pt x="431" y="1147"/>
                      </a:lnTo>
                      <a:cubicBezTo>
                        <a:pt x="272" y="1324"/>
                        <a:pt x="124" y="1506"/>
                        <a:pt x="1" y="1698"/>
                      </a:cubicBezTo>
                      <a:lnTo>
                        <a:pt x="40" y="1719"/>
                      </a:lnTo>
                      <a:cubicBezTo>
                        <a:pt x="231" y="1559"/>
                        <a:pt x="425" y="1405"/>
                        <a:pt x="632" y="1259"/>
                      </a:cubicBezTo>
                      <a:lnTo>
                        <a:pt x="786" y="1149"/>
                      </a:lnTo>
                      <a:lnTo>
                        <a:pt x="947" y="1043"/>
                      </a:lnTo>
                      <a:lnTo>
                        <a:pt x="1108" y="939"/>
                      </a:lnTo>
                      <a:lnTo>
                        <a:pt x="1275" y="839"/>
                      </a:lnTo>
                      <a:cubicBezTo>
                        <a:pt x="1332" y="806"/>
                        <a:pt x="1390" y="775"/>
                        <a:pt x="1450" y="744"/>
                      </a:cubicBezTo>
                      <a:lnTo>
                        <a:pt x="1634" y="655"/>
                      </a:lnTo>
                      <a:cubicBezTo>
                        <a:pt x="1695" y="626"/>
                        <a:pt x="1756" y="598"/>
                        <a:pt x="1812" y="565"/>
                      </a:cubicBezTo>
                      <a:cubicBezTo>
                        <a:pt x="1871" y="534"/>
                        <a:pt x="1927" y="501"/>
                        <a:pt x="1980" y="467"/>
                      </a:cubicBezTo>
                      <a:cubicBezTo>
                        <a:pt x="2008" y="449"/>
                        <a:pt x="2035" y="433"/>
                        <a:pt x="2062" y="416"/>
                      </a:cubicBezTo>
                      <a:cubicBezTo>
                        <a:pt x="2089" y="400"/>
                        <a:pt x="2116" y="383"/>
                        <a:pt x="2142" y="364"/>
                      </a:cubicBezTo>
                      <a:cubicBezTo>
                        <a:pt x="2196" y="331"/>
                        <a:pt x="2250" y="295"/>
                        <a:pt x="2301" y="259"/>
                      </a:cubicBezTo>
                      <a:cubicBezTo>
                        <a:pt x="2353" y="223"/>
                        <a:pt x="2407" y="187"/>
                        <a:pt x="2458" y="148"/>
                      </a:cubicBezTo>
                      <a:cubicBezTo>
                        <a:pt x="2510" y="112"/>
                        <a:pt x="2562" y="72"/>
                        <a:pt x="2609" y="28"/>
                      </a:cubicBezTo>
                      <a:lnTo>
                        <a:pt x="2579" y="0"/>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2129;p31"/>
                <p:cNvSpPr/>
                <p:nvPr>
                  <p:custDataLst>
                    <p:tags r:id="rId83"/>
                  </p:custDataLst>
                </p:nvPr>
              </p:nvSpPr>
              <p:spPr>
                <a:xfrm>
                  <a:off x="12324518" y="1741497"/>
                  <a:ext cx="178270" cy="60629"/>
                </a:xfrm>
                <a:custGeom>
                  <a:avLst/>
                  <a:gdLst/>
                  <a:ahLst/>
                  <a:cxnLst/>
                  <a:rect l="l" t="t" r="r" b="b"/>
                  <a:pathLst>
                    <a:path w="2317" h="788" extrusionOk="0">
                      <a:moveTo>
                        <a:pt x="1899" y="1"/>
                      </a:moveTo>
                      <a:cubicBezTo>
                        <a:pt x="1775" y="1"/>
                        <a:pt x="1655" y="10"/>
                        <a:pt x="1541" y="25"/>
                      </a:cubicBezTo>
                      <a:cubicBezTo>
                        <a:pt x="1486" y="32"/>
                        <a:pt x="1430" y="41"/>
                        <a:pt x="1378" y="54"/>
                      </a:cubicBezTo>
                      <a:cubicBezTo>
                        <a:pt x="1326" y="67"/>
                        <a:pt x="1277" y="83"/>
                        <a:pt x="1230" y="100"/>
                      </a:cubicBezTo>
                      <a:lnTo>
                        <a:pt x="1091" y="156"/>
                      </a:lnTo>
                      <a:cubicBezTo>
                        <a:pt x="1045" y="176"/>
                        <a:pt x="999" y="193"/>
                        <a:pt x="952" y="212"/>
                      </a:cubicBezTo>
                      <a:lnTo>
                        <a:pt x="814" y="268"/>
                      </a:lnTo>
                      <a:lnTo>
                        <a:pt x="680" y="327"/>
                      </a:lnTo>
                      <a:cubicBezTo>
                        <a:pt x="636" y="346"/>
                        <a:pt x="594" y="369"/>
                        <a:pt x="550" y="390"/>
                      </a:cubicBezTo>
                      <a:cubicBezTo>
                        <a:pt x="509" y="411"/>
                        <a:pt x="469" y="433"/>
                        <a:pt x="427" y="456"/>
                      </a:cubicBezTo>
                      <a:cubicBezTo>
                        <a:pt x="267" y="547"/>
                        <a:pt x="116" y="647"/>
                        <a:pt x="1" y="764"/>
                      </a:cubicBezTo>
                      <a:lnTo>
                        <a:pt x="37" y="788"/>
                      </a:lnTo>
                      <a:cubicBezTo>
                        <a:pt x="210" y="711"/>
                        <a:pt x="396" y="646"/>
                        <a:pt x="589" y="590"/>
                      </a:cubicBezTo>
                      <a:cubicBezTo>
                        <a:pt x="637" y="575"/>
                        <a:pt x="684" y="562"/>
                        <a:pt x="733" y="548"/>
                      </a:cubicBezTo>
                      <a:cubicBezTo>
                        <a:pt x="783" y="537"/>
                        <a:pt x="832" y="522"/>
                        <a:pt x="882" y="511"/>
                      </a:cubicBezTo>
                      <a:lnTo>
                        <a:pt x="1030" y="473"/>
                      </a:lnTo>
                      <a:lnTo>
                        <a:pt x="1181" y="438"/>
                      </a:lnTo>
                      <a:cubicBezTo>
                        <a:pt x="1233" y="427"/>
                        <a:pt x="1284" y="417"/>
                        <a:pt x="1338" y="407"/>
                      </a:cubicBezTo>
                      <a:lnTo>
                        <a:pt x="1498" y="382"/>
                      </a:lnTo>
                      <a:cubicBezTo>
                        <a:pt x="1606" y="366"/>
                        <a:pt x="1706" y="344"/>
                        <a:pt x="1799" y="312"/>
                      </a:cubicBezTo>
                      <a:cubicBezTo>
                        <a:pt x="1893" y="281"/>
                        <a:pt x="1982" y="247"/>
                        <a:pt x="2070" y="207"/>
                      </a:cubicBezTo>
                      <a:cubicBezTo>
                        <a:pt x="2113" y="186"/>
                        <a:pt x="2155" y="165"/>
                        <a:pt x="2197" y="141"/>
                      </a:cubicBezTo>
                      <a:cubicBezTo>
                        <a:pt x="2239" y="118"/>
                        <a:pt x="2280" y="93"/>
                        <a:pt x="2317" y="63"/>
                      </a:cubicBezTo>
                      <a:lnTo>
                        <a:pt x="2295" y="33"/>
                      </a:lnTo>
                      <a:cubicBezTo>
                        <a:pt x="2154" y="9"/>
                        <a:pt x="2024" y="2"/>
                        <a:pt x="1899"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2130;p31"/>
                <p:cNvSpPr/>
                <p:nvPr>
                  <p:custDataLst>
                    <p:tags r:id="rId84"/>
                  </p:custDataLst>
                </p:nvPr>
              </p:nvSpPr>
              <p:spPr>
                <a:xfrm>
                  <a:off x="12325672" y="1575537"/>
                  <a:ext cx="199275" cy="225434"/>
                </a:xfrm>
                <a:custGeom>
                  <a:avLst/>
                  <a:gdLst/>
                  <a:ahLst/>
                  <a:cxnLst/>
                  <a:rect l="l" t="t" r="r" b="b"/>
                  <a:pathLst>
                    <a:path w="2590" h="2930" extrusionOk="0">
                      <a:moveTo>
                        <a:pt x="2588" y="1"/>
                      </a:moveTo>
                      <a:cubicBezTo>
                        <a:pt x="1442" y="661"/>
                        <a:pt x="487" y="1692"/>
                        <a:pt x="0" y="2929"/>
                      </a:cubicBezTo>
                      <a:cubicBezTo>
                        <a:pt x="529" y="1683"/>
                        <a:pt x="1476" y="758"/>
                        <a:pt x="2590" y="4"/>
                      </a:cubicBezTo>
                      <a:lnTo>
                        <a:pt x="2588" y="1"/>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2131;p31"/>
                <p:cNvSpPr/>
                <p:nvPr>
                  <p:custDataLst>
                    <p:tags r:id="rId85"/>
                  </p:custDataLst>
                </p:nvPr>
              </p:nvSpPr>
              <p:spPr>
                <a:xfrm>
                  <a:off x="12325903" y="1670481"/>
                  <a:ext cx="198274" cy="130644"/>
                </a:xfrm>
                <a:custGeom>
                  <a:avLst/>
                  <a:gdLst/>
                  <a:ahLst/>
                  <a:cxnLst/>
                  <a:rect l="l" t="t" r="r" b="b"/>
                  <a:pathLst>
                    <a:path w="2577" h="1698" extrusionOk="0">
                      <a:moveTo>
                        <a:pt x="2575" y="1"/>
                      </a:moveTo>
                      <a:cubicBezTo>
                        <a:pt x="1569" y="280"/>
                        <a:pt x="689" y="924"/>
                        <a:pt x="0" y="1697"/>
                      </a:cubicBezTo>
                      <a:cubicBezTo>
                        <a:pt x="354" y="1333"/>
                        <a:pt x="753" y="978"/>
                        <a:pt x="1189" y="699"/>
                      </a:cubicBezTo>
                      <a:cubicBezTo>
                        <a:pt x="1626" y="419"/>
                        <a:pt x="2091" y="191"/>
                        <a:pt x="2576" y="6"/>
                      </a:cubicBezTo>
                      <a:lnTo>
                        <a:pt x="2575" y="1"/>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2132;p31"/>
                <p:cNvSpPr/>
                <p:nvPr>
                  <p:custDataLst>
                    <p:tags r:id="rId86"/>
                  </p:custDataLst>
                </p:nvPr>
              </p:nvSpPr>
              <p:spPr>
                <a:xfrm>
                  <a:off x="12325903" y="1745113"/>
                  <a:ext cx="176193" cy="55858"/>
                </a:xfrm>
                <a:custGeom>
                  <a:avLst/>
                  <a:gdLst/>
                  <a:ahLst/>
                  <a:cxnLst/>
                  <a:rect l="l" t="t" r="r" b="b"/>
                  <a:pathLst>
                    <a:path w="2290" h="726" extrusionOk="0">
                      <a:moveTo>
                        <a:pt x="2289" y="0"/>
                      </a:moveTo>
                      <a:cubicBezTo>
                        <a:pt x="1887" y="36"/>
                        <a:pt x="1491" y="122"/>
                        <a:pt x="1105" y="242"/>
                      </a:cubicBezTo>
                      <a:cubicBezTo>
                        <a:pt x="722" y="360"/>
                        <a:pt x="336" y="500"/>
                        <a:pt x="0" y="725"/>
                      </a:cubicBezTo>
                      <a:cubicBezTo>
                        <a:pt x="691" y="323"/>
                        <a:pt x="1513" y="181"/>
                        <a:pt x="2290" y="6"/>
                      </a:cubicBezTo>
                      <a:lnTo>
                        <a:pt x="2289" y="0"/>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33" name="组合 132"/>
            <p:cNvGrpSpPr/>
            <p:nvPr/>
          </p:nvGrpSpPr>
          <p:grpSpPr>
            <a:xfrm>
              <a:off x="395" y="4838"/>
              <a:ext cx="777" cy="542"/>
              <a:chOff x="65" y="6371"/>
              <a:chExt cx="2597" cy="1812"/>
            </a:xfrm>
          </p:grpSpPr>
          <p:grpSp>
            <p:nvGrpSpPr>
              <p:cNvPr id="134" name="Google Shape;2126;p31"/>
              <p:cNvGrpSpPr/>
              <p:nvPr/>
            </p:nvGrpSpPr>
            <p:grpSpPr>
              <a:xfrm rot="1073164" flipH="1">
                <a:off x="65" y="6371"/>
                <a:ext cx="1611" cy="1812"/>
                <a:chOff x="12324056" y="1574768"/>
                <a:chExt cx="202121" cy="227358"/>
              </a:xfrm>
            </p:grpSpPr>
            <p:sp>
              <p:nvSpPr>
                <p:cNvPr id="135" name="Google Shape;2127;p31"/>
                <p:cNvSpPr/>
                <p:nvPr>
                  <p:custDataLst>
                    <p:tags r:id="rId75"/>
                  </p:custDataLst>
                </p:nvPr>
              </p:nvSpPr>
              <p:spPr>
                <a:xfrm>
                  <a:off x="12324056" y="1574768"/>
                  <a:ext cx="202121" cy="226896"/>
                </a:xfrm>
                <a:custGeom>
                  <a:avLst/>
                  <a:gdLst/>
                  <a:ahLst/>
                  <a:cxnLst/>
                  <a:rect l="l" t="t" r="r" b="b"/>
                  <a:pathLst>
                    <a:path w="2627" h="2949" extrusionOk="0">
                      <a:moveTo>
                        <a:pt x="2590" y="0"/>
                      </a:moveTo>
                      <a:cubicBezTo>
                        <a:pt x="2488" y="32"/>
                        <a:pt x="2390" y="68"/>
                        <a:pt x="2295" y="106"/>
                      </a:cubicBezTo>
                      <a:cubicBezTo>
                        <a:pt x="2202" y="144"/>
                        <a:pt x="2112" y="188"/>
                        <a:pt x="2025" y="231"/>
                      </a:cubicBezTo>
                      <a:cubicBezTo>
                        <a:pt x="1940" y="275"/>
                        <a:pt x="1858" y="322"/>
                        <a:pt x="1776" y="371"/>
                      </a:cubicBezTo>
                      <a:cubicBezTo>
                        <a:pt x="1700" y="420"/>
                        <a:pt x="1623" y="471"/>
                        <a:pt x="1549" y="523"/>
                      </a:cubicBezTo>
                      <a:cubicBezTo>
                        <a:pt x="1477" y="577"/>
                        <a:pt x="1408" y="632"/>
                        <a:pt x="1343" y="690"/>
                      </a:cubicBezTo>
                      <a:cubicBezTo>
                        <a:pt x="1280" y="748"/>
                        <a:pt x="1223" y="810"/>
                        <a:pt x="1165" y="871"/>
                      </a:cubicBezTo>
                      <a:lnTo>
                        <a:pt x="1008" y="1062"/>
                      </a:lnTo>
                      <a:cubicBezTo>
                        <a:pt x="960" y="1128"/>
                        <a:pt x="908" y="1191"/>
                        <a:pt x="857" y="1255"/>
                      </a:cubicBezTo>
                      <a:lnTo>
                        <a:pt x="711" y="1451"/>
                      </a:lnTo>
                      <a:lnTo>
                        <a:pt x="575" y="1650"/>
                      </a:lnTo>
                      <a:lnTo>
                        <a:pt x="451" y="1855"/>
                      </a:lnTo>
                      <a:lnTo>
                        <a:pt x="337" y="2063"/>
                      </a:lnTo>
                      <a:cubicBezTo>
                        <a:pt x="195" y="2344"/>
                        <a:pt x="80" y="2634"/>
                        <a:pt x="0" y="2933"/>
                      </a:cubicBezTo>
                      <a:lnTo>
                        <a:pt x="44" y="2949"/>
                      </a:lnTo>
                      <a:cubicBezTo>
                        <a:pt x="195" y="2675"/>
                        <a:pt x="363" y="2407"/>
                        <a:pt x="556" y="2154"/>
                      </a:cubicBezTo>
                      <a:lnTo>
                        <a:pt x="704" y="1963"/>
                      </a:lnTo>
                      <a:lnTo>
                        <a:pt x="861" y="1779"/>
                      </a:lnTo>
                      <a:lnTo>
                        <a:pt x="1022" y="1596"/>
                      </a:lnTo>
                      <a:lnTo>
                        <a:pt x="1192" y="1419"/>
                      </a:lnTo>
                      <a:cubicBezTo>
                        <a:pt x="1253" y="1361"/>
                        <a:pt x="1312" y="1304"/>
                        <a:pt x="1375" y="1248"/>
                      </a:cubicBezTo>
                      <a:lnTo>
                        <a:pt x="1571" y="1083"/>
                      </a:lnTo>
                      <a:cubicBezTo>
                        <a:pt x="1638" y="1030"/>
                        <a:pt x="1703" y="977"/>
                        <a:pt x="1764" y="919"/>
                      </a:cubicBezTo>
                      <a:cubicBezTo>
                        <a:pt x="1828" y="863"/>
                        <a:pt x="1889" y="807"/>
                        <a:pt x="1946" y="748"/>
                      </a:cubicBezTo>
                      <a:cubicBezTo>
                        <a:pt x="2006" y="691"/>
                        <a:pt x="2065" y="633"/>
                        <a:pt x="2123" y="574"/>
                      </a:cubicBezTo>
                      <a:cubicBezTo>
                        <a:pt x="2182" y="515"/>
                        <a:pt x="2241" y="456"/>
                        <a:pt x="2297" y="397"/>
                      </a:cubicBezTo>
                      <a:cubicBezTo>
                        <a:pt x="2355" y="337"/>
                        <a:pt x="2412" y="278"/>
                        <a:pt x="2467" y="215"/>
                      </a:cubicBezTo>
                      <a:cubicBezTo>
                        <a:pt x="2524" y="154"/>
                        <a:pt x="2578" y="92"/>
                        <a:pt x="2626" y="24"/>
                      </a:cubicBezTo>
                      <a:lnTo>
                        <a:pt x="2590" y="0"/>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2128;p31"/>
                <p:cNvSpPr/>
                <p:nvPr>
                  <p:custDataLst>
                    <p:tags r:id="rId76"/>
                  </p:custDataLst>
                </p:nvPr>
              </p:nvSpPr>
              <p:spPr>
                <a:xfrm>
                  <a:off x="12324441" y="1669712"/>
                  <a:ext cx="200736" cy="132260"/>
                </a:xfrm>
                <a:custGeom>
                  <a:avLst/>
                  <a:gdLst/>
                  <a:ahLst/>
                  <a:cxnLst/>
                  <a:rect l="l" t="t" r="r" b="b"/>
                  <a:pathLst>
                    <a:path w="2609" h="1719" extrusionOk="0">
                      <a:moveTo>
                        <a:pt x="2579" y="0"/>
                      </a:moveTo>
                      <a:cubicBezTo>
                        <a:pt x="2488" y="3"/>
                        <a:pt x="2400" y="13"/>
                        <a:pt x="2314" y="24"/>
                      </a:cubicBezTo>
                      <a:cubicBezTo>
                        <a:pt x="2232" y="39"/>
                        <a:pt x="2150" y="52"/>
                        <a:pt x="2071" y="71"/>
                      </a:cubicBezTo>
                      <a:cubicBezTo>
                        <a:pt x="1994" y="89"/>
                        <a:pt x="1916" y="110"/>
                        <a:pt x="1843" y="134"/>
                      </a:cubicBezTo>
                      <a:cubicBezTo>
                        <a:pt x="1771" y="159"/>
                        <a:pt x="1702" y="183"/>
                        <a:pt x="1633" y="211"/>
                      </a:cubicBezTo>
                      <a:cubicBezTo>
                        <a:pt x="1566" y="239"/>
                        <a:pt x="1500" y="269"/>
                        <a:pt x="1441" y="302"/>
                      </a:cubicBezTo>
                      <a:cubicBezTo>
                        <a:pt x="1382" y="336"/>
                        <a:pt x="1326" y="372"/>
                        <a:pt x="1273" y="410"/>
                      </a:cubicBezTo>
                      <a:lnTo>
                        <a:pt x="1122" y="529"/>
                      </a:lnTo>
                      <a:cubicBezTo>
                        <a:pt x="1073" y="569"/>
                        <a:pt x="1023" y="608"/>
                        <a:pt x="973" y="647"/>
                      </a:cubicBezTo>
                      <a:lnTo>
                        <a:pt x="827" y="767"/>
                      </a:lnTo>
                      <a:lnTo>
                        <a:pt x="687" y="890"/>
                      </a:lnTo>
                      <a:lnTo>
                        <a:pt x="556" y="1017"/>
                      </a:lnTo>
                      <a:lnTo>
                        <a:pt x="431" y="1147"/>
                      </a:lnTo>
                      <a:cubicBezTo>
                        <a:pt x="272" y="1324"/>
                        <a:pt x="124" y="1506"/>
                        <a:pt x="1" y="1698"/>
                      </a:cubicBezTo>
                      <a:lnTo>
                        <a:pt x="40" y="1719"/>
                      </a:lnTo>
                      <a:cubicBezTo>
                        <a:pt x="231" y="1559"/>
                        <a:pt x="425" y="1405"/>
                        <a:pt x="632" y="1259"/>
                      </a:cubicBezTo>
                      <a:lnTo>
                        <a:pt x="786" y="1149"/>
                      </a:lnTo>
                      <a:lnTo>
                        <a:pt x="947" y="1043"/>
                      </a:lnTo>
                      <a:lnTo>
                        <a:pt x="1108" y="939"/>
                      </a:lnTo>
                      <a:lnTo>
                        <a:pt x="1275" y="839"/>
                      </a:lnTo>
                      <a:cubicBezTo>
                        <a:pt x="1332" y="806"/>
                        <a:pt x="1390" y="775"/>
                        <a:pt x="1450" y="744"/>
                      </a:cubicBezTo>
                      <a:lnTo>
                        <a:pt x="1634" y="655"/>
                      </a:lnTo>
                      <a:cubicBezTo>
                        <a:pt x="1695" y="626"/>
                        <a:pt x="1756" y="598"/>
                        <a:pt x="1812" y="565"/>
                      </a:cubicBezTo>
                      <a:cubicBezTo>
                        <a:pt x="1871" y="534"/>
                        <a:pt x="1927" y="501"/>
                        <a:pt x="1980" y="467"/>
                      </a:cubicBezTo>
                      <a:cubicBezTo>
                        <a:pt x="2008" y="449"/>
                        <a:pt x="2035" y="433"/>
                        <a:pt x="2062" y="416"/>
                      </a:cubicBezTo>
                      <a:cubicBezTo>
                        <a:pt x="2089" y="400"/>
                        <a:pt x="2116" y="383"/>
                        <a:pt x="2142" y="364"/>
                      </a:cubicBezTo>
                      <a:cubicBezTo>
                        <a:pt x="2196" y="331"/>
                        <a:pt x="2250" y="295"/>
                        <a:pt x="2301" y="259"/>
                      </a:cubicBezTo>
                      <a:cubicBezTo>
                        <a:pt x="2353" y="223"/>
                        <a:pt x="2407" y="187"/>
                        <a:pt x="2458" y="148"/>
                      </a:cubicBezTo>
                      <a:cubicBezTo>
                        <a:pt x="2510" y="112"/>
                        <a:pt x="2562" y="72"/>
                        <a:pt x="2609" y="28"/>
                      </a:cubicBezTo>
                      <a:lnTo>
                        <a:pt x="2579" y="0"/>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2129;p31"/>
                <p:cNvSpPr/>
                <p:nvPr>
                  <p:custDataLst>
                    <p:tags r:id="rId77"/>
                  </p:custDataLst>
                </p:nvPr>
              </p:nvSpPr>
              <p:spPr>
                <a:xfrm>
                  <a:off x="12324518" y="1741497"/>
                  <a:ext cx="178270" cy="60629"/>
                </a:xfrm>
                <a:custGeom>
                  <a:avLst/>
                  <a:gdLst/>
                  <a:ahLst/>
                  <a:cxnLst/>
                  <a:rect l="l" t="t" r="r" b="b"/>
                  <a:pathLst>
                    <a:path w="2317" h="788" extrusionOk="0">
                      <a:moveTo>
                        <a:pt x="1899" y="1"/>
                      </a:moveTo>
                      <a:cubicBezTo>
                        <a:pt x="1775" y="1"/>
                        <a:pt x="1655" y="10"/>
                        <a:pt x="1541" y="25"/>
                      </a:cubicBezTo>
                      <a:cubicBezTo>
                        <a:pt x="1486" y="32"/>
                        <a:pt x="1430" y="41"/>
                        <a:pt x="1378" y="54"/>
                      </a:cubicBezTo>
                      <a:cubicBezTo>
                        <a:pt x="1326" y="67"/>
                        <a:pt x="1277" y="83"/>
                        <a:pt x="1230" y="100"/>
                      </a:cubicBezTo>
                      <a:lnTo>
                        <a:pt x="1091" y="156"/>
                      </a:lnTo>
                      <a:cubicBezTo>
                        <a:pt x="1045" y="176"/>
                        <a:pt x="999" y="193"/>
                        <a:pt x="952" y="212"/>
                      </a:cubicBezTo>
                      <a:lnTo>
                        <a:pt x="814" y="268"/>
                      </a:lnTo>
                      <a:lnTo>
                        <a:pt x="680" y="327"/>
                      </a:lnTo>
                      <a:cubicBezTo>
                        <a:pt x="636" y="346"/>
                        <a:pt x="594" y="369"/>
                        <a:pt x="550" y="390"/>
                      </a:cubicBezTo>
                      <a:cubicBezTo>
                        <a:pt x="509" y="411"/>
                        <a:pt x="469" y="433"/>
                        <a:pt x="427" y="456"/>
                      </a:cubicBezTo>
                      <a:cubicBezTo>
                        <a:pt x="267" y="547"/>
                        <a:pt x="116" y="647"/>
                        <a:pt x="1" y="764"/>
                      </a:cubicBezTo>
                      <a:lnTo>
                        <a:pt x="37" y="788"/>
                      </a:lnTo>
                      <a:cubicBezTo>
                        <a:pt x="210" y="711"/>
                        <a:pt x="396" y="646"/>
                        <a:pt x="589" y="590"/>
                      </a:cubicBezTo>
                      <a:cubicBezTo>
                        <a:pt x="637" y="575"/>
                        <a:pt x="684" y="562"/>
                        <a:pt x="733" y="548"/>
                      </a:cubicBezTo>
                      <a:cubicBezTo>
                        <a:pt x="783" y="537"/>
                        <a:pt x="832" y="522"/>
                        <a:pt x="882" y="511"/>
                      </a:cubicBezTo>
                      <a:lnTo>
                        <a:pt x="1030" y="473"/>
                      </a:lnTo>
                      <a:lnTo>
                        <a:pt x="1181" y="438"/>
                      </a:lnTo>
                      <a:cubicBezTo>
                        <a:pt x="1233" y="427"/>
                        <a:pt x="1284" y="417"/>
                        <a:pt x="1338" y="407"/>
                      </a:cubicBezTo>
                      <a:lnTo>
                        <a:pt x="1498" y="382"/>
                      </a:lnTo>
                      <a:cubicBezTo>
                        <a:pt x="1606" y="366"/>
                        <a:pt x="1706" y="344"/>
                        <a:pt x="1799" y="312"/>
                      </a:cubicBezTo>
                      <a:cubicBezTo>
                        <a:pt x="1893" y="281"/>
                        <a:pt x="1982" y="247"/>
                        <a:pt x="2070" y="207"/>
                      </a:cubicBezTo>
                      <a:cubicBezTo>
                        <a:pt x="2113" y="186"/>
                        <a:pt x="2155" y="165"/>
                        <a:pt x="2197" y="141"/>
                      </a:cubicBezTo>
                      <a:cubicBezTo>
                        <a:pt x="2239" y="118"/>
                        <a:pt x="2280" y="93"/>
                        <a:pt x="2317" y="63"/>
                      </a:cubicBezTo>
                      <a:lnTo>
                        <a:pt x="2295" y="33"/>
                      </a:lnTo>
                      <a:cubicBezTo>
                        <a:pt x="2154" y="9"/>
                        <a:pt x="2024" y="2"/>
                        <a:pt x="1899"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2130;p31"/>
                <p:cNvSpPr/>
                <p:nvPr>
                  <p:custDataLst>
                    <p:tags r:id="rId78"/>
                  </p:custDataLst>
                </p:nvPr>
              </p:nvSpPr>
              <p:spPr>
                <a:xfrm>
                  <a:off x="12325672" y="1575537"/>
                  <a:ext cx="199275" cy="225434"/>
                </a:xfrm>
                <a:custGeom>
                  <a:avLst/>
                  <a:gdLst/>
                  <a:ahLst/>
                  <a:cxnLst/>
                  <a:rect l="l" t="t" r="r" b="b"/>
                  <a:pathLst>
                    <a:path w="2590" h="2930" extrusionOk="0">
                      <a:moveTo>
                        <a:pt x="2588" y="1"/>
                      </a:moveTo>
                      <a:cubicBezTo>
                        <a:pt x="1442" y="661"/>
                        <a:pt x="487" y="1692"/>
                        <a:pt x="0" y="2929"/>
                      </a:cubicBezTo>
                      <a:cubicBezTo>
                        <a:pt x="529" y="1683"/>
                        <a:pt x="1476" y="758"/>
                        <a:pt x="2590" y="4"/>
                      </a:cubicBezTo>
                      <a:lnTo>
                        <a:pt x="2588" y="1"/>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2131;p31"/>
                <p:cNvSpPr/>
                <p:nvPr>
                  <p:custDataLst>
                    <p:tags r:id="rId79"/>
                  </p:custDataLst>
                </p:nvPr>
              </p:nvSpPr>
              <p:spPr>
                <a:xfrm>
                  <a:off x="12325903" y="1670481"/>
                  <a:ext cx="198274" cy="130644"/>
                </a:xfrm>
                <a:custGeom>
                  <a:avLst/>
                  <a:gdLst/>
                  <a:ahLst/>
                  <a:cxnLst/>
                  <a:rect l="l" t="t" r="r" b="b"/>
                  <a:pathLst>
                    <a:path w="2577" h="1698" extrusionOk="0">
                      <a:moveTo>
                        <a:pt x="2575" y="1"/>
                      </a:moveTo>
                      <a:cubicBezTo>
                        <a:pt x="1569" y="280"/>
                        <a:pt x="689" y="924"/>
                        <a:pt x="0" y="1697"/>
                      </a:cubicBezTo>
                      <a:cubicBezTo>
                        <a:pt x="354" y="1333"/>
                        <a:pt x="753" y="978"/>
                        <a:pt x="1189" y="699"/>
                      </a:cubicBezTo>
                      <a:cubicBezTo>
                        <a:pt x="1626" y="419"/>
                        <a:pt x="2091" y="191"/>
                        <a:pt x="2576" y="6"/>
                      </a:cubicBezTo>
                      <a:lnTo>
                        <a:pt x="2575" y="1"/>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2132;p31"/>
                <p:cNvSpPr/>
                <p:nvPr>
                  <p:custDataLst>
                    <p:tags r:id="rId80"/>
                  </p:custDataLst>
                </p:nvPr>
              </p:nvSpPr>
              <p:spPr>
                <a:xfrm>
                  <a:off x="12325903" y="1745113"/>
                  <a:ext cx="176193" cy="55858"/>
                </a:xfrm>
                <a:custGeom>
                  <a:avLst/>
                  <a:gdLst/>
                  <a:ahLst/>
                  <a:cxnLst/>
                  <a:rect l="l" t="t" r="r" b="b"/>
                  <a:pathLst>
                    <a:path w="2290" h="726" extrusionOk="0">
                      <a:moveTo>
                        <a:pt x="2289" y="0"/>
                      </a:moveTo>
                      <a:cubicBezTo>
                        <a:pt x="1887" y="36"/>
                        <a:pt x="1491" y="122"/>
                        <a:pt x="1105" y="242"/>
                      </a:cubicBezTo>
                      <a:cubicBezTo>
                        <a:pt x="722" y="360"/>
                        <a:pt x="336" y="500"/>
                        <a:pt x="0" y="725"/>
                      </a:cubicBezTo>
                      <a:cubicBezTo>
                        <a:pt x="691" y="323"/>
                        <a:pt x="1513" y="181"/>
                        <a:pt x="2290" y="6"/>
                      </a:cubicBezTo>
                      <a:lnTo>
                        <a:pt x="2289" y="0"/>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1" name="Google Shape;2126;p31"/>
              <p:cNvGrpSpPr/>
              <p:nvPr/>
            </p:nvGrpSpPr>
            <p:grpSpPr>
              <a:xfrm rot="20526835">
                <a:off x="1052" y="6371"/>
                <a:ext cx="1611" cy="1812"/>
                <a:chOff x="12324056" y="1574768"/>
                <a:chExt cx="202121" cy="227358"/>
              </a:xfrm>
            </p:grpSpPr>
            <p:sp>
              <p:nvSpPr>
                <p:cNvPr id="142" name="Google Shape;2127;p31"/>
                <p:cNvSpPr/>
                <p:nvPr>
                  <p:custDataLst>
                    <p:tags r:id="rId69"/>
                  </p:custDataLst>
                </p:nvPr>
              </p:nvSpPr>
              <p:spPr>
                <a:xfrm>
                  <a:off x="12324056" y="1574768"/>
                  <a:ext cx="202121" cy="226896"/>
                </a:xfrm>
                <a:custGeom>
                  <a:avLst/>
                  <a:gdLst/>
                  <a:ahLst/>
                  <a:cxnLst/>
                  <a:rect l="l" t="t" r="r" b="b"/>
                  <a:pathLst>
                    <a:path w="2627" h="2949" extrusionOk="0">
                      <a:moveTo>
                        <a:pt x="2590" y="0"/>
                      </a:moveTo>
                      <a:cubicBezTo>
                        <a:pt x="2488" y="32"/>
                        <a:pt x="2390" y="68"/>
                        <a:pt x="2295" y="106"/>
                      </a:cubicBezTo>
                      <a:cubicBezTo>
                        <a:pt x="2202" y="144"/>
                        <a:pt x="2112" y="188"/>
                        <a:pt x="2025" y="231"/>
                      </a:cubicBezTo>
                      <a:cubicBezTo>
                        <a:pt x="1940" y="275"/>
                        <a:pt x="1858" y="322"/>
                        <a:pt x="1776" y="371"/>
                      </a:cubicBezTo>
                      <a:cubicBezTo>
                        <a:pt x="1700" y="420"/>
                        <a:pt x="1623" y="471"/>
                        <a:pt x="1549" y="523"/>
                      </a:cubicBezTo>
                      <a:cubicBezTo>
                        <a:pt x="1477" y="577"/>
                        <a:pt x="1408" y="632"/>
                        <a:pt x="1343" y="690"/>
                      </a:cubicBezTo>
                      <a:cubicBezTo>
                        <a:pt x="1280" y="748"/>
                        <a:pt x="1223" y="810"/>
                        <a:pt x="1165" y="871"/>
                      </a:cubicBezTo>
                      <a:lnTo>
                        <a:pt x="1008" y="1062"/>
                      </a:lnTo>
                      <a:cubicBezTo>
                        <a:pt x="960" y="1128"/>
                        <a:pt x="908" y="1191"/>
                        <a:pt x="857" y="1255"/>
                      </a:cubicBezTo>
                      <a:lnTo>
                        <a:pt x="711" y="1451"/>
                      </a:lnTo>
                      <a:lnTo>
                        <a:pt x="575" y="1650"/>
                      </a:lnTo>
                      <a:lnTo>
                        <a:pt x="451" y="1855"/>
                      </a:lnTo>
                      <a:lnTo>
                        <a:pt x="337" y="2063"/>
                      </a:lnTo>
                      <a:cubicBezTo>
                        <a:pt x="195" y="2344"/>
                        <a:pt x="80" y="2634"/>
                        <a:pt x="0" y="2933"/>
                      </a:cubicBezTo>
                      <a:lnTo>
                        <a:pt x="44" y="2949"/>
                      </a:lnTo>
                      <a:cubicBezTo>
                        <a:pt x="195" y="2675"/>
                        <a:pt x="363" y="2407"/>
                        <a:pt x="556" y="2154"/>
                      </a:cubicBezTo>
                      <a:lnTo>
                        <a:pt x="704" y="1963"/>
                      </a:lnTo>
                      <a:lnTo>
                        <a:pt x="861" y="1779"/>
                      </a:lnTo>
                      <a:lnTo>
                        <a:pt x="1022" y="1596"/>
                      </a:lnTo>
                      <a:lnTo>
                        <a:pt x="1192" y="1419"/>
                      </a:lnTo>
                      <a:cubicBezTo>
                        <a:pt x="1253" y="1361"/>
                        <a:pt x="1312" y="1304"/>
                        <a:pt x="1375" y="1248"/>
                      </a:cubicBezTo>
                      <a:lnTo>
                        <a:pt x="1571" y="1083"/>
                      </a:lnTo>
                      <a:cubicBezTo>
                        <a:pt x="1638" y="1030"/>
                        <a:pt x="1703" y="977"/>
                        <a:pt x="1764" y="919"/>
                      </a:cubicBezTo>
                      <a:cubicBezTo>
                        <a:pt x="1828" y="863"/>
                        <a:pt x="1889" y="807"/>
                        <a:pt x="1946" y="748"/>
                      </a:cubicBezTo>
                      <a:cubicBezTo>
                        <a:pt x="2006" y="691"/>
                        <a:pt x="2065" y="633"/>
                        <a:pt x="2123" y="574"/>
                      </a:cubicBezTo>
                      <a:cubicBezTo>
                        <a:pt x="2182" y="515"/>
                        <a:pt x="2241" y="456"/>
                        <a:pt x="2297" y="397"/>
                      </a:cubicBezTo>
                      <a:cubicBezTo>
                        <a:pt x="2355" y="337"/>
                        <a:pt x="2412" y="278"/>
                        <a:pt x="2467" y="215"/>
                      </a:cubicBezTo>
                      <a:cubicBezTo>
                        <a:pt x="2524" y="154"/>
                        <a:pt x="2578" y="92"/>
                        <a:pt x="2626" y="24"/>
                      </a:cubicBezTo>
                      <a:lnTo>
                        <a:pt x="2590" y="0"/>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2128;p31"/>
                <p:cNvSpPr/>
                <p:nvPr>
                  <p:custDataLst>
                    <p:tags r:id="rId70"/>
                  </p:custDataLst>
                </p:nvPr>
              </p:nvSpPr>
              <p:spPr>
                <a:xfrm>
                  <a:off x="12324441" y="1669712"/>
                  <a:ext cx="200736" cy="132260"/>
                </a:xfrm>
                <a:custGeom>
                  <a:avLst/>
                  <a:gdLst/>
                  <a:ahLst/>
                  <a:cxnLst/>
                  <a:rect l="l" t="t" r="r" b="b"/>
                  <a:pathLst>
                    <a:path w="2609" h="1719" extrusionOk="0">
                      <a:moveTo>
                        <a:pt x="2579" y="0"/>
                      </a:moveTo>
                      <a:cubicBezTo>
                        <a:pt x="2488" y="3"/>
                        <a:pt x="2400" y="13"/>
                        <a:pt x="2314" y="24"/>
                      </a:cubicBezTo>
                      <a:cubicBezTo>
                        <a:pt x="2232" y="39"/>
                        <a:pt x="2150" y="52"/>
                        <a:pt x="2071" y="71"/>
                      </a:cubicBezTo>
                      <a:cubicBezTo>
                        <a:pt x="1994" y="89"/>
                        <a:pt x="1916" y="110"/>
                        <a:pt x="1843" y="134"/>
                      </a:cubicBezTo>
                      <a:cubicBezTo>
                        <a:pt x="1771" y="159"/>
                        <a:pt x="1702" y="183"/>
                        <a:pt x="1633" y="211"/>
                      </a:cubicBezTo>
                      <a:cubicBezTo>
                        <a:pt x="1566" y="239"/>
                        <a:pt x="1500" y="269"/>
                        <a:pt x="1441" y="302"/>
                      </a:cubicBezTo>
                      <a:cubicBezTo>
                        <a:pt x="1382" y="336"/>
                        <a:pt x="1326" y="372"/>
                        <a:pt x="1273" y="410"/>
                      </a:cubicBezTo>
                      <a:lnTo>
                        <a:pt x="1122" y="529"/>
                      </a:lnTo>
                      <a:cubicBezTo>
                        <a:pt x="1073" y="569"/>
                        <a:pt x="1023" y="608"/>
                        <a:pt x="973" y="647"/>
                      </a:cubicBezTo>
                      <a:lnTo>
                        <a:pt x="827" y="767"/>
                      </a:lnTo>
                      <a:lnTo>
                        <a:pt x="687" y="890"/>
                      </a:lnTo>
                      <a:lnTo>
                        <a:pt x="556" y="1017"/>
                      </a:lnTo>
                      <a:lnTo>
                        <a:pt x="431" y="1147"/>
                      </a:lnTo>
                      <a:cubicBezTo>
                        <a:pt x="272" y="1324"/>
                        <a:pt x="124" y="1506"/>
                        <a:pt x="1" y="1698"/>
                      </a:cubicBezTo>
                      <a:lnTo>
                        <a:pt x="40" y="1719"/>
                      </a:lnTo>
                      <a:cubicBezTo>
                        <a:pt x="231" y="1559"/>
                        <a:pt x="425" y="1405"/>
                        <a:pt x="632" y="1259"/>
                      </a:cubicBezTo>
                      <a:lnTo>
                        <a:pt x="786" y="1149"/>
                      </a:lnTo>
                      <a:lnTo>
                        <a:pt x="947" y="1043"/>
                      </a:lnTo>
                      <a:lnTo>
                        <a:pt x="1108" y="939"/>
                      </a:lnTo>
                      <a:lnTo>
                        <a:pt x="1275" y="839"/>
                      </a:lnTo>
                      <a:cubicBezTo>
                        <a:pt x="1332" y="806"/>
                        <a:pt x="1390" y="775"/>
                        <a:pt x="1450" y="744"/>
                      </a:cubicBezTo>
                      <a:lnTo>
                        <a:pt x="1634" y="655"/>
                      </a:lnTo>
                      <a:cubicBezTo>
                        <a:pt x="1695" y="626"/>
                        <a:pt x="1756" y="598"/>
                        <a:pt x="1812" y="565"/>
                      </a:cubicBezTo>
                      <a:cubicBezTo>
                        <a:pt x="1871" y="534"/>
                        <a:pt x="1927" y="501"/>
                        <a:pt x="1980" y="467"/>
                      </a:cubicBezTo>
                      <a:cubicBezTo>
                        <a:pt x="2008" y="449"/>
                        <a:pt x="2035" y="433"/>
                        <a:pt x="2062" y="416"/>
                      </a:cubicBezTo>
                      <a:cubicBezTo>
                        <a:pt x="2089" y="400"/>
                        <a:pt x="2116" y="383"/>
                        <a:pt x="2142" y="364"/>
                      </a:cubicBezTo>
                      <a:cubicBezTo>
                        <a:pt x="2196" y="331"/>
                        <a:pt x="2250" y="295"/>
                        <a:pt x="2301" y="259"/>
                      </a:cubicBezTo>
                      <a:cubicBezTo>
                        <a:pt x="2353" y="223"/>
                        <a:pt x="2407" y="187"/>
                        <a:pt x="2458" y="148"/>
                      </a:cubicBezTo>
                      <a:cubicBezTo>
                        <a:pt x="2510" y="112"/>
                        <a:pt x="2562" y="72"/>
                        <a:pt x="2609" y="28"/>
                      </a:cubicBezTo>
                      <a:lnTo>
                        <a:pt x="2579" y="0"/>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2129;p31"/>
                <p:cNvSpPr/>
                <p:nvPr>
                  <p:custDataLst>
                    <p:tags r:id="rId71"/>
                  </p:custDataLst>
                </p:nvPr>
              </p:nvSpPr>
              <p:spPr>
                <a:xfrm>
                  <a:off x="12324518" y="1741497"/>
                  <a:ext cx="178270" cy="60629"/>
                </a:xfrm>
                <a:custGeom>
                  <a:avLst/>
                  <a:gdLst/>
                  <a:ahLst/>
                  <a:cxnLst/>
                  <a:rect l="l" t="t" r="r" b="b"/>
                  <a:pathLst>
                    <a:path w="2317" h="788" extrusionOk="0">
                      <a:moveTo>
                        <a:pt x="1899" y="1"/>
                      </a:moveTo>
                      <a:cubicBezTo>
                        <a:pt x="1775" y="1"/>
                        <a:pt x="1655" y="10"/>
                        <a:pt x="1541" y="25"/>
                      </a:cubicBezTo>
                      <a:cubicBezTo>
                        <a:pt x="1486" y="32"/>
                        <a:pt x="1430" y="41"/>
                        <a:pt x="1378" y="54"/>
                      </a:cubicBezTo>
                      <a:cubicBezTo>
                        <a:pt x="1326" y="67"/>
                        <a:pt x="1277" y="83"/>
                        <a:pt x="1230" y="100"/>
                      </a:cubicBezTo>
                      <a:lnTo>
                        <a:pt x="1091" y="156"/>
                      </a:lnTo>
                      <a:cubicBezTo>
                        <a:pt x="1045" y="176"/>
                        <a:pt x="999" y="193"/>
                        <a:pt x="952" y="212"/>
                      </a:cubicBezTo>
                      <a:lnTo>
                        <a:pt x="814" y="268"/>
                      </a:lnTo>
                      <a:lnTo>
                        <a:pt x="680" y="327"/>
                      </a:lnTo>
                      <a:cubicBezTo>
                        <a:pt x="636" y="346"/>
                        <a:pt x="594" y="369"/>
                        <a:pt x="550" y="390"/>
                      </a:cubicBezTo>
                      <a:cubicBezTo>
                        <a:pt x="509" y="411"/>
                        <a:pt x="469" y="433"/>
                        <a:pt x="427" y="456"/>
                      </a:cubicBezTo>
                      <a:cubicBezTo>
                        <a:pt x="267" y="547"/>
                        <a:pt x="116" y="647"/>
                        <a:pt x="1" y="764"/>
                      </a:cubicBezTo>
                      <a:lnTo>
                        <a:pt x="37" y="788"/>
                      </a:lnTo>
                      <a:cubicBezTo>
                        <a:pt x="210" y="711"/>
                        <a:pt x="396" y="646"/>
                        <a:pt x="589" y="590"/>
                      </a:cubicBezTo>
                      <a:cubicBezTo>
                        <a:pt x="637" y="575"/>
                        <a:pt x="684" y="562"/>
                        <a:pt x="733" y="548"/>
                      </a:cubicBezTo>
                      <a:cubicBezTo>
                        <a:pt x="783" y="537"/>
                        <a:pt x="832" y="522"/>
                        <a:pt x="882" y="511"/>
                      </a:cubicBezTo>
                      <a:lnTo>
                        <a:pt x="1030" y="473"/>
                      </a:lnTo>
                      <a:lnTo>
                        <a:pt x="1181" y="438"/>
                      </a:lnTo>
                      <a:cubicBezTo>
                        <a:pt x="1233" y="427"/>
                        <a:pt x="1284" y="417"/>
                        <a:pt x="1338" y="407"/>
                      </a:cubicBezTo>
                      <a:lnTo>
                        <a:pt x="1498" y="382"/>
                      </a:lnTo>
                      <a:cubicBezTo>
                        <a:pt x="1606" y="366"/>
                        <a:pt x="1706" y="344"/>
                        <a:pt x="1799" y="312"/>
                      </a:cubicBezTo>
                      <a:cubicBezTo>
                        <a:pt x="1893" y="281"/>
                        <a:pt x="1982" y="247"/>
                        <a:pt x="2070" y="207"/>
                      </a:cubicBezTo>
                      <a:cubicBezTo>
                        <a:pt x="2113" y="186"/>
                        <a:pt x="2155" y="165"/>
                        <a:pt x="2197" y="141"/>
                      </a:cubicBezTo>
                      <a:cubicBezTo>
                        <a:pt x="2239" y="118"/>
                        <a:pt x="2280" y="93"/>
                        <a:pt x="2317" y="63"/>
                      </a:cubicBezTo>
                      <a:lnTo>
                        <a:pt x="2295" y="33"/>
                      </a:lnTo>
                      <a:cubicBezTo>
                        <a:pt x="2154" y="9"/>
                        <a:pt x="2024" y="2"/>
                        <a:pt x="1899"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2130;p31"/>
                <p:cNvSpPr/>
                <p:nvPr>
                  <p:custDataLst>
                    <p:tags r:id="rId72"/>
                  </p:custDataLst>
                </p:nvPr>
              </p:nvSpPr>
              <p:spPr>
                <a:xfrm>
                  <a:off x="12325672" y="1575537"/>
                  <a:ext cx="199275" cy="225434"/>
                </a:xfrm>
                <a:custGeom>
                  <a:avLst/>
                  <a:gdLst/>
                  <a:ahLst/>
                  <a:cxnLst/>
                  <a:rect l="l" t="t" r="r" b="b"/>
                  <a:pathLst>
                    <a:path w="2590" h="2930" extrusionOk="0">
                      <a:moveTo>
                        <a:pt x="2588" y="1"/>
                      </a:moveTo>
                      <a:cubicBezTo>
                        <a:pt x="1442" y="661"/>
                        <a:pt x="487" y="1692"/>
                        <a:pt x="0" y="2929"/>
                      </a:cubicBezTo>
                      <a:cubicBezTo>
                        <a:pt x="529" y="1683"/>
                        <a:pt x="1476" y="758"/>
                        <a:pt x="2590" y="4"/>
                      </a:cubicBezTo>
                      <a:lnTo>
                        <a:pt x="2588" y="1"/>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2131;p31"/>
                <p:cNvSpPr/>
                <p:nvPr>
                  <p:custDataLst>
                    <p:tags r:id="rId73"/>
                  </p:custDataLst>
                </p:nvPr>
              </p:nvSpPr>
              <p:spPr>
                <a:xfrm>
                  <a:off x="12325903" y="1670481"/>
                  <a:ext cx="198274" cy="130644"/>
                </a:xfrm>
                <a:custGeom>
                  <a:avLst/>
                  <a:gdLst/>
                  <a:ahLst/>
                  <a:cxnLst/>
                  <a:rect l="l" t="t" r="r" b="b"/>
                  <a:pathLst>
                    <a:path w="2577" h="1698" extrusionOk="0">
                      <a:moveTo>
                        <a:pt x="2575" y="1"/>
                      </a:moveTo>
                      <a:cubicBezTo>
                        <a:pt x="1569" y="280"/>
                        <a:pt x="689" y="924"/>
                        <a:pt x="0" y="1697"/>
                      </a:cubicBezTo>
                      <a:cubicBezTo>
                        <a:pt x="354" y="1333"/>
                        <a:pt x="753" y="978"/>
                        <a:pt x="1189" y="699"/>
                      </a:cubicBezTo>
                      <a:cubicBezTo>
                        <a:pt x="1626" y="419"/>
                        <a:pt x="2091" y="191"/>
                        <a:pt x="2576" y="6"/>
                      </a:cubicBezTo>
                      <a:lnTo>
                        <a:pt x="2575" y="1"/>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2132;p31"/>
                <p:cNvSpPr/>
                <p:nvPr>
                  <p:custDataLst>
                    <p:tags r:id="rId74"/>
                  </p:custDataLst>
                </p:nvPr>
              </p:nvSpPr>
              <p:spPr>
                <a:xfrm>
                  <a:off x="12325903" y="1745113"/>
                  <a:ext cx="176193" cy="55858"/>
                </a:xfrm>
                <a:custGeom>
                  <a:avLst/>
                  <a:gdLst/>
                  <a:ahLst/>
                  <a:cxnLst/>
                  <a:rect l="l" t="t" r="r" b="b"/>
                  <a:pathLst>
                    <a:path w="2290" h="726" extrusionOk="0">
                      <a:moveTo>
                        <a:pt x="2289" y="0"/>
                      </a:moveTo>
                      <a:cubicBezTo>
                        <a:pt x="1887" y="36"/>
                        <a:pt x="1491" y="122"/>
                        <a:pt x="1105" y="242"/>
                      </a:cubicBezTo>
                      <a:cubicBezTo>
                        <a:pt x="722" y="360"/>
                        <a:pt x="336" y="500"/>
                        <a:pt x="0" y="725"/>
                      </a:cubicBezTo>
                      <a:cubicBezTo>
                        <a:pt x="691" y="323"/>
                        <a:pt x="1513" y="181"/>
                        <a:pt x="2290" y="6"/>
                      </a:cubicBezTo>
                      <a:lnTo>
                        <a:pt x="2289" y="0"/>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48" name="组合 147"/>
            <p:cNvGrpSpPr/>
            <p:nvPr/>
          </p:nvGrpSpPr>
          <p:grpSpPr>
            <a:xfrm>
              <a:off x="566" y="3611"/>
              <a:ext cx="777" cy="542"/>
              <a:chOff x="65" y="6371"/>
              <a:chExt cx="2597" cy="1812"/>
            </a:xfrm>
          </p:grpSpPr>
          <p:grpSp>
            <p:nvGrpSpPr>
              <p:cNvPr id="149" name="Google Shape;2126;p31"/>
              <p:cNvGrpSpPr/>
              <p:nvPr/>
            </p:nvGrpSpPr>
            <p:grpSpPr>
              <a:xfrm rot="1073164" flipH="1">
                <a:off x="65" y="6371"/>
                <a:ext cx="1611" cy="1812"/>
                <a:chOff x="12324056" y="1574768"/>
                <a:chExt cx="202121" cy="227358"/>
              </a:xfrm>
            </p:grpSpPr>
            <p:sp>
              <p:nvSpPr>
                <p:cNvPr id="150" name="Google Shape;2127;p31"/>
                <p:cNvSpPr/>
                <p:nvPr>
                  <p:custDataLst>
                    <p:tags r:id="rId63"/>
                  </p:custDataLst>
                </p:nvPr>
              </p:nvSpPr>
              <p:spPr>
                <a:xfrm>
                  <a:off x="12324056" y="1574768"/>
                  <a:ext cx="202121" cy="226896"/>
                </a:xfrm>
                <a:custGeom>
                  <a:avLst/>
                  <a:gdLst/>
                  <a:ahLst/>
                  <a:cxnLst/>
                  <a:rect l="l" t="t" r="r" b="b"/>
                  <a:pathLst>
                    <a:path w="2627" h="2949" extrusionOk="0">
                      <a:moveTo>
                        <a:pt x="2590" y="0"/>
                      </a:moveTo>
                      <a:cubicBezTo>
                        <a:pt x="2488" y="32"/>
                        <a:pt x="2390" y="68"/>
                        <a:pt x="2295" y="106"/>
                      </a:cubicBezTo>
                      <a:cubicBezTo>
                        <a:pt x="2202" y="144"/>
                        <a:pt x="2112" y="188"/>
                        <a:pt x="2025" y="231"/>
                      </a:cubicBezTo>
                      <a:cubicBezTo>
                        <a:pt x="1940" y="275"/>
                        <a:pt x="1858" y="322"/>
                        <a:pt x="1776" y="371"/>
                      </a:cubicBezTo>
                      <a:cubicBezTo>
                        <a:pt x="1700" y="420"/>
                        <a:pt x="1623" y="471"/>
                        <a:pt x="1549" y="523"/>
                      </a:cubicBezTo>
                      <a:cubicBezTo>
                        <a:pt x="1477" y="577"/>
                        <a:pt x="1408" y="632"/>
                        <a:pt x="1343" y="690"/>
                      </a:cubicBezTo>
                      <a:cubicBezTo>
                        <a:pt x="1280" y="748"/>
                        <a:pt x="1223" y="810"/>
                        <a:pt x="1165" y="871"/>
                      </a:cubicBezTo>
                      <a:lnTo>
                        <a:pt x="1008" y="1062"/>
                      </a:lnTo>
                      <a:cubicBezTo>
                        <a:pt x="960" y="1128"/>
                        <a:pt x="908" y="1191"/>
                        <a:pt x="857" y="1255"/>
                      </a:cubicBezTo>
                      <a:lnTo>
                        <a:pt x="711" y="1451"/>
                      </a:lnTo>
                      <a:lnTo>
                        <a:pt x="575" y="1650"/>
                      </a:lnTo>
                      <a:lnTo>
                        <a:pt x="451" y="1855"/>
                      </a:lnTo>
                      <a:lnTo>
                        <a:pt x="337" y="2063"/>
                      </a:lnTo>
                      <a:cubicBezTo>
                        <a:pt x="195" y="2344"/>
                        <a:pt x="80" y="2634"/>
                        <a:pt x="0" y="2933"/>
                      </a:cubicBezTo>
                      <a:lnTo>
                        <a:pt x="44" y="2949"/>
                      </a:lnTo>
                      <a:cubicBezTo>
                        <a:pt x="195" y="2675"/>
                        <a:pt x="363" y="2407"/>
                        <a:pt x="556" y="2154"/>
                      </a:cubicBezTo>
                      <a:lnTo>
                        <a:pt x="704" y="1963"/>
                      </a:lnTo>
                      <a:lnTo>
                        <a:pt x="861" y="1779"/>
                      </a:lnTo>
                      <a:lnTo>
                        <a:pt x="1022" y="1596"/>
                      </a:lnTo>
                      <a:lnTo>
                        <a:pt x="1192" y="1419"/>
                      </a:lnTo>
                      <a:cubicBezTo>
                        <a:pt x="1253" y="1361"/>
                        <a:pt x="1312" y="1304"/>
                        <a:pt x="1375" y="1248"/>
                      </a:cubicBezTo>
                      <a:lnTo>
                        <a:pt x="1571" y="1083"/>
                      </a:lnTo>
                      <a:cubicBezTo>
                        <a:pt x="1638" y="1030"/>
                        <a:pt x="1703" y="977"/>
                        <a:pt x="1764" y="919"/>
                      </a:cubicBezTo>
                      <a:cubicBezTo>
                        <a:pt x="1828" y="863"/>
                        <a:pt x="1889" y="807"/>
                        <a:pt x="1946" y="748"/>
                      </a:cubicBezTo>
                      <a:cubicBezTo>
                        <a:pt x="2006" y="691"/>
                        <a:pt x="2065" y="633"/>
                        <a:pt x="2123" y="574"/>
                      </a:cubicBezTo>
                      <a:cubicBezTo>
                        <a:pt x="2182" y="515"/>
                        <a:pt x="2241" y="456"/>
                        <a:pt x="2297" y="397"/>
                      </a:cubicBezTo>
                      <a:cubicBezTo>
                        <a:pt x="2355" y="337"/>
                        <a:pt x="2412" y="278"/>
                        <a:pt x="2467" y="215"/>
                      </a:cubicBezTo>
                      <a:cubicBezTo>
                        <a:pt x="2524" y="154"/>
                        <a:pt x="2578" y="92"/>
                        <a:pt x="2626" y="24"/>
                      </a:cubicBezTo>
                      <a:lnTo>
                        <a:pt x="2590" y="0"/>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2128;p31"/>
                <p:cNvSpPr/>
                <p:nvPr>
                  <p:custDataLst>
                    <p:tags r:id="rId64"/>
                  </p:custDataLst>
                </p:nvPr>
              </p:nvSpPr>
              <p:spPr>
                <a:xfrm>
                  <a:off x="12324441" y="1669712"/>
                  <a:ext cx="200736" cy="132260"/>
                </a:xfrm>
                <a:custGeom>
                  <a:avLst/>
                  <a:gdLst/>
                  <a:ahLst/>
                  <a:cxnLst/>
                  <a:rect l="l" t="t" r="r" b="b"/>
                  <a:pathLst>
                    <a:path w="2609" h="1719" extrusionOk="0">
                      <a:moveTo>
                        <a:pt x="2579" y="0"/>
                      </a:moveTo>
                      <a:cubicBezTo>
                        <a:pt x="2488" y="3"/>
                        <a:pt x="2400" y="13"/>
                        <a:pt x="2314" y="24"/>
                      </a:cubicBezTo>
                      <a:cubicBezTo>
                        <a:pt x="2232" y="39"/>
                        <a:pt x="2150" y="52"/>
                        <a:pt x="2071" y="71"/>
                      </a:cubicBezTo>
                      <a:cubicBezTo>
                        <a:pt x="1994" y="89"/>
                        <a:pt x="1916" y="110"/>
                        <a:pt x="1843" y="134"/>
                      </a:cubicBezTo>
                      <a:cubicBezTo>
                        <a:pt x="1771" y="159"/>
                        <a:pt x="1702" y="183"/>
                        <a:pt x="1633" y="211"/>
                      </a:cubicBezTo>
                      <a:cubicBezTo>
                        <a:pt x="1566" y="239"/>
                        <a:pt x="1500" y="269"/>
                        <a:pt x="1441" y="302"/>
                      </a:cubicBezTo>
                      <a:cubicBezTo>
                        <a:pt x="1382" y="336"/>
                        <a:pt x="1326" y="372"/>
                        <a:pt x="1273" y="410"/>
                      </a:cubicBezTo>
                      <a:lnTo>
                        <a:pt x="1122" y="529"/>
                      </a:lnTo>
                      <a:cubicBezTo>
                        <a:pt x="1073" y="569"/>
                        <a:pt x="1023" y="608"/>
                        <a:pt x="973" y="647"/>
                      </a:cubicBezTo>
                      <a:lnTo>
                        <a:pt x="827" y="767"/>
                      </a:lnTo>
                      <a:lnTo>
                        <a:pt x="687" y="890"/>
                      </a:lnTo>
                      <a:lnTo>
                        <a:pt x="556" y="1017"/>
                      </a:lnTo>
                      <a:lnTo>
                        <a:pt x="431" y="1147"/>
                      </a:lnTo>
                      <a:cubicBezTo>
                        <a:pt x="272" y="1324"/>
                        <a:pt x="124" y="1506"/>
                        <a:pt x="1" y="1698"/>
                      </a:cubicBezTo>
                      <a:lnTo>
                        <a:pt x="40" y="1719"/>
                      </a:lnTo>
                      <a:cubicBezTo>
                        <a:pt x="231" y="1559"/>
                        <a:pt x="425" y="1405"/>
                        <a:pt x="632" y="1259"/>
                      </a:cubicBezTo>
                      <a:lnTo>
                        <a:pt x="786" y="1149"/>
                      </a:lnTo>
                      <a:lnTo>
                        <a:pt x="947" y="1043"/>
                      </a:lnTo>
                      <a:lnTo>
                        <a:pt x="1108" y="939"/>
                      </a:lnTo>
                      <a:lnTo>
                        <a:pt x="1275" y="839"/>
                      </a:lnTo>
                      <a:cubicBezTo>
                        <a:pt x="1332" y="806"/>
                        <a:pt x="1390" y="775"/>
                        <a:pt x="1450" y="744"/>
                      </a:cubicBezTo>
                      <a:lnTo>
                        <a:pt x="1634" y="655"/>
                      </a:lnTo>
                      <a:cubicBezTo>
                        <a:pt x="1695" y="626"/>
                        <a:pt x="1756" y="598"/>
                        <a:pt x="1812" y="565"/>
                      </a:cubicBezTo>
                      <a:cubicBezTo>
                        <a:pt x="1871" y="534"/>
                        <a:pt x="1927" y="501"/>
                        <a:pt x="1980" y="467"/>
                      </a:cubicBezTo>
                      <a:cubicBezTo>
                        <a:pt x="2008" y="449"/>
                        <a:pt x="2035" y="433"/>
                        <a:pt x="2062" y="416"/>
                      </a:cubicBezTo>
                      <a:cubicBezTo>
                        <a:pt x="2089" y="400"/>
                        <a:pt x="2116" y="383"/>
                        <a:pt x="2142" y="364"/>
                      </a:cubicBezTo>
                      <a:cubicBezTo>
                        <a:pt x="2196" y="331"/>
                        <a:pt x="2250" y="295"/>
                        <a:pt x="2301" y="259"/>
                      </a:cubicBezTo>
                      <a:cubicBezTo>
                        <a:pt x="2353" y="223"/>
                        <a:pt x="2407" y="187"/>
                        <a:pt x="2458" y="148"/>
                      </a:cubicBezTo>
                      <a:cubicBezTo>
                        <a:pt x="2510" y="112"/>
                        <a:pt x="2562" y="72"/>
                        <a:pt x="2609" y="28"/>
                      </a:cubicBezTo>
                      <a:lnTo>
                        <a:pt x="2579" y="0"/>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129;p31"/>
                <p:cNvSpPr/>
                <p:nvPr>
                  <p:custDataLst>
                    <p:tags r:id="rId65"/>
                  </p:custDataLst>
                </p:nvPr>
              </p:nvSpPr>
              <p:spPr>
                <a:xfrm>
                  <a:off x="12324518" y="1741497"/>
                  <a:ext cx="178270" cy="60629"/>
                </a:xfrm>
                <a:custGeom>
                  <a:avLst/>
                  <a:gdLst/>
                  <a:ahLst/>
                  <a:cxnLst/>
                  <a:rect l="l" t="t" r="r" b="b"/>
                  <a:pathLst>
                    <a:path w="2317" h="788" extrusionOk="0">
                      <a:moveTo>
                        <a:pt x="1899" y="1"/>
                      </a:moveTo>
                      <a:cubicBezTo>
                        <a:pt x="1775" y="1"/>
                        <a:pt x="1655" y="10"/>
                        <a:pt x="1541" y="25"/>
                      </a:cubicBezTo>
                      <a:cubicBezTo>
                        <a:pt x="1486" y="32"/>
                        <a:pt x="1430" y="41"/>
                        <a:pt x="1378" y="54"/>
                      </a:cubicBezTo>
                      <a:cubicBezTo>
                        <a:pt x="1326" y="67"/>
                        <a:pt x="1277" y="83"/>
                        <a:pt x="1230" y="100"/>
                      </a:cubicBezTo>
                      <a:lnTo>
                        <a:pt x="1091" y="156"/>
                      </a:lnTo>
                      <a:cubicBezTo>
                        <a:pt x="1045" y="176"/>
                        <a:pt x="999" y="193"/>
                        <a:pt x="952" y="212"/>
                      </a:cubicBezTo>
                      <a:lnTo>
                        <a:pt x="814" y="268"/>
                      </a:lnTo>
                      <a:lnTo>
                        <a:pt x="680" y="327"/>
                      </a:lnTo>
                      <a:cubicBezTo>
                        <a:pt x="636" y="346"/>
                        <a:pt x="594" y="369"/>
                        <a:pt x="550" y="390"/>
                      </a:cubicBezTo>
                      <a:cubicBezTo>
                        <a:pt x="509" y="411"/>
                        <a:pt x="469" y="433"/>
                        <a:pt x="427" y="456"/>
                      </a:cubicBezTo>
                      <a:cubicBezTo>
                        <a:pt x="267" y="547"/>
                        <a:pt x="116" y="647"/>
                        <a:pt x="1" y="764"/>
                      </a:cubicBezTo>
                      <a:lnTo>
                        <a:pt x="37" y="788"/>
                      </a:lnTo>
                      <a:cubicBezTo>
                        <a:pt x="210" y="711"/>
                        <a:pt x="396" y="646"/>
                        <a:pt x="589" y="590"/>
                      </a:cubicBezTo>
                      <a:cubicBezTo>
                        <a:pt x="637" y="575"/>
                        <a:pt x="684" y="562"/>
                        <a:pt x="733" y="548"/>
                      </a:cubicBezTo>
                      <a:cubicBezTo>
                        <a:pt x="783" y="537"/>
                        <a:pt x="832" y="522"/>
                        <a:pt x="882" y="511"/>
                      </a:cubicBezTo>
                      <a:lnTo>
                        <a:pt x="1030" y="473"/>
                      </a:lnTo>
                      <a:lnTo>
                        <a:pt x="1181" y="438"/>
                      </a:lnTo>
                      <a:cubicBezTo>
                        <a:pt x="1233" y="427"/>
                        <a:pt x="1284" y="417"/>
                        <a:pt x="1338" y="407"/>
                      </a:cubicBezTo>
                      <a:lnTo>
                        <a:pt x="1498" y="382"/>
                      </a:lnTo>
                      <a:cubicBezTo>
                        <a:pt x="1606" y="366"/>
                        <a:pt x="1706" y="344"/>
                        <a:pt x="1799" y="312"/>
                      </a:cubicBezTo>
                      <a:cubicBezTo>
                        <a:pt x="1893" y="281"/>
                        <a:pt x="1982" y="247"/>
                        <a:pt x="2070" y="207"/>
                      </a:cubicBezTo>
                      <a:cubicBezTo>
                        <a:pt x="2113" y="186"/>
                        <a:pt x="2155" y="165"/>
                        <a:pt x="2197" y="141"/>
                      </a:cubicBezTo>
                      <a:cubicBezTo>
                        <a:pt x="2239" y="118"/>
                        <a:pt x="2280" y="93"/>
                        <a:pt x="2317" y="63"/>
                      </a:cubicBezTo>
                      <a:lnTo>
                        <a:pt x="2295" y="33"/>
                      </a:lnTo>
                      <a:cubicBezTo>
                        <a:pt x="2154" y="9"/>
                        <a:pt x="2024" y="2"/>
                        <a:pt x="1899"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2130;p31"/>
                <p:cNvSpPr/>
                <p:nvPr>
                  <p:custDataLst>
                    <p:tags r:id="rId66"/>
                  </p:custDataLst>
                </p:nvPr>
              </p:nvSpPr>
              <p:spPr>
                <a:xfrm>
                  <a:off x="12325672" y="1575537"/>
                  <a:ext cx="199275" cy="225434"/>
                </a:xfrm>
                <a:custGeom>
                  <a:avLst/>
                  <a:gdLst/>
                  <a:ahLst/>
                  <a:cxnLst/>
                  <a:rect l="l" t="t" r="r" b="b"/>
                  <a:pathLst>
                    <a:path w="2590" h="2930" extrusionOk="0">
                      <a:moveTo>
                        <a:pt x="2588" y="1"/>
                      </a:moveTo>
                      <a:cubicBezTo>
                        <a:pt x="1442" y="661"/>
                        <a:pt x="487" y="1692"/>
                        <a:pt x="0" y="2929"/>
                      </a:cubicBezTo>
                      <a:cubicBezTo>
                        <a:pt x="529" y="1683"/>
                        <a:pt x="1476" y="758"/>
                        <a:pt x="2590" y="4"/>
                      </a:cubicBezTo>
                      <a:lnTo>
                        <a:pt x="2588" y="1"/>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2131;p31"/>
                <p:cNvSpPr/>
                <p:nvPr>
                  <p:custDataLst>
                    <p:tags r:id="rId67"/>
                  </p:custDataLst>
                </p:nvPr>
              </p:nvSpPr>
              <p:spPr>
                <a:xfrm>
                  <a:off x="12325903" y="1670481"/>
                  <a:ext cx="198274" cy="130644"/>
                </a:xfrm>
                <a:custGeom>
                  <a:avLst/>
                  <a:gdLst/>
                  <a:ahLst/>
                  <a:cxnLst/>
                  <a:rect l="l" t="t" r="r" b="b"/>
                  <a:pathLst>
                    <a:path w="2577" h="1698" extrusionOk="0">
                      <a:moveTo>
                        <a:pt x="2575" y="1"/>
                      </a:moveTo>
                      <a:cubicBezTo>
                        <a:pt x="1569" y="280"/>
                        <a:pt x="689" y="924"/>
                        <a:pt x="0" y="1697"/>
                      </a:cubicBezTo>
                      <a:cubicBezTo>
                        <a:pt x="354" y="1333"/>
                        <a:pt x="753" y="978"/>
                        <a:pt x="1189" y="699"/>
                      </a:cubicBezTo>
                      <a:cubicBezTo>
                        <a:pt x="1626" y="419"/>
                        <a:pt x="2091" y="191"/>
                        <a:pt x="2576" y="6"/>
                      </a:cubicBezTo>
                      <a:lnTo>
                        <a:pt x="2575" y="1"/>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2132;p31"/>
                <p:cNvSpPr/>
                <p:nvPr>
                  <p:custDataLst>
                    <p:tags r:id="rId68"/>
                  </p:custDataLst>
                </p:nvPr>
              </p:nvSpPr>
              <p:spPr>
                <a:xfrm>
                  <a:off x="12325903" y="1745113"/>
                  <a:ext cx="176193" cy="55858"/>
                </a:xfrm>
                <a:custGeom>
                  <a:avLst/>
                  <a:gdLst/>
                  <a:ahLst/>
                  <a:cxnLst/>
                  <a:rect l="l" t="t" r="r" b="b"/>
                  <a:pathLst>
                    <a:path w="2290" h="726" extrusionOk="0">
                      <a:moveTo>
                        <a:pt x="2289" y="0"/>
                      </a:moveTo>
                      <a:cubicBezTo>
                        <a:pt x="1887" y="36"/>
                        <a:pt x="1491" y="122"/>
                        <a:pt x="1105" y="242"/>
                      </a:cubicBezTo>
                      <a:cubicBezTo>
                        <a:pt x="722" y="360"/>
                        <a:pt x="336" y="500"/>
                        <a:pt x="0" y="725"/>
                      </a:cubicBezTo>
                      <a:cubicBezTo>
                        <a:pt x="691" y="323"/>
                        <a:pt x="1513" y="181"/>
                        <a:pt x="2290" y="6"/>
                      </a:cubicBezTo>
                      <a:lnTo>
                        <a:pt x="2289" y="0"/>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6" name="Google Shape;2126;p31"/>
              <p:cNvGrpSpPr/>
              <p:nvPr/>
            </p:nvGrpSpPr>
            <p:grpSpPr>
              <a:xfrm rot="20526835">
                <a:off x="1052" y="6371"/>
                <a:ext cx="1611" cy="1812"/>
                <a:chOff x="12324056" y="1574768"/>
                <a:chExt cx="202121" cy="227358"/>
              </a:xfrm>
            </p:grpSpPr>
            <p:sp>
              <p:nvSpPr>
                <p:cNvPr id="157" name="Google Shape;2127;p31"/>
                <p:cNvSpPr/>
                <p:nvPr>
                  <p:custDataLst>
                    <p:tags r:id="rId57"/>
                  </p:custDataLst>
                </p:nvPr>
              </p:nvSpPr>
              <p:spPr>
                <a:xfrm>
                  <a:off x="12324056" y="1574768"/>
                  <a:ext cx="202121" cy="226896"/>
                </a:xfrm>
                <a:custGeom>
                  <a:avLst/>
                  <a:gdLst/>
                  <a:ahLst/>
                  <a:cxnLst/>
                  <a:rect l="l" t="t" r="r" b="b"/>
                  <a:pathLst>
                    <a:path w="2627" h="2949" extrusionOk="0">
                      <a:moveTo>
                        <a:pt x="2590" y="0"/>
                      </a:moveTo>
                      <a:cubicBezTo>
                        <a:pt x="2488" y="32"/>
                        <a:pt x="2390" y="68"/>
                        <a:pt x="2295" y="106"/>
                      </a:cubicBezTo>
                      <a:cubicBezTo>
                        <a:pt x="2202" y="144"/>
                        <a:pt x="2112" y="188"/>
                        <a:pt x="2025" y="231"/>
                      </a:cubicBezTo>
                      <a:cubicBezTo>
                        <a:pt x="1940" y="275"/>
                        <a:pt x="1858" y="322"/>
                        <a:pt x="1776" y="371"/>
                      </a:cubicBezTo>
                      <a:cubicBezTo>
                        <a:pt x="1700" y="420"/>
                        <a:pt x="1623" y="471"/>
                        <a:pt x="1549" y="523"/>
                      </a:cubicBezTo>
                      <a:cubicBezTo>
                        <a:pt x="1477" y="577"/>
                        <a:pt x="1408" y="632"/>
                        <a:pt x="1343" y="690"/>
                      </a:cubicBezTo>
                      <a:cubicBezTo>
                        <a:pt x="1280" y="748"/>
                        <a:pt x="1223" y="810"/>
                        <a:pt x="1165" y="871"/>
                      </a:cubicBezTo>
                      <a:lnTo>
                        <a:pt x="1008" y="1062"/>
                      </a:lnTo>
                      <a:cubicBezTo>
                        <a:pt x="960" y="1128"/>
                        <a:pt x="908" y="1191"/>
                        <a:pt x="857" y="1255"/>
                      </a:cubicBezTo>
                      <a:lnTo>
                        <a:pt x="711" y="1451"/>
                      </a:lnTo>
                      <a:lnTo>
                        <a:pt x="575" y="1650"/>
                      </a:lnTo>
                      <a:lnTo>
                        <a:pt x="451" y="1855"/>
                      </a:lnTo>
                      <a:lnTo>
                        <a:pt x="337" y="2063"/>
                      </a:lnTo>
                      <a:cubicBezTo>
                        <a:pt x="195" y="2344"/>
                        <a:pt x="80" y="2634"/>
                        <a:pt x="0" y="2933"/>
                      </a:cubicBezTo>
                      <a:lnTo>
                        <a:pt x="44" y="2949"/>
                      </a:lnTo>
                      <a:cubicBezTo>
                        <a:pt x="195" y="2675"/>
                        <a:pt x="363" y="2407"/>
                        <a:pt x="556" y="2154"/>
                      </a:cubicBezTo>
                      <a:lnTo>
                        <a:pt x="704" y="1963"/>
                      </a:lnTo>
                      <a:lnTo>
                        <a:pt x="861" y="1779"/>
                      </a:lnTo>
                      <a:lnTo>
                        <a:pt x="1022" y="1596"/>
                      </a:lnTo>
                      <a:lnTo>
                        <a:pt x="1192" y="1419"/>
                      </a:lnTo>
                      <a:cubicBezTo>
                        <a:pt x="1253" y="1361"/>
                        <a:pt x="1312" y="1304"/>
                        <a:pt x="1375" y="1248"/>
                      </a:cubicBezTo>
                      <a:lnTo>
                        <a:pt x="1571" y="1083"/>
                      </a:lnTo>
                      <a:cubicBezTo>
                        <a:pt x="1638" y="1030"/>
                        <a:pt x="1703" y="977"/>
                        <a:pt x="1764" y="919"/>
                      </a:cubicBezTo>
                      <a:cubicBezTo>
                        <a:pt x="1828" y="863"/>
                        <a:pt x="1889" y="807"/>
                        <a:pt x="1946" y="748"/>
                      </a:cubicBezTo>
                      <a:cubicBezTo>
                        <a:pt x="2006" y="691"/>
                        <a:pt x="2065" y="633"/>
                        <a:pt x="2123" y="574"/>
                      </a:cubicBezTo>
                      <a:cubicBezTo>
                        <a:pt x="2182" y="515"/>
                        <a:pt x="2241" y="456"/>
                        <a:pt x="2297" y="397"/>
                      </a:cubicBezTo>
                      <a:cubicBezTo>
                        <a:pt x="2355" y="337"/>
                        <a:pt x="2412" y="278"/>
                        <a:pt x="2467" y="215"/>
                      </a:cubicBezTo>
                      <a:cubicBezTo>
                        <a:pt x="2524" y="154"/>
                        <a:pt x="2578" y="92"/>
                        <a:pt x="2626" y="24"/>
                      </a:cubicBezTo>
                      <a:lnTo>
                        <a:pt x="2590" y="0"/>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2128;p31"/>
                <p:cNvSpPr/>
                <p:nvPr>
                  <p:custDataLst>
                    <p:tags r:id="rId58"/>
                  </p:custDataLst>
                </p:nvPr>
              </p:nvSpPr>
              <p:spPr>
                <a:xfrm>
                  <a:off x="12324441" y="1669712"/>
                  <a:ext cx="200736" cy="132260"/>
                </a:xfrm>
                <a:custGeom>
                  <a:avLst/>
                  <a:gdLst/>
                  <a:ahLst/>
                  <a:cxnLst/>
                  <a:rect l="l" t="t" r="r" b="b"/>
                  <a:pathLst>
                    <a:path w="2609" h="1719" extrusionOk="0">
                      <a:moveTo>
                        <a:pt x="2579" y="0"/>
                      </a:moveTo>
                      <a:cubicBezTo>
                        <a:pt x="2488" y="3"/>
                        <a:pt x="2400" y="13"/>
                        <a:pt x="2314" y="24"/>
                      </a:cubicBezTo>
                      <a:cubicBezTo>
                        <a:pt x="2232" y="39"/>
                        <a:pt x="2150" y="52"/>
                        <a:pt x="2071" y="71"/>
                      </a:cubicBezTo>
                      <a:cubicBezTo>
                        <a:pt x="1994" y="89"/>
                        <a:pt x="1916" y="110"/>
                        <a:pt x="1843" y="134"/>
                      </a:cubicBezTo>
                      <a:cubicBezTo>
                        <a:pt x="1771" y="159"/>
                        <a:pt x="1702" y="183"/>
                        <a:pt x="1633" y="211"/>
                      </a:cubicBezTo>
                      <a:cubicBezTo>
                        <a:pt x="1566" y="239"/>
                        <a:pt x="1500" y="269"/>
                        <a:pt x="1441" y="302"/>
                      </a:cubicBezTo>
                      <a:cubicBezTo>
                        <a:pt x="1382" y="336"/>
                        <a:pt x="1326" y="372"/>
                        <a:pt x="1273" y="410"/>
                      </a:cubicBezTo>
                      <a:lnTo>
                        <a:pt x="1122" y="529"/>
                      </a:lnTo>
                      <a:cubicBezTo>
                        <a:pt x="1073" y="569"/>
                        <a:pt x="1023" y="608"/>
                        <a:pt x="973" y="647"/>
                      </a:cubicBezTo>
                      <a:lnTo>
                        <a:pt x="827" y="767"/>
                      </a:lnTo>
                      <a:lnTo>
                        <a:pt x="687" y="890"/>
                      </a:lnTo>
                      <a:lnTo>
                        <a:pt x="556" y="1017"/>
                      </a:lnTo>
                      <a:lnTo>
                        <a:pt x="431" y="1147"/>
                      </a:lnTo>
                      <a:cubicBezTo>
                        <a:pt x="272" y="1324"/>
                        <a:pt x="124" y="1506"/>
                        <a:pt x="1" y="1698"/>
                      </a:cubicBezTo>
                      <a:lnTo>
                        <a:pt x="40" y="1719"/>
                      </a:lnTo>
                      <a:cubicBezTo>
                        <a:pt x="231" y="1559"/>
                        <a:pt x="425" y="1405"/>
                        <a:pt x="632" y="1259"/>
                      </a:cubicBezTo>
                      <a:lnTo>
                        <a:pt x="786" y="1149"/>
                      </a:lnTo>
                      <a:lnTo>
                        <a:pt x="947" y="1043"/>
                      </a:lnTo>
                      <a:lnTo>
                        <a:pt x="1108" y="939"/>
                      </a:lnTo>
                      <a:lnTo>
                        <a:pt x="1275" y="839"/>
                      </a:lnTo>
                      <a:cubicBezTo>
                        <a:pt x="1332" y="806"/>
                        <a:pt x="1390" y="775"/>
                        <a:pt x="1450" y="744"/>
                      </a:cubicBezTo>
                      <a:lnTo>
                        <a:pt x="1634" y="655"/>
                      </a:lnTo>
                      <a:cubicBezTo>
                        <a:pt x="1695" y="626"/>
                        <a:pt x="1756" y="598"/>
                        <a:pt x="1812" y="565"/>
                      </a:cubicBezTo>
                      <a:cubicBezTo>
                        <a:pt x="1871" y="534"/>
                        <a:pt x="1927" y="501"/>
                        <a:pt x="1980" y="467"/>
                      </a:cubicBezTo>
                      <a:cubicBezTo>
                        <a:pt x="2008" y="449"/>
                        <a:pt x="2035" y="433"/>
                        <a:pt x="2062" y="416"/>
                      </a:cubicBezTo>
                      <a:cubicBezTo>
                        <a:pt x="2089" y="400"/>
                        <a:pt x="2116" y="383"/>
                        <a:pt x="2142" y="364"/>
                      </a:cubicBezTo>
                      <a:cubicBezTo>
                        <a:pt x="2196" y="331"/>
                        <a:pt x="2250" y="295"/>
                        <a:pt x="2301" y="259"/>
                      </a:cubicBezTo>
                      <a:cubicBezTo>
                        <a:pt x="2353" y="223"/>
                        <a:pt x="2407" y="187"/>
                        <a:pt x="2458" y="148"/>
                      </a:cubicBezTo>
                      <a:cubicBezTo>
                        <a:pt x="2510" y="112"/>
                        <a:pt x="2562" y="72"/>
                        <a:pt x="2609" y="28"/>
                      </a:cubicBezTo>
                      <a:lnTo>
                        <a:pt x="2579" y="0"/>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2129;p31"/>
                <p:cNvSpPr/>
                <p:nvPr>
                  <p:custDataLst>
                    <p:tags r:id="rId59"/>
                  </p:custDataLst>
                </p:nvPr>
              </p:nvSpPr>
              <p:spPr>
                <a:xfrm>
                  <a:off x="12324518" y="1741497"/>
                  <a:ext cx="178270" cy="60629"/>
                </a:xfrm>
                <a:custGeom>
                  <a:avLst/>
                  <a:gdLst/>
                  <a:ahLst/>
                  <a:cxnLst/>
                  <a:rect l="l" t="t" r="r" b="b"/>
                  <a:pathLst>
                    <a:path w="2317" h="788" extrusionOk="0">
                      <a:moveTo>
                        <a:pt x="1899" y="1"/>
                      </a:moveTo>
                      <a:cubicBezTo>
                        <a:pt x="1775" y="1"/>
                        <a:pt x="1655" y="10"/>
                        <a:pt x="1541" y="25"/>
                      </a:cubicBezTo>
                      <a:cubicBezTo>
                        <a:pt x="1486" y="32"/>
                        <a:pt x="1430" y="41"/>
                        <a:pt x="1378" y="54"/>
                      </a:cubicBezTo>
                      <a:cubicBezTo>
                        <a:pt x="1326" y="67"/>
                        <a:pt x="1277" y="83"/>
                        <a:pt x="1230" y="100"/>
                      </a:cubicBezTo>
                      <a:lnTo>
                        <a:pt x="1091" y="156"/>
                      </a:lnTo>
                      <a:cubicBezTo>
                        <a:pt x="1045" y="176"/>
                        <a:pt x="999" y="193"/>
                        <a:pt x="952" y="212"/>
                      </a:cubicBezTo>
                      <a:lnTo>
                        <a:pt x="814" y="268"/>
                      </a:lnTo>
                      <a:lnTo>
                        <a:pt x="680" y="327"/>
                      </a:lnTo>
                      <a:cubicBezTo>
                        <a:pt x="636" y="346"/>
                        <a:pt x="594" y="369"/>
                        <a:pt x="550" y="390"/>
                      </a:cubicBezTo>
                      <a:cubicBezTo>
                        <a:pt x="509" y="411"/>
                        <a:pt x="469" y="433"/>
                        <a:pt x="427" y="456"/>
                      </a:cubicBezTo>
                      <a:cubicBezTo>
                        <a:pt x="267" y="547"/>
                        <a:pt x="116" y="647"/>
                        <a:pt x="1" y="764"/>
                      </a:cubicBezTo>
                      <a:lnTo>
                        <a:pt x="37" y="788"/>
                      </a:lnTo>
                      <a:cubicBezTo>
                        <a:pt x="210" y="711"/>
                        <a:pt x="396" y="646"/>
                        <a:pt x="589" y="590"/>
                      </a:cubicBezTo>
                      <a:cubicBezTo>
                        <a:pt x="637" y="575"/>
                        <a:pt x="684" y="562"/>
                        <a:pt x="733" y="548"/>
                      </a:cubicBezTo>
                      <a:cubicBezTo>
                        <a:pt x="783" y="537"/>
                        <a:pt x="832" y="522"/>
                        <a:pt x="882" y="511"/>
                      </a:cubicBezTo>
                      <a:lnTo>
                        <a:pt x="1030" y="473"/>
                      </a:lnTo>
                      <a:lnTo>
                        <a:pt x="1181" y="438"/>
                      </a:lnTo>
                      <a:cubicBezTo>
                        <a:pt x="1233" y="427"/>
                        <a:pt x="1284" y="417"/>
                        <a:pt x="1338" y="407"/>
                      </a:cubicBezTo>
                      <a:lnTo>
                        <a:pt x="1498" y="382"/>
                      </a:lnTo>
                      <a:cubicBezTo>
                        <a:pt x="1606" y="366"/>
                        <a:pt x="1706" y="344"/>
                        <a:pt x="1799" y="312"/>
                      </a:cubicBezTo>
                      <a:cubicBezTo>
                        <a:pt x="1893" y="281"/>
                        <a:pt x="1982" y="247"/>
                        <a:pt x="2070" y="207"/>
                      </a:cubicBezTo>
                      <a:cubicBezTo>
                        <a:pt x="2113" y="186"/>
                        <a:pt x="2155" y="165"/>
                        <a:pt x="2197" y="141"/>
                      </a:cubicBezTo>
                      <a:cubicBezTo>
                        <a:pt x="2239" y="118"/>
                        <a:pt x="2280" y="93"/>
                        <a:pt x="2317" y="63"/>
                      </a:cubicBezTo>
                      <a:lnTo>
                        <a:pt x="2295" y="33"/>
                      </a:lnTo>
                      <a:cubicBezTo>
                        <a:pt x="2154" y="9"/>
                        <a:pt x="2024" y="2"/>
                        <a:pt x="1899"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2130;p31"/>
                <p:cNvSpPr/>
                <p:nvPr>
                  <p:custDataLst>
                    <p:tags r:id="rId60"/>
                  </p:custDataLst>
                </p:nvPr>
              </p:nvSpPr>
              <p:spPr>
                <a:xfrm>
                  <a:off x="12325672" y="1575537"/>
                  <a:ext cx="199275" cy="225434"/>
                </a:xfrm>
                <a:custGeom>
                  <a:avLst/>
                  <a:gdLst/>
                  <a:ahLst/>
                  <a:cxnLst/>
                  <a:rect l="l" t="t" r="r" b="b"/>
                  <a:pathLst>
                    <a:path w="2590" h="2930" extrusionOk="0">
                      <a:moveTo>
                        <a:pt x="2588" y="1"/>
                      </a:moveTo>
                      <a:cubicBezTo>
                        <a:pt x="1442" y="661"/>
                        <a:pt x="487" y="1692"/>
                        <a:pt x="0" y="2929"/>
                      </a:cubicBezTo>
                      <a:cubicBezTo>
                        <a:pt x="529" y="1683"/>
                        <a:pt x="1476" y="758"/>
                        <a:pt x="2590" y="4"/>
                      </a:cubicBezTo>
                      <a:lnTo>
                        <a:pt x="2588" y="1"/>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2131;p31"/>
                <p:cNvSpPr/>
                <p:nvPr>
                  <p:custDataLst>
                    <p:tags r:id="rId61"/>
                  </p:custDataLst>
                </p:nvPr>
              </p:nvSpPr>
              <p:spPr>
                <a:xfrm>
                  <a:off x="12325903" y="1670481"/>
                  <a:ext cx="198274" cy="130644"/>
                </a:xfrm>
                <a:custGeom>
                  <a:avLst/>
                  <a:gdLst/>
                  <a:ahLst/>
                  <a:cxnLst/>
                  <a:rect l="l" t="t" r="r" b="b"/>
                  <a:pathLst>
                    <a:path w="2577" h="1698" extrusionOk="0">
                      <a:moveTo>
                        <a:pt x="2575" y="1"/>
                      </a:moveTo>
                      <a:cubicBezTo>
                        <a:pt x="1569" y="280"/>
                        <a:pt x="689" y="924"/>
                        <a:pt x="0" y="1697"/>
                      </a:cubicBezTo>
                      <a:cubicBezTo>
                        <a:pt x="354" y="1333"/>
                        <a:pt x="753" y="978"/>
                        <a:pt x="1189" y="699"/>
                      </a:cubicBezTo>
                      <a:cubicBezTo>
                        <a:pt x="1626" y="419"/>
                        <a:pt x="2091" y="191"/>
                        <a:pt x="2576" y="6"/>
                      </a:cubicBezTo>
                      <a:lnTo>
                        <a:pt x="2575" y="1"/>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2132;p31"/>
                <p:cNvSpPr/>
                <p:nvPr>
                  <p:custDataLst>
                    <p:tags r:id="rId62"/>
                  </p:custDataLst>
                </p:nvPr>
              </p:nvSpPr>
              <p:spPr>
                <a:xfrm>
                  <a:off x="12325903" y="1745113"/>
                  <a:ext cx="176193" cy="55858"/>
                </a:xfrm>
                <a:custGeom>
                  <a:avLst/>
                  <a:gdLst/>
                  <a:ahLst/>
                  <a:cxnLst/>
                  <a:rect l="l" t="t" r="r" b="b"/>
                  <a:pathLst>
                    <a:path w="2290" h="726" extrusionOk="0">
                      <a:moveTo>
                        <a:pt x="2289" y="0"/>
                      </a:moveTo>
                      <a:cubicBezTo>
                        <a:pt x="1887" y="36"/>
                        <a:pt x="1491" y="122"/>
                        <a:pt x="1105" y="242"/>
                      </a:cubicBezTo>
                      <a:cubicBezTo>
                        <a:pt x="722" y="360"/>
                        <a:pt x="336" y="500"/>
                        <a:pt x="0" y="725"/>
                      </a:cubicBezTo>
                      <a:cubicBezTo>
                        <a:pt x="691" y="323"/>
                        <a:pt x="1513" y="181"/>
                        <a:pt x="2290" y="6"/>
                      </a:cubicBezTo>
                      <a:lnTo>
                        <a:pt x="2289" y="0"/>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63" name="组合 162"/>
            <p:cNvGrpSpPr/>
            <p:nvPr/>
          </p:nvGrpSpPr>
          <p:grpSpPr>
            <a:xfrm>
              <a:off x="3074" y="6519"/>
              <a:ext cx="1409" cy="1380"/>
              <a:chOff x="2984" y="6596"/>
              <a:chExt cx="1409" cy="1380"/>
            </a:xfrm>
          </p:grpSpPr>
          <p:sp>
            <p:nvSpPr>
              <p:cNvPr id="2062" name="Google Shape;2062;p31"/>
              <p:cNvSpPr/>
              <p:nvPr>
                <p:custDataLst>
                  <p:tags r:id="rId29"/>
                </p:custDataLst>
              </p:nvPr>
            </p:nvSpPr>
            <p:spPr>
              <a:xfrm rot="2237790">
                <a:off x="3486" y="6622"/>
                <a:ext cx="434" cy="614"/>
              </a:xfrm>
              <a:custGeom>
                <a:avLst/>
                <a:gdLst/>
                <a:ahLst/>
                <a:cxnLst/>
                <a:rect l="l" t="t" r="r" b="b"/>
                <a:pathLst>
                  <a:path w="943" h="1333" extrusionOk="0">
                    <a:moveTo>
                      <a:pt x="10" y="1"/>
                    </a:moveTo>
                    <a:lnTo>
                      <a:pt x="0" y="7"/>
                    </a:lnTo>
                    <a:cubicBezTo>
                      <a:pt x="24" y="73"/>
                      <a:pt x="55" y="133"/>
                      <a:pt x="86" y="194"/>
                    </a:cubicBezTo>
                    <a:cubicBezTo>
                      <a:pt x="117" y="253"/>
                      <a:pt x="152" y="313"/>
                      <a:pt x="187" y="370"/>
                    </a:cubicBezTo>
                    <a:cubicBezTo>
                      <a:pt x="223" y="427"/>
                      <a:pt x="263" y="482"/>
                      <a:pt x="305" y="535"/>
                    </a:cubicBezTo>
                    <a:cubicBezTo>
                      <a:pt x="348" y="589"/>
                      <a:pt x="391" y="641"/>
                      <a:pt x="431" y="694"/>
                    </a:cubicBezTo>
                    <a:lnTo>
                      <a:pt x="555" y="855"/>
                    </a:lnTo>
                    <a:lnTo>
                      <a:pt x="680" y="1014"/>
                    </a:lnTo>
                    <a:cubicBezTo>
                      <a:pt x="765" y="1122"/>
                      <a:pt x="847" y="1228"/>
                      <a:pt x="934" y="1333"/>
                    </a:cubicBezTo>
                    <a:lnTo>
                      <a:pt x="942" y="1326"/>
                    </a:lnTo>
                    <a:cubicBezTo>
                      <a:pt x="873" y="1211"/>
                      <a:pt x="800" y="1096"/>
                      <a:pt x="729" y="981"/>
                    </a:cubicBezTo>
                    <a:lnTo>
                      <a:pt x="622" y="809"/>
                    </a:lnTo>
                    <a:lnTo>
                      <a:pt x="512" y="638"/>
                    </a:lnTo>
                    <a:cubicBezTo>
                      <a:pt x="476" y="582"/>
                      <a:pt x="440" y="523"/>
                      <a:pt x="405" y="466"/>
                    </a:cubicBezTo>
                    <a:cubicBezTo>
                      <a:pt x="369" y="409"/>
                      <a:pt x="331" y="354"/>
                      <a:pt x="289" y="300"/>
                    </a:cubicBezTo>
                    <a:cubicBezTo>
                      <a:pt x="247" y="247"/>
                      <a:pt x="203" y="196"/>
                      <a:pt x="158" y="146"/>
                    </a:cubicBezTo>
                    <a:cubicBezTo>
                      <a:pt x="111" y="95"/>
                      <a:pt x="64" y="47"/>
                      <a:pt x="10" y="1"/>
                    </a:cubicBez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31"/>
              <p:cNvSpPr/>
              <p:nvPr>
                <p:custDataLst>
                  <p:tags r:id="rId30"/>
                </p:custDataLst>
              </p:nvPr>
            </p:nvSpPr>
            <p:spPr>
              <a:xfrm rot="2237790">
                <a:off x="3473" y="7349"/>
                <a:ext cx="408" cy="570"/>
              </a:xfrm>
              <a:custGeom>
                <a:avLst/>
                <a:gdLst/>
                <a:ahLst/>
                <a:cxnLst/>
                <a:rect l="l" t="t" r="r" b="b"/>
                <a:pathLst>
                  <a:path w="887" h="1239" extrusionOk="0">
                    <a:moveTo>
                      <a:pt x="31" y="0"/>
                    </a:moveTo>
                    <a:lnTo>
                      <a:pt x="1" y="21"/>
                    </a:lnTo>
                    <a:lnTo>
                      <a:pt x="857" y="1238"/>
                    </a:lnTo>
                    <a:lnTo>
                      <a:pt x="886" y="1217"/>
                    </a:lnTo>
                    <a:lnTo>
                      <a:pt x="31" y="0"/>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31"/>
              <p:cNvSpPr/>
              <p:nvPr>
                <p:custDataLst>
                  <p:tags r:id="rId31"/>
                </p:custDataLst>
              </p:nvPr>
            </p:nvSpPr>
            <p:spPr>
              <a:xfrm rot="2237790">
                <a:off x="3753" y="7097"/>
                <a:ext cx="614" cy="434"/>
              </a:xfrm>
              <a:custGeom>
                <a:avLst/>
                <a:gdLst/>
                <a:ahLst/>
                <a:cxnLst/>
                <a:rect l="l" t="t" r="r" b="b"/>
                <a:pathLst>
                  <a:path w="1333" h="943" extrusionOk="0">
                    <a:moveTo>
                      <a:pt x="1326" y="1"/>
                    </a:moveTo>
                    <a:cubicBezTo>
                      <a:pt x="1261" y="25"/>
                      <a:pt x="1200" y="55"/>
                      <a:pt x="1139" y="86"/>
                    </a:cubicBezTo>
                    <a:cubicBezTo>
                      <a:pt x="1080" y="118"/>
                      <a:pt x="1022" y="152"/>
                      <a:pt x="964" y="189"/>
                    </a:cubicBezTo>
                    <a:cubicBezTo>
                      <a:pt x="906" y="225"/>
                      <a:pt x="852" y="264"/>
                      <a:pt x="798" y="305"/>
                    </a:cubicBezTo>
                    <a:cubicBezTo>
                      <a:pt x="744" y="348"/>
                      <a:pt x="692" y="392"/>
                      <a:pt x="639" y="432"/>
                    </a:cubicBezTo>
                    <a:lnTo>
                      <a:pt x="479" y="556"/>
                    </a:lnTo>
                    <a:lnTo>
                      <a:pt x="319" y="681"/>
                    </a:lnTo>
                    <a:cubicBezTo>
                      <a:pt x="211" y="765"/>
                      <a:pt x="105" y="848"/>
                      <a:pt x="1" y="934"/>
                    </a:cubicBezTo>
                    <a:lnTo>
                      <a:pt x="7" y="943"/>
                    </a:lnTo>
                    <a:cubicBezTo>
                      <a:pt x="123" y="874"/>
                      <a:pt x="237" y="801"/>
                      <a:pt x="352" y="731"/>
                    </a:cubicBezTo>
                    <a:lnTo>
                      <a:pt x="524" y="622"/>
                    </a:lnTo>
                    <a:lnTo>
                      <a:pt x="695" y="513"/>
                    </a:lnTo>
                    <a:cubicBezTo>
                      <a:pt x="751" y="476"/>
                      <a:pt x="810" y="441"/>
                      <a:pt x="867" y="405"/>
                    </a:cubicBezTo>
                    <a:cubicBezTo>
                      <a:pt x="925" y="371"/>
                      <a:pt x="979" y="331"/>
                      <a:pt x="1033" y="290"/>
                    </a:cubicBezTo>
                    <a:cubicBezTo>
                      <a:pt x="1086" y="248"/>
                      <a:pt x="1137" y="204"/>
                      <a:pt x="1187" y="158"/>
                    </a:cubicBezTo>
                    <a:cubicBezTo>
                      <a:pt x="1238" y="111"/>
                      <a:pt x="1287" y="64"/>
                      <a:pt x="1332" y="11"/>
                    </a:cubicBezTo>
                    <a:lnTo>
                      <a:pt x="1326" y="1"/>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31"/>
              <p:cNvSpPr/>
              <p:nvPr>
                <p:custDataLst>
                  <p:tags r:id="rId32"/>
                </p:custDataLst>
              </p:nvPr>
            </p:nvSpPr>
            <p:spPr>
              <a:xfrm rot="2237790">
                <a:off x="3011" y="7070"/>
                <a:ext cx="613" cy="434"/>
              </a:xfrm>
              <a:custGeom>
                <a:avLst/>
                <a:gdLst/>
                <a:ahLst/>
                <a:cxnLst/>
                <a:rect l="l" t="t" r="r" b="b"/>
                <a:pathLst>
                  <a:path w="1332" h="943" extrusionOk="0">
                    <a:moveTo>
                      <a:pt x="1326" y="0"/>
                    </a:moveTo>
                    <a:cubicBezTo>
                      <a:pt x="1210" y="69"/>
                      <a:pt x="1095" y="142"/>
                      <a:pt x="981" y="213"/>
                    </a:cubicBezTo>
                    <a:lnTo>
                      <a:pt x="809" y="320"/>
                    </a:lnTo>
                    <a:lnTo>
                      <a:pt x="637" y="430"/>
                    </a:lnTo>
                    <a:cubicBezTo>
                      <a:pt x="582" y="466"/>
                      <a:pt x="523" y="502"/>
                      <a:pt x="465" y="537"/>
                    </a:cubicBezTo>
                    <a:cubicBezTo>
                      <a:pt x="408" y="573"/>
                      <a:pt x="354" y="611"/>
                      <a:pt x="301" y="653"/>
                    </a:cubicBezTo>
                    <a:cubicBezTo>
                      <a:pt x="246" y="695"/>
                      <a:pt x="196" y="739"/>
                      <a:pt x="145" y="784"/>
                    </a:cubicBezTo>
                    <a:cubicBezTo>
                      <a:pt x="94" y="831"/>
                      <a:pt x="46" y="878"/>
                      <a:pt x="0" y="932"/>
                    </a:cubicBezTo>
                    <a:lnTo>
                      <a:pt x="7" y="943"/>
                    </a:lnTo>
                    <a:cubicBezTo>
                      <a:pt x="72" y="918"/>
                      <a:pt x="134" y="888"/>
                      <a:pt x="193" y="856"/>
                    </a:cubicBezTo>
                    <a:cubicBezTo>
                      <a:pt x="254" y="825"/>
                      <a:pt x="312" y="792"/>
                      <a:pt x="369" y="755"/>
                    </a:cubicBezTo>
                    <a:cubicBezTo>
                      <a:pt x="427" y="718"/>
                      <a:pt x="481" y="679"/>
                      <a:pt x="535" y="637"/>
                    </a:cubicBezTo>
                    <a:cubicBezTo>
                      <a:pt x="588" y="595"/>
                      <a:pt x="641" y="552"/>
                      <a:pt x="694" y="511"/>
                    </a:cubicBezTo>
                    <a:lnTo>
                      <a:pt x="854" y="387"/>
                    </a:lnTo>
                    <a:lnTo>
                      <a:pt x="1015" y="262"/>
                    </a:lnTo>
                    <a:cubicBezTo>
                      <a:pt x="1120" y="177"/>
                      <a:pt x="1227" y="95"/>
                      <a:pt x="1331" y="9"/>
                    </a:cubicBezTo>
                    <a:lnTo>
                      <a:pt x="1326" y="0"/>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31"/>
              <p:cNvSpPr/>
              <p:nvPr>
                <p:custDataLst>
                  <p:tags r:id="rId33"/>
                </p:custDataLst>
              </p:nvPr>
            </p:nvSpPr>
            <p:spPr>
              <a:xfrm rot="2237790">
                <a:off x="3894" y="6680"/>
                <a:ext cx="136" cy="737"/>
              </a:xfrm>
              <a:custGeom>
                <a:avLst/>
                <a:gdLst/>
                <a:ahLst/>
                <a:cxnLst/>
                <a:rect l="l" t="t" r="r" b="b"/>
                <a:pathLst>
                  <a:path w="295" h="1600" extrusionOk="0">
                    <a:moveTo>
                      <a:pt x="278" y="1"/>
                    </a:moveTo>
                    <a:cubicBezTo>
                      <a:pt x="248" y="64"/>
                      <a:pt x="227" y="128"/>
                      <a:pt x="206" y="194"/>
                    </a:cubicBezTo>
                    <a:cubicBezTo>
                      <a:pt x="187" y="258"/>
                      <a:pt x="169" y="324"/>
                      <a:pt x="154" y="390"/>
                    </a:cubicBezTo>
                    <a:cubicBezTo>
                      <a:pt x="140" y="456"/>
                      <a:pt x="128" y="522"/>
                      <a:pt x="120" y="590"/>
                    </a:cubicBezTo>
                    <a:cubicBezTo>
                      <a:pt x="112" y="658"/>
                      <a:pt x="106" y="726"/>
                      <a:pt x="96" y="791"/>
                    </a:cubicBezTo>
                    <a:lnTo>
                      <a:pt x="70" y="993"/>
                    </a:lnTo>
                    <a:lnTo>
                      <a:pt x="46" y="1193"/>
                    </a:lnTo>
                    <a:cubicBezTo>
                      <a:pt x="31" y="1327"/>
                      <a:pt x="13" y="1462"/>
                      <a:pt x="1" y="1596"/>
                    </a:cubicBezTo>
                    <a:lnTo>
                      <a:pt x="12" y="1600"/>
                    </a:lnTo>
                    <a:cubicBezTo>
                      <a:pt x="44" y="1468"/>
                      <a:pt x="75" y="1337"/>
                      <a:pt x="106" y="1205"/>
                    </a:cubicBezTo>
                    <a:lnTo>
                      <a:pt x="151" y="1007"/>
                    </a:lnTo>
                    <a:lnTo>
                      <a:pt x="193" y="809"/>
                    </a:lnTo>
                    <a:cubicBezTo>
                      <a:pt x="206" y="742"/>
                      <a:pt x="223" y="676"/>
                      <a:pt x="239" y="611"/>
                    </a:cubicBezTo>
                    <a:cubicBezTo>
                      <a:pt x="255" y="544"/>
                      <a:pt x="266" y="477"/>
                      <a:pt x="274" y="411"/>
                    </a:cubicBezTo>
                    <a:cubicBezTo>
                      <a:pt x="282" y="345"/>
                      <a:pt x="287" y="277"/>
                      <a:pt x="291" y="209"/>
                    </a:cubicBezTo>
                    <a:cubicBezTo>
                      <a:pt x="294" y="142"/>
                      <a:pt x="295" y="72"/>
                      <a:pt x="289" y="3"/>
                    </a:cubicBezTo>
                    <a:lnTo>
                      <a:pt x="278" y="1"/>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31"/>
              <p:cNvSpPr/>
              <p:nvPr>
                <p:custDataLst>
                  <p:tags r:id="rId34"/>
                </p:custDataLst>
              </p:nvPr>
            </p:nvSpPr>
            <p:spPr>
              <a:xfrm rot="2237790">
                <a:off x="3348" y="7183"/>
                <a:ext cx="136" cy="737"/>
              </a:xfrm>
              <a:custGeom>
                <a:avLst/>
                <a:gdLst/>
                <a:ahLst/>
                <a:cxnLst/>
                <a:rect l="l" t="t" r="r" b="b"/>
                <a:pathLst>
                  <a:path w="296" h="1600" extrusionOk="0">
                    <a:moveTo>
                      <a:pt x="284" y="0"/>
                    </a:moveTo>
                    <a:cubicBezTo>
                      <a:pt x="251" y="131"/>
                      <a:pt x="221" y="263"/>
                      <a:pt x="190" y="395"/>
                    </a:cubicBezTo>
                    <a:lnTo>
                      <a:pt x="146" y="593"/>
                    </a:lnTo>
                    <a:lnTo>
                      <a:pt x="102" y="792"/>
                    </a:lnTo>
                    <a:cubicBezTo>
                      <a:pt x="90" y="857"/>
                      <a:pt x="73" y="924"/>
                      <a:pt x="57" y="990"/>
                    </a:cubicBezTo>
                    <a:cubicBezTo>
                      <a:pt x="42" y="1055"/>
                      <a:pt x="29" y="1122"/>
                      <a:pt x="22" y="1189"/>
                    </a:cubicBezTo>
                    <a:cubicBezTo>
                      <a:pt x="13" y="1256"/>
                      <a:pt x="8" y="1324"/>
                      <a:pt x="5" y="1391"/>
                    </a:cubicBezTo>
                    <a:cubicBezTo>
                      <a:pt x="2" y="1459"/>
                      <a:pt x="1" y="1528"/>
                      <a:pt x="6" y="1597"/>
                    </a:cubicBezTo>
                    <a:lnTo>
                      <a:pt x="18" y="1600"/>
                    </a:lnTo>
                    <a:cubicBezTo>
                      <a:pt x="48" y="1535"/>
                      <a:pt x="69" y="1472"/>
                      <a:pt x="90" y="1407"/>
                    </a:cubicBezTo>
                    <a:cubicBezTo>
                      <a:pt x="109" y="1341"/>
                      <a:pt x="126" y="1277"/>
                      <a:pt x="142" y="1210"/>
                    </a:cubicBezTo>
                    <a:cubicBezTo>
                      <a:pt x="156" y="1144"/>
                      <a:pt x="168" y="1077"/>
                      <a:pt x="175" y="1010"/>
                    </a:cubicBezTo>
                    <a:cubicBezTo>
                      <a:pt x="183" y="942"/>
                      <a:pt x="190" y="874"/>
                      <a:pt x="199" y="808"/>
                    </a:cubicBezTo>
                    <a:lnTo>
                      <a:pt x="225" y="607"/>
                    </a:lnTo>
                    <a:lnTo>
                      <a:pt x="250" y="407"/>
                    </a:lnTo>
                    <a:cubicBezTo>
                      <a:pt x="266" y="272"/>
                      <a:pt x="283" y="138"/>
                      <a:pt x="295" y="4"/>
                    </a:cubicBezTo>
                    <a:lnTo>
                      <a:pt x="284" y="0"/>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31"/>
              <p:cNvSpPr/>
              <p:nvPr>
                <p:custDataLst>
                  <p:tags r:id="rId35"/>
                </p:custDataLst>
              </p:nvPr>
            </p:nvSpPr>
            <p:spPr>
              <a:xfrm rot="2237790">
                <a:off x="3572" y="7505"/>
                <a:ext cx="737" cy="135"/>
              </a:xfrm>
              <a:custGeom>
                <a:avLst/>
                <a:gdLst/>
                <a:ahLst/>
                <a:cxnLst/>
                <a:rect l="l" t="t" r="r" b="b"/>
                <a:pathLst>
                  <a:path w="1600" h="293" extrusionOk="0">
                    <a:moveTo>
                      <a:pt x="5" y="0"/>
                    </a:moveTo>
                    <a:lnTo>
                      <a:pt x="1" y="12"/>
                    </a:lnTo>
                    <a:cubicBezTo>
                      <a:pt x="132" y="44"/>
                      <a:pt x="263" y="74"/>
                      <a:pt x="395" y="105"/>
                    </a:cubicBezTo>
                    <a:lnTo>
                      <a:pt x="593" y="150"/>
                    </a:lnTo>
                    <a:lnTo>
                      <a:pt x="791" y="193"/>
                    </a:lnTo>
                    <a:cubicBezTo>
                      <a:pt x="858" y="206"/>
                      <a:pt x="925" y="223"/>
                      <a:pt x="989" y="239"/>
                    </a:cubicBezTo>
                    <a:cubicBezTo>
                      <a:pt x="1056" y="255"/>
                      <a:pt x="1123" y="266"/>
                      <a:pt x="1189" y="273"/>
                    </a:cubicBezTo>
                    <a:cubicBezTo>
                      <a:pt x="1255" y="282"/>
                      <a:pt x="1323" y="287"/>
                      <a:pt x="1391" y="291"/>
                    </a:cubicBezTo>
                    <a:cubicBezTo>
                      <a:pt x="1422" y="292"/>
                      <a:pt x="1454" y="293"/>
                      <a:pt x="1486" y="293"/>
                    </a:cubicBezTo>
                    <a:cubicBezTo>
                      <a:pt x="1523" y="293"/>
                      <a:pt x="1560" y="292"/>
                      <a:pt x="1597" y="289"/>
                    </a:cubicBezTo>
                    <a:lnTo>
                      <a:pt x="1599" y="277"/>
                    </a:lnTo>
                    <a:cubicBezTo>
                      <a:pt x="1537" y="247"/>
                      <a:pt x="1472" y="226"/>
                      <a:pt x="1406" y="206"/>
                    </a:cubicBezTo>
                    <a:cubicBezTo>
                      <a:pt x="1342" y="187"/>
                      <a:pt x="1276" y="169"/>
                      <a:pt x="1210" y="153"/>
                    </a:cubicBezTo>
                    <a:cubicBezTo>
                      <a:pt x="1145" y="140"/>
                      <a:pt x="1079" y="127"/>
                      <a:pt x="1010" y="120"/>
                    </a:cubicBezTo>
                    <a:cubicBezTo>
                      <a:pt x="942" y="112"/>
                      <a:pt x="874" y="105"/>
                      <a:pt x="809" y="96"/>
                    </a:cubicBezTo>
                    <a:lnTo>
                      <a:pt x="607" y="70"/>
                    </a:lnTo>
                    <a:lnTo>
                      <a:pt x="407" y="46"/>
                    </a:lnTo>
                    <a:cubicBezTo>
                      <a:pt x="273" y="30"/>
                      <a:pt x="138" y="13"/>
                      <a:pt x="5" y="0"/>
                    </a:cubicBez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31"/>
              <p:cNvSpPr/>
              <p:nvPr>
                <p:custDataLst>
                  <p:tags r:id="rId36"/>
                </p:custDataLst>
              </p:nvPr>
            </p:nvSpPr>
            <p:spPr>
              <a:xfrm rot="2237790">
                <a:off x="3069" y="6960"/>
                <a:ext cx="737" cy="135"/>
              </a:xfrm>
              <a:custGeom>
                <a:avLst/>
                <a:gdLst/>
                <a:ahLst/>
                <a:cxnLst/>
                <a:rect l="l" t="t" r="r" b="b"/>
                <a:pathLst>
                  <a:path w="1600" h="293" extrusionOk="0">
                    <a:moveTo>
                      <a:pt x="106" y="0"/>
                    </a:moveTo>
                    <a:cubicBezTo>
                      <a:pt x="71" y="0"/>
                      <a:pt x="37" y="1"/>
                      <a:pt x="2" y="4"/>
                    </a:cubicBezTo>
                    <a:lnTo>
                      <a:pt x="0" y="15"/>
                    </a:lnTo>
                    <a:cubicBezTo>
                      <a:pt x="63" y="45"/>
                      <a:pt x="127" y="66"/>
                      <a:pt x="193" y="87"/>
                    </a:cubicBezTo>
                    <a:cubicBezTo>
                      <a:pt x="258" y="107"/>
                      <a:pt x="324" y="124"/>
                      <a:pt x="389" y="139"/>
                    </a:cubicBezTo>
                    <a:cubicBezTo>
                      <a:pt x="455" y="154"/>
                      <a:pt x="522" y="165"/>
                      <a:pt x="589" y="173"/>
                    </a:cubicBezTo>
                    <a:cubicBezTo>
                      <a:pt x="657" y="181"/>
                      <a:pt x="725" y="187"/>
                      <a:pt x="791" y="197"/>
                    </a:cubicBezTo>
                    <a:lnTo>
                      <a:pt x="992" y="223"/>
                    </a:lnTo>
                    <a:lnTo>
                      <a:pt x="1192" y="248"/>
                    </a:lnTo>
                    <a:cubicBezTo>
                      <a:pt x="1327" y="263"/>
                      <a:pt x="1461" y="280"/>
                      <a:pt x="1596" y="293"/>
                    </a:cubicBezTo>
                    <a:lnTo>
                      <a:pt x="1599" y="281"/>
                    </a:lnTo>
                    <a:cubicBezTo>
                      <a:pt x="1468" y="249"/>
                      <a:pt x="1336" y="219"/>
                      <a:pt x="1205" y="187"/>
                    </a:cubicBezTo>
                    <a:lnTo>
                      <a:pt x="1007" y="143"/>
                    </a:lnTo>
                    <a:lnTo>
                      <a:pt x="809" y="100"/>
                    </a:lnTo>
                    <a:cubicBezTo>
                      <a:pt x="742" y="87"/>
                      <a:pt x="675" y="70"/>
                      <a:pt x="610" y="55"/>
                    </a:cubicBezTo>
                    <a:cubicBezTo>
                      <a:pt x="544" y="39"/>
                      <a:pt x="477" y="27"/>
                      <a:pt x="410" y="19"/>
                    </a:cubicBezTo>
                    <a:cubicBezTo>
                      <a:pt x="344" y="11"/>
                      <a:pt x="277" y="6"/>
                      <a:pt x="209" y="3"/>
                    </a:cubicBezTo>
                    <a:cubicBezTo>
                      <a:pt x="175" y="1"/>
                      <a:pt x="141" y="0"/>
                      <a:pt x="106" y="0"/>
                    </a:cubicBez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31"/>
              <p:cNvSpPr/>
              <p:nvPr>
                <p:custDataLst>
                  <p:tags r:id="rId37"/>
                </p:custDataLst>
              </p:nvPr>
            </p:nvSpPr>
            <p:spPr>
              <a:xfrm rot="2237790">
                <a:off x="3244" y="6749"/>
                <a:ext cx="633" cy="406"/>
              </a:xfrm>
              <a:custGeom>
                <a:avLst/>
                <a:gdLst/>
                <a:ahLst/>
                <a:cxnLst/>
                <a:rect l="l" t="t" r="r" b="b"/>
                <a:pathLst>
                  <a:path w="1375" h="881" extrusionOk="0">
                    <a:moveTo>
                      <a:pt x="7" y="0"/>
                    </a:moveTo>
                    <a:lnTo>
                      <a:pt x="1" y="11"/>
                    </a:lnTo>
                    <a:cubicBezTo>
                      <a:pt x="47" y="61"/>
                      <a:pt x="100" y="107"/>
                      <a:pt x="152" y="150"/>
                    </a:cubicBezTo>
                    <a:cubicBezTo>
                      <a:pt x="204" y="193"/>
                      <a:pt x="258" y="235"/>
                      <a:pt x="313" y="274"/>
                    </a:cubicBezTo>
                    <a:cubicBezTo>
                      <a:pt x="368" y="313"/>
                      <a:pt x="425" y="350"/>
                      <a:pt x="484" y="382"/>
                    </a:cubicBezTo>
                    <a:cubicBezTo>
                      <a:pt x="543" y="414"/>
                      <a:pt x="602" y="448"/>
                      <a:pt x="662" y="481"/>
                    </a:cubicBezTo>
                    <a:lnTo>
                      <a:pt x="837" y="583"/>
                    </a:lnTo>
                    <a:lnTo>
                      <a:pt x="1013" y="684"/>
                    </a:lnTo>
                    <a:cubicBezTo>
                      <a:pt x="1131" y="748"/>
                      <a:pt x="1249" y="816"/>
                      <a:pt x="1368" y="881"/>
                    </a:cubicBezTo>
                    <a:lnTo>
                      <a:pt x="1374" y="869"/>
                    </a:lnTo>
                    <a:cubicBezTo>
                      <a:pt x="1267" y="789"/>
                      <a:pt x="1155" y="712"/>
                      <a:pt x="1046" y="632"/>
                    </a:cubicBezTo>
                    <a:lnTo>
                      <a:pt x="880" y="515"/>
                    </a:lnTo>
                    <a:lnTo>
                      <a:pt x="714" y="399"/>
                    </a:lnTo>
                    <a:cubicBezTo>
                      <a:pt x="659" y="360"/>
                      <a:pt x="604" y="320"/>
                      <a:pt x="549" y="280"/>
                    </a:cubicBezTo>
                    <a:cubicBezTo>
                      <a:pt x="494" y="240"/>
                      <a:pt x="436" y="204"/>
                      <a:pt x="378" y="170"/>
                    </a:cubicBezTo>
                    <a:cubicBezTo>
                      <a:pt x="319" y="137"/>
                      <a:pt x="258" y="106"/>
                      <a:pt x="198" y="77"/>
                    </a:cubicBezTo>
                    <a:cubicBezTo>
                      <a:pt x="136" y="48"/>
                      <a:pt x="74" y="21"/>
                      <a:pt x="7" y="0"/>
                    </a:cubicBez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31"/>
              <p:cNvSpPr/>
              <p:nvPr>
                <p:custDataLst>
                  <p:tags r:id="rId38"/>
                </p:custDataLst>
              </p:nvPr>
            </p:nvSpPr>
            <p:spPr>
              <a:xfrm rot="2237790">
                <a:off x="3834" y="6855"/>
                <a:ext cx="405" cy="633"/>
              </a:xfrm>
              <a:custGeom>
                <a:avLst/>
                <a:gdLst/>
                <a:ahLst/>
                <a:cxnLst/>
                <a:rect l="l" t="t" r="r" b="b"/>
                <a:pathLst>
                  <a:path w="880" h="1374" extrusionOk="0">
                    <a:moveTo>
                      <a:pt x="869" y="0"/>
                    </a:moveTo>
                    <a:cubicBezTo>
                      <a:pt x="819" y="47"/>
                      <a:pt x="773" y="99"/>
                      <a:pt x="731" y="151"/>
                    </a:cubicBezTo>
                    <a:cubicBezTo>
                      <a:pt x="687" y="203"/>
                      <a:pt x="645" y="258"/>
                      <a:pt x="606" y="313"/>
                    </a:cubicBezTo>
                    <a:cubicBezTo>
                      <a:pt x="567" y="367"/>
                      <a:pt x="530" y="425"/>
                      <a:pt x="498" y="484"/>
                    </a:cubicBezTo>
                    <a:cubicBezTo>
                      <a:pt x="466" y="542"/>
                      <a:pt x="433" y="602"/>
                      <a:pt x="399" y="661"/>
                    </a:cubicBezTo>
                    <a:lnTo>
                      <a:pt x="298" y="836"/>
                    </a:lnTo>
                    <a:lnTo>
                      <a:pt x="197" y="1013"/>
                    </a:lnTo>
                    <a:cubicBezTo>
                      <a:pt x="132" y="1131"/>
                      <a:pt x="64" y="1248"/>
                      <a:pt x="0" y="1367"/>
                    </a:cubicBezTo>
                    <a:lnTo>
                      <a:pt x="11" y="1374"/>
                    </a:lnTo>
                    <a:cubicBezTo>
                      <a:pt x="91" y="1266"/>
                      <a:pt x="168" y="1155"/>
                      <a:pt x="248" y="1045"/>
                    </a:cubicBezTo>
                    <a:lnTo>
                      <a:pt x="365" y="880"/>
                    </a:lnTo>
                    <a:lnTo>
                      <a:pt x="481" y="713"/>
                    </a:lnTo>
                    <a:cubicBezTo>
                      <a:pt x="520" y="658"/>
                      <a:pt x="561" y="604"/>
                      <a:pt x="600" y="549"/>
                    </a:cubicBezTo>
                    <a:cubicBezTo>
                      <a:pt x="640" y="493"/>
                      <a:pt x="676" y="436"/>
                      <a:pt x="710" y="378"/>
                    </a:cubicBezTo>
                    <a:cubicBezTo>
                      <a:pt x="743" y="318"/>
                      <a:pt x="774" y="258"/>
                      <a:pt x="804" y="197"/>
                    </a:cubicBezTo>
                    <a:cubicBezTo>
                      <a:pt x="832" y="136"/>
                      <a:pt x="859" y="73"/>
                      <a:pt x="880" y="6"/>
                    </a:cubicBezTo>
                    <a:lnTo>
                      <a:pt x="869" y="0"/>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31"/>
              <p:cNvSpPr/>
              <p:nvPr>
                <p:custDataLst>
                  <p:tags r:id="rId39"/>
                </p:custDataLst>
              </p:nvPr>
            </p:nvSpPr>
            <p:spPr>
              <a:xfrm rot="2237790">
                <a:off x="3138" y="7113"/>
                <a:ext cx="406" cy="633"/>
              </a:xfrm>
              <a:custGeom>
                <a:avLst/>
                <a:gdLst/>
                <a:ahLst/>
                <a:cxnLst/>
                <a:rect l="l" t="t" r="r" b="b"/>
                <a:pathLst>
                  <a:path w="882" h="1374" extrusionOk="0">
                    <a:moveTo>
                      <a:pt x="871" y="0"/>
                    </a:moveTo>
                    <a:cubicBezTo>
                      <a:pt x="789" y="109"/>
                      <a:pt x="712" y="219"/>
                      <a:pt x="633" y="329"/>
                    </a:cubicBezTo>
                    <a:lnTo>
                      <a:pt x="516" y="494"/>
                    </a:lnTo>
                    <a:lnTo>
                      <a:pt x="399" y="661"/>
                    </a:lnTo>
                    <a:cubicBezTo>
                      <a:pt x="361" y="716"/>
                      <a:pt x="320" y="771"/>
                      <a:pt x="281" y="825"/>
                    </a:cubicBezTo>
                    <a:cubicBezTo>
                      <a:pt x="241" y="880"/>
                      <a:pt x="204" y="938"/>
                      <a:pt x="172" y="996"/>
                    </a:cubicBezTo>
                    <a:cubicBezTo>
                      <a:pt x="138" y="1055"/>
                      <a:pt x="106" y="1116"/>
                      <a:pt x="78" y="1178"/>
                    </a:cubicBezTo>
                    <a:cubicBezTo>
                      <a:pt x="49" y="1238"/>
                      <a:pt x="22" y="1301"/>
                      <a:pt x="1" y="1367"/>
                    </a:cubicBezTo>
                    <a:lnTo>
                      <a:pt x="11" y="1374"/>
                    </a:lnTo>
                    <a:cubicBezTo>
                      <a:pt x="62" y="1327"/>
                      <a:pt x="107" y="1275"/>
                      <a:pt x="151" y="1222"/>
                    </a:cubicBezTo>
                    <a:cubicBezTo>
                      <a:pt x="194" y="1170"/>
                      <a:pt x="236" y="1116"/>
                      <a:pt x="274" y="1061"/>
                    </a:cubicBezTo>
                    <a:cubicBezTo>
                      <a:pt x="314" y="1006"/>
                      <a:pt x="350" y="949"/>
                      <a:pt x="383" y="891"/>
                    </a:cubicBezTo>
                    <a:cubicBezTo>
                      <a:pt x="415" y="831"/>
                      <a:pt x="448" y="772"/>
                      <a:pt x="482" y="713"/>
                    </a:cubicBezTo>
                    <a:lnTo>
                      <a:pt x="584" y="537"/>
                    </a:lnTo>
                    <a:lnTo>
                      <a:pt x="684" y="361"/>
                    </a:lnTo>
                    <a:cubicBezTo>
                      <a:pt x="749" y="244"/>
                      <a:pt x="816" y="125"/>
                      <a:pt x="881" y="6"/>
                    </a:cubicBezTo>
                    <a:lnTo>
                      <a:pt x="871" y="0"/>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31"/>
              <p:cNvSpPr/>
              <p:nvPr>
                <p:custDataLst>
                  <p:tags r:id="rId40"/>
                </p:custDataLst>
              </p:nvPr>
            </p:nvSpPr>
            <p:spPr>
              <a:xfrm rot="2237790">
                <a:off x="3759" y="6597"/>
                <a:ext cx="170" cy="730"/>
              </a:xfrm>
              <a:custGeom>
                <a:avLst/>
                <a:gdLst/>
                <a:ahLst/>
                <a:cxnLst/>
                <a:rect l="l" t="t" r="r" b="b"/>
                <a:pathLst>
                  <a:path w="369" h="1586" extrusionOk="0">
                    <a:moveTo>
                      <a:pt x="16" y="0"/>
                    </a:moveTo>
                    <a:lnTo>
                      <a:pt x="3" y="3"/>
                    </a:lnTo>
                    <a:cubicBezTo>
                      <a:pt x="1" y="73"/>
                      <a:pt x="5" y="141"/>
                      <a:pt x="11" y="209"/>
                    </a:cubicBezTo>
                    <a:cubicBezTo>
                      <a:pt x="18" y="277"/>
                      <a:pt x="27" y="344"/>
                      <a:pt x="38" y="411"/>
                    </a:cubicBezTo>
                    <a:cubicBezTo>
                      <a:pt x="49" y="479"/>
                      <a:pt x="65" y="544"/>
                      <a:pt x="83" y="609"/>
                    </a:cubicBezTo>
                    <a:cubicBezTo>
                      <a:pt x="102" y="674"/>
                      <a:pt x="122" y="740"/>
                      <a:pt x="139" y="804"/>
                    </a:cubicBezTo>
                    <a:lnTo>
                      <a:pt x="191" y="1000"/>
                    </a:lnTo>
                    <a:lnTo>
                      <a:pt x="245" y="1195"/>
                    </a:lnTo>
                    <a:cubicBezTo>
                      <a:pt x="283" y="1326"/>
                      <a:pt x="318" y="1456"/>
                      <a:pt x="357" y="1586"/>
                    </a:cubicBezTo>
                    <a:lnTo>
                      <a:pt x="368" y="1581"/>
                    </a:lnTo>
                    <a:cubicBezTo>
                      <a:pt x="347" y="1449"/>
                      <a:pt x="324" y="1314"/>
                      <a:pt x="303" y="1182"/>
                    </a:cubicBezTo>
                    <a:lnTo>
                      <a:pt x="269" y="982"/>
                    </a:lnTo>
                    <a:lnTo>
                      <a:pt x="232" y="782"/>
                    </a:lnTo>
                    <a:cubicBezTo>
                      <a:pt x="221" y="716"/>
                      <a:pt x="211" y="648"/>
                      <a:pt x="200" y="582"/>
                    </a:cubicBezTo>
                    <a:cubicBezTo>
                      <a:pt x="190" y="516"/>
                      <a:pt x="175" y="449"/>
                      <a:pt x="157" y="384"/>
                    </a:cubicBezTo>
                    <a:cubicBezTo>
                      <a:pt x="139" y="318"/>
                      <a:pt x="120" y="254"/>
                      <a:pt x="96" y="189"/>
                    </a:cubicBezTo>
                    <a:cubicBezTo>
                      <a:pt x="73" y="125"/>
                      <a:pt x="47" y="63"/>
                      <a:pt x="16" y="0"/>
                    </a:cubicBez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31"/>
              <p:cNvSpPr/>
              <p:nvPr>
                <p:custDataLst>
                  <p:tags r:id="rId41"/>
                </p:custDataLst>
              </p:nvPr>
            </p:nvSpPr>
            <p:spPr>
              <a:xfrm rot="2237790">
                <a:off x="3661" y="7370"/>
                <a:ext cx="730" cy="169"/>
              </a:xfrm>
              <a:custGeom>
                <a:avLst/>
                <a:gdLst/>
                <a:ahLst/>
                <a:cxnLst/>
                <a:rect l="l" t="t" r="r" b="b"/>
                <a:pathLst>
                  <a:path w="1586" h="367" extrusionOk="0">
                    <a:moveTo>
                      <a:pt x="1541" y="1"/>
                    </a:moveTo>
                    <a:cubicBezTo>
                      <a:pt x="1485" y="1"/>
                      <a:pt x="1431" y="4"/>
                      <a:pt x="1377" y="10"/>
                    </a:cubicBezTo>
                    <a:cubicBezTo>
                      <a:pt x="1309" y="16"/>
                      <a:pt x="1242" y="26"/>
                      <a:pt x="1175" y="37"/>
                    </a:cubicBezTo>
                    <a:cubicBezTo>
                      <a:pt x="1107" y="47"/>
                      <a:pt x="1042" y="63"/>
                      <a:pt x="977" y="81"/>
                    </a:cubicBezTo>
                    <a:cubicBezTo>
                      <a:pt x="912" y="101"/>
                      <a:pt x="846" y="120"/>
                      <a:pt x="782" y="137"/>
                    </a:cubicBezTo>
                    <a:lnTo>
                      <a:pt x="586" y="189"/>
                    </a:lnTo>
                    <a:lnTo>
                      <a:pt x="391" y="244"/>
                    </a:lnTo>
                    <a:cubicBezTo>
                      <a:pt x="260" y="281"/>
                      <a:pt x="130" y="317"/>
                      <a:pt x="1" y="355"/>
                    </a:cubicBezTo>
                    <a:lnTo>
                      <a:pt x="5" y="367"/>
                    </a:lnTo>
                    <a:cubicBezTo>
                      <a:pt x="137" y="346"/>
                      <a:pt x="272" y="323"/>
                      <a:pt x="405" y="302"/>
                    </a:cubicBezTo>
                    <a:lnTo>
                      <a:pt x="604" y="268"/>
                    </a:lnTo>
                    <a:lnTo>
                      <a:pt x="804" y="231"/>
                    </a:lnTo>
                    <a:cubicBezTo>
                      <a:pt x="870" y="220"/>
                      <a:pt x="938" y="209"/>
                      <a:pt x="1005" y="199"/>
                    </a:cubicBezTo>
                    <a:cubicBezTo>
                      <a:pt x="1071" y="188"/>
                      <a:pt x="1137" y="174"/>
                      <a:pt x="1203" y="156"/>
                    </a:cubicBezTo>
                    <a:cubicBezTo>
                      <a:pt x="1268" y="137"/>
                      <a:pt x="1333" y="117"/>
                      <a:pt x="1397" y="94"/>
                    </a:cubicBezTo>
                    <a:cubicBezTo>
                      <a:pt x="1461" y="70"/>
                      <a:pt x="1523" y="44"/>
                      <a:pt x="1586" y="13"/>
                    </a:cubicBezTo>
                    <a:lnTo>
                      <a:pt x="1584" y="2"/>
                    </a:lnTo>
                    <a:cubicBezTo>
                      <a:pt x="1569" y="1"/>
                      <a:pt x="1555" y="1"/>
                      <a:pt x="1541" y="1"/>
                    </a:cubicBez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31"/>
              <p:cNvSpPr/>
              <p:nvPr>
                <p:custDataLst>
                  <p:tags r:id="rId42"/>
                </p:custDataLst>
              </p:nvPr>
            </p:nvSpPr>
            <p:spPr>
              <a:xfrm rot="2237790">
                <a:off x="2986" y="7061"/>
                <a:ext cx="730" cy="169"/>
              </a:xfrm>
              <a:custGeom>
                <a:avLst/>
                <a:gdLst/>
                <a:ahLst/>
                <a:cxnLst/>
                <a:rect l="l" t="t" r="r" b="b"/>
                <a:pathLst>
                  <a:path w="1586" h="366" extrusionOk="0">
                    <a:moveTo>
                      <a:pt x="1582" y="0"/>
                    </a:moveTo>
                    <a:cubicBezTo>
                      <a:pt x="1449" y="21"/>
                      <a:pt x="1315" y="44"/>
                      <a:pt x="1181" y="65"/>
                    </a:cubicBezTo>
                    <a:lnTo>
                      <a:pt x="982" y="99"/>
                    </a:lnTo>
                    <a:lnTo>
                      <a:pt x="783" y="136"/>
                    </a:lnTo>
                    <a:cubicBezTo>
                      <a:pt x="716" y="147"/>
                      <a:pt x="648" y="158"/>
                      <a:pt x="583" y="168"/>
                    </a:cubicBezTo>
                    <a:cubicBezTo>
                      <a:pt x="516" y="178"/>
                      <a:pt x="449" y="193"/>
                      <a:pt x="385" y="211"/>
                    </a:cubicBezTo>
                    <a:cubicBezTo>
                      <a:pt x="319" y="230"/>
                      <a:pt x="254" y="249"/>
                      <a:pt x="190" y="272"/>
                    </a:cubicBezTo>
                    <a:cubicBezTo>
                      <a:pt x="126" y="296"/>
                      <a:pt x="63" y="322"/>
                      <a:pt x="1" y="354"/>
                    </a:cubicBezTo>
                    <a:lnTo>
                      <a:pt x="4" y="365"/>
                    </a:lnTo>
                    <a:cubicBezTo>
                      <a:pt x="18" y="366"/>
                      <a:pt x="32" y="366"/>
                      <a:pt x="46" y="366"/>
                    </a:cubicBezTo>
                    <a:cubicBezTo>
                      <a:pt x="101" y="366"/>
                      <a:pt x="155" y="363"/>
                      <a:pt x="209" y="357"/>
                    </a:cubicBezTo>
                    <a:cubicBezTo>
                      <a:pt x="277" y="350"/>
                      <a:pt x="345" y="341"/>
                      <a:pt x="412" y="330"/>
                    </a:cubicBezTo>
                    <a:cubicBezTo>
                      <a:pt x="479" y="319"/>
                      <a:pt x="544" y="304"/>
                      <a:pt x="610" y="286"/>
                    </a:cubicBezTo>
                    <a:cubicBezTo>
                      <a:pt x="674" y="266"/>
                      <a:pt x="740" y="246"/>
                      <a:pt x="805" y="230"/>
                    </a:cubicBezTo>
                    <a:lnTo>
                      <a:pt x="1001" y="177"/>
                    </a:lnTo>
                    <a:lnTo>
                      <a:pt x="1196" y="124"/>
                    </a:lnTo>
                    <a:cubicBezTo>
                      <a:pt x="1326" y="86"/>
                      <a:pt x="1457" y="51"/>
                      <a:pt x="1586" y="12"/>
                    </a:cubicBezTo>
                    <a:lnTo>
                      <a:pt x="1582" y="0"/>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31"/>
              <p:cNvSpPr/>
              <p:nvPr>
                <p:custDataLst>
                  <p:tags r:id="rId43"/>
                </p:custDataLst>
              </p:nvPr>
            </p:nvSpPr>
            <p:spPr>
              <a:xfrm rot="2237790">
                <a:off x="3358" y="6673"/>
                <a:ext cx="543" cy="520"/>
              </a:xfrm>
              <a:custGeom>
                <a:avLst/>
                <a:gdLst/>
                <a:ahLst/>
                <a:cxnLst/>
                <a:rect l="l" t="t" r="r" b="b"/>
                <a:pathLst>
                  <a:path w="1180" h="1130" extrusionOk="0">
                    <a:moveTo>
                      <a:pt x="8" y="0"/>
                    </a:moveTo>
                    <a:lnTo>
                      <a:pt x="0" y="10"/>
                    </a:lnTo>
                    <a:cubicBezTo>
                      <a:pt x="37" y="69"/>
                      <a:pt x="79" y="123"/>
                      <a:pt x="121" y="176"/>
                    </a:cubicBezTo>
                    <a:cubicBezTo>
                      <a:pt x="164" y="229"/>
                      <a:pt x="209" y="280"/>
                      <a:pt x="256" y="329"/>
                    </a:cubicBezTo>
                    <a:cubicBezTo>
                      <a:pt x="303" y="379"/>
                      <a:pt x="351" y="424"/>
                      <a:pt x="403" y="468"/>
                    </a:cubicBezTo>
                    <a:cubicBezTo>
                      <a:pt x="455" y="512"/>
                      <a:pt x="507" y="556"/>
                      <a:pt x="558" y="600"/>
                    </a:cubicBezTo>
                    <a:lnTo>
                      <a:pt x="711" y="734"/>
                    </a:lnTo>
                    <a:lnTo>
                      <a:pt x="864" y="867"/>
                    </a:lnTo>
                    <a:cubicBezTo>
                      <a:pt x="968" y="954"/>
                      <a:pt x="1070" y="1043"/>
                      <a:pt x="1175" y="1130"/>
                    </a:cubicBezTo>
                    <a:lnTo>
                      <a:pt x="1180" y="1120"/>
                    </a:lnTo>
                    <a:cubicBezTo>
                      <a:pt x="1088" y="1020"/>
                      <a:pt x="996" y="922"/>
                      <a:pt x="904" y="823"/>
                    </a:cubicBezTo>
                    <a:lnTo>
                      <a:pt x="764" y="675"/>
                    </a:lnTo>
                    <a:lnTo>
                      <a:pt x="623" y="529"/>
                    </a:lnTo>
                    <a:cubicBezTo>
                      <a:pt x="576" y="480"/>
                      <a:pt x="530" y="431"/>
                      <a:pt x="485" y="381"/>
                    </a:cubicBezTo>
                    <a:cubicBezTo>
                      <a:pt x="439" y="332"/>
                      <a:pt x="389" y="284"/>
                      <a:pt x="339" y="240"/>
                    </a:cubicBezTo>
                    <a:cubicBezTo>
                      <a:pt x="288" y="197"/>
                      <a:pt x="235" y="155"/>
                      <a:pt x="180" y="114"/>
                    </a:cubicBezTo>
                    <a:cubicBezTo>
                      <a:pt x="126" y="73"/>
                      <a:pt x="69" y="35"/>
                      <a:pt x="8" y="0"/>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31"/>
              <p:cNvSpPr/>
              <p:nvPr>
                <p:custDataLst>
                  <p:tags r:id="rId44"/>
                </p:custDataLst>
              </p:nvPr>
            </p:nvSpPr>
            <p:spPr>
              <a:xfrm rot="2237790">
                <a:off x="3796" y="6969"/>
                <a:ext cx="520" cy="544"/>
              </a:xfrm>
              <a:custGeom>
                <a:avLst/>
                <a:gdLst/>
                <a:ahLst/>
                <a:cxnLst/>
                <a:rect l="l" t="t" r="r" b="b"/>
                <a:pathLst>
                  <a:path w="1129" h="1181" extrusionOk="0">
                    <a:moveTo>
                      <a:pt x="1120" y="1"/>
                    </a:moveTo>
                    <a:cubicBezTo>
                      <a:pt x="1060" y="37"/>
                      <a:pt x="1007" y="79"/>
                      <a:pt x="953" y="122"/>
                    </a:cubicBezTo>
                    <a:cubicBezTo>
                      <a:pt x="901" y="165"/>
                      <a:pt x="850" y="210"/>
                      <a:pt x="800" y="256"/>
                    </a:cubicBezTo>
                    <a:cubicBezTo>
                      <a:pt x="751" y="303"/>
                      <a:pt x="705" y="351"/>
                      <a:pt x="661" y="404"/>
                    </a:cubicBezTo>
                    <a:cubicBezTo>
                      <a:pt x="617" y="456"/>
                      <a:pt x="574" y="508"/>
                      <a:pt x="529" y="559"/>
                    </a:cubicBezTo>
                    <a:lnTo>
                      <a:pt x="395" y="711"/>
                    </a:lnTo>
                    <a:lnTo>
                      <a:pt x="262" y="864"/>
                    </a:lnTo>
                    <a:cubicBezTo>
                      <a:pt x="175" y="969"/>
                      <a:pt x="86" y="1071"/>
                      <a:pt x="0" y="1175"/>
                    </a:cubicBezTo>
                    <a:lnTo>
                      <a:pt x="9" y="1180"/>
                    </a:lnTo>
                    <a:cubicBezTo>
                      <a:pt x="110" y="1089"/>
                      <a:pt x="207" y="997"/>
                      <a:pt x="306" y="904"/>
                    </a:cubicBezTo>
                    <a:lnTo>
                      <a:pt x="454" y="764"/>
                    </a:lnTo>
                    <a:lnTo>
                      <a:pt x="600" y="624"/>
                    </a:lnTo>
                    <a:cubicBezTo>
                      <a:pt x="649" y="577"/>
                      <a:pt x="699" y="531"/>
                      <a:pt x="748" y="486"/>
                    </a:cubicBezTo>
                    <a:cubicBezTo>
                      <a:pt x="798" y="440"/>
                      <a:pt x="845" y="390"/>
                      <a:pt x="889" y="340"/>
                    </a:cubicBezTo>
                    <a:cubicBezTo>
                      <a:pt x="932" y="289"/>
                      <a:pt x="976" y="236"/>
                      <a:pt x="1015" y="180"/>
                    </a:cubicBezTo>
                    <a:cubicBezTo>
                      <a:pt x="1056" y="126"/>
                      <a:pt x="1096" y="70"/>
                      <a:pt x="1129" y="8"/>
                    </a:cubicBezTo>
                    <a:lnTo>
                      <a:pt x="1120" y="1"/>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31"/>
              <p:cNvSpPr/>
              <p:nvPr>
                <p:custDataLst>
                  <p:tags r:id="rId45"/>
                </p:custDataLst>
              </p:nvPr>
            </p:nvSpPr>
            <p:spPr>
              <a:xfrm rot="2237790">
                <a:off x="3061" y="7087"/>
                <a:ext cx="520" cy="544"/>
              </a:xfrm>
              <a:custGeom>
                <a:avLst/>
                <a:gdLst/>
                <a:ahLst/>
                <a:cxnLst/>
                <a:rect l="l" t="t" r="r" b="b"/>
                <a:pathLst>
                  <a:path w="1130" h="1181" extrusionOk="0">
                    <a:moveTo>
                      <a:pt x="1120" y="0"/>
                    </a:moveTo>
                    <a:cubicBezTo>
                      <a:pt x="1020" y="92"/>
                      <a:pt x="921" y="185"/>
                      <a:pt x="822" y="277"/>
                    </a:cubicBezTo>
                    <a:lnTo>
                      <a:pt x="675" y="416"/>
                    </a:lnTo>
                    <a:lnTo>
                      <a:pt x="529" y="557"/>
                    </a:lnTo>
                    <a:cubicBezTo>
                      <a:pt x="480" y="604"/>
                      <a:pt x="430" y="650"/>
                      <a:pt x="381" y="696"/>
                    </a:cubicBezTo>
                    <a:cubicBezTo>
                      <a:pt x="331" y="741"/>
                      <a:pt x="284" y="791"/>
                      <a:pt x="240" y="842"/>
                    </a:cubicBezTo>
                    <a:cubicBezTo>
                      <a:pt x="197" y="892"/>
                      <a:pt x="154" y="946"/>
                      <a:pt x="113" y="1000"/>
                    </a:cubicBezTo>
                    <a:cubicBezTo>
                      <a:pt x="74" y="1056"/>
                      <a:pt x="34" y="1111"/>
                      <a:pt x="1" y="1172"/>
                    </a:cubicBezTo>
                    <a:lnTo>
                      <a:pt x="9" y="1181"/>
                    </a:lnTo>
                    <a:cubicBezTo>
                      <a:pt x="69" y="1144"/>
                      <a:pt x="123" y="1103"/>
                      <a:pt x="176" y="1059"/>
                    </a:cubicBezTo>
                    <a:cubicBezTo>
                      <a:pt x="228" y="1016"/>
                      <a:pt x="279" y="972"/>
                      <a:pt x="329" y="925"/>
                    </a:cubicBezTo>
                    <a:cubicBezTo>
                      <a:pt x="378" y="878"/>
                      <a:pt x="424" y="829"/>
                      <a:pt x="469" y="777"/>
                    </a:cubicBezTo>
                    <a:cubicBezTo>
                      <a:pt x="513" y="725"/>
                      <a:pt x="555" y="673"/>
                      <a:pt x="600" y="623"/>
                    </a:cubicBezTo>
                    <a:lnTo>
                      <a:pt x="735" y="469"/>
                    </a:lnTo>
                    <a:lnTo>
                      <a:pt x="867" y="316"/>
                    </a:lnTo>
                    <a:cubicBezTo>
                      <a:pt x="955" y="212"/>
                      <a:pt x="1044" y="110"/>
                      <a:pt x="1129" y="5"/>
                    </a:cubicBezTo>
                    <a:lnTo>
                      <a:pt x="1120" y="0"/>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31"/>
              <p:cNvSpPr/>
              <p:nvPr>
                <p:custDataLst>
                  <p:tags r:id="rId46"/>
                </p:custDataLst>
              </p:nvPr>
            </p:nvSpPr>
            <p:spPr>
              <a:xfrm rot="2237790">
                <a:off x="3873" y="6624"/>
                <a:ext cx="61" cy="747"/>
              </a:xfrm>
              <a:custGeom>
                <a:avLst/>
                <a:gdLst/>
                <a:ahLst/>
                <a:cxnLst/>
                <a:rect l="l" t="t" r="r" b="b"/>
                <a:pathLst>
                  <a:path w="132" h="1622" extrusionOk="0">
                    <a:moveTo>
                      <a:pt x="50" y="1"/>
                    </a:moveTo>
                    <a:cubicBezTo>
                      <a:pt x="32" y="69"/>
                      <a:pt x="25" y="136"/>
                      <a:pt x="17" y="204"/>
                    </a:cubicBezTo>
                    <a:cubicBezTo>
                      <a:pt x="10" y="272"/>
                      <a:pt x="5" y="340"/>
                      <a:pt x="4" y="408"/>
                    </a:cubicBezTo>
                    <a:cubicBezTo>
                      <a:pt x="1" y="475"/>
                      <a:pt x="4" y="542"/>
                      <a:pt x="9" y="610"/>
                    </a:cubicBezTo>
                    <a:cubicBezTo>
                      <a:pt x="16" y="678"/>
                      <a:pt x="22" y="744"/>
                      <a:pt x="26" y="812"/>
                    </a:cubicBezTo>
                    <a:lnTo>
                      <a:pt x="40" y="1015"/>
                    </a:lnTo>
                    <a:lnTo>
                      <a:pt x="53" y="1216"/>
                    </a:lnTo>
                    <a:cubicBezTo>
                      <a:pt x="66" y="1350"/>
                      <a:pt x="74" y="1486"/>
                      <a:pt x="88" y="1620"/>
                    </a:cubicBezTo>
                    <a:lnTo>
                      <a:pt x="99" y="1622"/>
                    </a:lnTo>
                    <a:cubicBezTo>
                      <a:pt x="105" y="1486"/>
                      <a:pt x="108" y="1351"/>
                      <a:pt x="114" y="1216"/>
                    </a:cubicBezTo>
                    <a:lnTo>
                      <a:pt x="119" y="1012"/>
                    </a:lnTo>
                    <a:lnTo>
                      <a:pt x="123" y="811"/>
                    </a:lnTo>
                    <a:cubicBezTo>
                      <a:pt x="124" y="742"/>
                      <a:pt x="126" y="675"/>
                      <a:pt x="129" y="607"/>
                    </a:cubicBezTo>
                    <a:cubicBezTo>
                      <a:pt x="131" y="541"/>
                      <a:pt x="130" y="473"/>
                      <a:pt x="125" y="405"/>
                    </a:cubicBezTo>
                    <a:cubicBezTo>
                      <a:pt x="120" y="338"/>
                      <a:pt x="114" y="271"/>
                      <a:pt x="103" y="203"/>
                    </a:cubicBezTo>
                    <a:cubicBezTo>
                      <a:pt x="93" y="135"/>
                      <a:pt x="81" y="68"/>
                      <a:pt x="61" y="1"/>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31"/>
              <p:cNvSpPr/>
              <p:nvPr>
                <p:custDataLst>
                  <p:tags r:id="rId47"/>
                </p:custDataLst>
              </p:nvPr>
            </p:nvSpPr>
            <p:spPr>
              <a:xfrm rot="2237790">
                <a:off x="3444" y="7230"/>
                <a:ext cx="60" cy="746"/>
              </a:xfrm>
              <a:custGeom>
                <a:avLst/>
                <a:gdLst/>
                <a:ahLst/>
                <a:cxnLst/>
                <a:rect l="l" t="t" r="r" b="b"/>
                <a:pathLst>
                  <a:path w="131" h="1621" extrusionOk="0">
                    <a:moveTo>
                      <a:pt x="33" y="0"/>
                    </a:moveTo>
                    <a:cubicBezTo>
                      <a:pt x="26" y="136"/>
                      <a:pt x="23" y="270"/>
                      <a:pt x="18" y="406"/>
                    </a:cubicBezTo>
                    <a:lnTo>
                      <a:pt x="13" y="609"/>
                    </a:lnTo>
                    <a:lnTo>
                      <a:pt x="10" y="811"/>
                    </a:lnTo>
                    <a:cubicBezTo>
                      <a:pt x="8" y="879"/>
                      <a:pt x="5" y="947"/>
                      <a:pt x="2" y="1015"/>
                    </a:cubicBezTo>
                    <a:cubicBezTo>
                      <a:pt x="0" y="1081"/>
                      <a:pt x="1" y="1148"/>
                      <a:pt x="6" y="1216"/>
                    </a:cubicBezTo>
                    <a:cubicBezTo>
                      <a:pt x="12" y="1284"/>
                      <a:pt x="18" y="1351"/>
                      <a:pt x="28" y="1418"/>
                    </a:cubicBezTo>
                    <a:cubicBezTo>
                      <a:pt x="39" y="1486"/>
                      <a:pt x="51" y="1554"/>
                      <a:pt x="70" y="1621"/>
                    </a:cubicBezTo>
                    <a:lnTo>
                      <a:pt x="83" y="1621"/>
                    </a:lnTo>
                    <a:cubicBezTo>
                      <a:pt x="99" y="1553"/>
                      <a:pt x="107" y="1485"/>
                      <a:pt x="115" y="1417"/>
                    </a:cubicBezTo>
                    <a:cubicBezTo>
                      <a:pt x="121" y="1350"/>
                      <a:pt x="125" y="1282"/>
                      <a:pt x="127" y="1214"/>
                    </a:cubicBezTo>
                    <a:cubicBezTo>
                      <a:pt x="131" y="1146"/>
                      <a:pt x="127" y="1080"/>
                      <a:pt x="122" y="1012"/>
                    </a:cubicBezTo>
                    <a:cubicBezTo>
                      <a:pt x="116" y="944"/>
                      <a:pt x="110" y="877"/>
                      <a:pt x="106" y="809"/>
                    </a:cubicBezTo>
                    <a:lnTo>
                      <a:pt x="93" y="608"/>
                    </a:lnTo>
                    <a:lnTo>
                      <a:pt x="78" y="406"/>
                    </a:lnTo>
                    <a:cubicBezTo>
                      <a:pt x="67" y="271"/>
                      <a:pt x="58" y="136"/>
                      <a:pt x="44" y="1"/>
                    </a:cubicBezTo>
                    <a:lnTo>
                      <a:pt x="33" y="0"/>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31"/>
              <p:cNvSpPr/>
              <p:nvPr>
                <p:custDataLst>
                  <p:tags r:id="rId48"/>
                </p:custDataLst>
              </p:nvPr>
            </p:nvSpPr>
            <p:spPr>
              <a:xfrm rot="2237790">
                <a:off x="3618" y="7486"/>
                <a:ext cx="747" cy="59"/>
              </a:xfrm>
              <a:custGeom>
                <a:avLst/>
                <a:gdLst/>
                <a:ahLst/>
                <a:cxnLst/>
                <a:rect l="l" t="t" r="r" b="b"/>
                <a:pathLst>
                  <a:path w="1622" h="128" extrusionOk="0">
                    <a:moveTo>
                      <a:pt x="1159" y="0"/>
                    </a:moveTo>
                    <a:cubicBezTo>
                      <a:pt x="1110" y="0"/>
                      <a:pt x="1061" y="3"/>
                      <a:pt x="1012" y="7"/>
                    </a:cubicBezTo>
                    <a:cubicBezTo>
                      <a:pt x="944" y="13"/>
                      <a:pt x="878" y="19"/>
                      <a:pt x="810" y="24"/>
                    </a:cubicBezTo>
                    <a:lnTo>
                      <a:pt x="609" y="37"/>
                    </a:lnTo>
                    <a:lnTo>
                      <a:pt x="406" y="52"/>
                    </a:lnTo>
                    <a:cubicBezTo>
                      <a:pt x="272" y="63"/>
                      <a:pt x="136" y="73"/>
                      <a:pt x="2" y="85"/>
                    </a:cubicBezTo>
                    <a:lnTo>
                      <a:pt x="1" y="97"/>
                    </a:lnTo>
                    <a:cubicBezTo>
                      <a:pt x="136" y="103"/>
                      <a:pt x="271" y="106"/>
                      <a:pt x="406" y="111"/>
                    </a:cubicBezTo>
                    <a:lnTo>
                      <a:pt x="610" y="116"/>
                    </a:lnTo>
                    <a:lnTo>
                      <a:pt x="812" y="121"/>
                    </a:lnTo>
                    <a:cubicBezTo>
                      <a:pt x="880" y="122"/>
                      <a:pt x="948" y="124"/>
                      <a:pt x="1015" y="127"/>
                    </a:cubicBezTo>
                    <a:cubicBezTo>
                      <a:pt x="1036" y="127"/>
                      <a:pt x="1057" y="128"/>
                      <a:pt x="1078" y="128"/>
                    </a:cubicBezTo>
                    <a:cubicBezTo>
                      <a:pt x="1124" y="128"/>
                      <a:pt x="1170" y="126"/>
                      <a:pt x="1217" y="123"/>
                    </a:cubicBezTo>
                    <a:cubicBezTo>
                      <a:pt x="1284" y="117"/>
                      <a:pt x="1351" y="111"/>
                      <a:pt x="1419" y="101"/>
                    </a:cubicBezTo>
                    <a:cubicBezTo>
                      <a:pt x="1487" y="90"/>
                      <a:pt x="1554" y="79"/>
                      <a:pt x="1621" y="59"/>
                    </a:cubicBezTo>
                    <a:lnTo>
                      <a:pt x="1621" y="48"/>
                    </a:lnTo>
                    <a:cubicBezTo>
                      <a:pt x="1553" y="31"/>
                      <a:pt x="1486" y="23"/>
                      <a:pt x="1418" y="15"/>
                    </a:cubicBezTo>
                    <a:cubicBezTo>
                      <a:pt x="1350" y="8"/>
                      <a:pt x="1282" y="3"/>
                      <a:pt x="1215" y="2"/>
                    </a:cubicBezTo>
                    <a:cubicBezTo>
                      <a:pt x="1196" y="1"/>
                      <a:pt x="1177" y="0"/>
                      <a:pt x="1159" y="0"/>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31"/>
              <p:cNvSpPr/>
              <p:nvPr>
                <p:custDataLst>
                  <p:tags r:id="rId49"/>
                </p:custDataLst>
              </p:nvPr>
            </p:nvSpPr>
            <p:spPr>
              <a:xfrm rot="2237790">
                <a:off x="3013" y="7056"/>
                <a:ext cx="746" cy="59"/>
              </a:xfrm>
              <a:custGeom>
                <a:avLst/>
                <a:gdLst/>
                <a:ahLst/>
                <a:cxnLst/>
                <a:rect l="l" t="t" r="r" b="b"/>
                <a:pathLst>
                  <a:path w="1621" h="129" extrusionOk="0">
                    <a:moveTo>
                      <a:pt x="542" y="1"/>
                    </a:moveTo>
                    <a:cubicBezTo>
                      <a:pt x="497" y="1"/>
                      <a:pt x="451" y="2"/>
                      <a:pt x="405" y="6"/>
                    </a:cubicBezTo>
                    <a:cubicBezTo>
                      <a:pt x="337" y="11"/>
                      <a:pt x="270" y="18"/>
                      <a:pt x="203" y="28"/>
                    </a:cubicBezTo>
                    <a:cubicBezTo>
                      <a:pt x="135" y="38"/>
                      <a:pt x="67" y="51"/>
                      <a:pt x="0" y="70"/>
                    </a:cubicBezTo>
                    <a:lnTo>
                      <a:pt x="0" y="82"/>
                    </a:lnTo>
                    <a:cubicBezTo>
                      <a:pt x="68" y="99"/>
                      <a:pt x="136" y="106"/>
                      <a:pt x="204" y="114"/>
                    </a:cubicBezTo>
                    <a:cubicBezTo>
                      <a:pt x="271" y="121"/>
                      <a:pt x="339" y="126"/>
                      <a:pt x="407" y="127"/>
                    </a:cubicBezTo>
                    <a:cubicBezTo>
                      <a:pt x="426" y="128"/>
                      <a:pt x="444" y="128"/>
                      <a:pt x="463" y="128"/>
                    </a:cubicBezTo>
                    <a:cubicBezTo>
                      <a:pt x="512" y="128"/>
                      <a:pt x="560" y="126"/>
                      <a:pt x="609" y="122"/>
                    </a:cubicBezTo>
                    <a:cubicBezTo>
                      <a:pt x="677" y="116"/>
                      <a:pt x="744" y="109"/>
                      <a:pt x="812" y="105"/>
                    </a:cubicBezTo>
                    <a:lnTo>
                      <a:pt x="1014" y="93"/>
                    </a:lnTo>
                    <a:lnTo>
                      <a:pt x="1215" y="78"/>
                    </a:lnTo>
                    <a:cubicBezTo>
                      <a:pt x="1350" y="67"/>
                      <a:pt x="1485" y="57"/>
                      <a:pt x="1620" y="44"/>
                    </a:cubicBezTo>
                    <a:lnTo>
                      <a:pt x="1621" y="32"/>
                    </a:lnTo>
                    <a:cubicBezTo>
                      <a:pt x="1485" y="26"/>
                      <a:pt x="1351" y="23"/>
                      <a:pt x="1215" y="18"/>
                    </a:cubicBezTo>
                    <a:lnTo>
                      <a:pt x="1012" y="12"/>
                    </a:lnTo>
                    <a:lnTo>
                      <a:pt x="811" y="9"/>
                    </a:lnTo>
                    <a:cubicBezTo>
                      <a:pt x="742" y="7"/>
                      <a:pt x="675" y="5"/>
                      <a:pt x="606" y="2"/>
                    </a:cubicBezTo>
                    <a:cubicBezTo>
                      <a:pt x="585" y="1"/>
                      <a:pt x="564" y="1"/>
                      <a:pt x="542" y="1"/>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31"/>
              <p:cNvSpPr/>
              <p:nvPr>
                <p:custDataLst>
                  <p:tags r:id="rId50"/>
                </p:custDataLst>
              </p:nvPr>
            </p:nvSpPr>
            <p:spPr>
              <a:xfrm rot="2237790">
                <a:off x="3145" y="6846"/>
                <a:ext cx="698" cy="275"/>
              </a:xfrm>
              <a:custGeom>
                <a:avLst/>
                <a:gdLst/>
                <a:ahLst/>
                <a:cxnLst/>
                <a:rect l="l" t="t" r="r" b="b"/>
                <a:pathLst>
                  <a:path w="1517" h="598" extrusionOk="0">
                    <a:moveTo>
                      <a:pt x="5" y="0"/>
                    </a:moveTo>
                    <a:lnTo>
                      <a:pt x="1" y="12"/>
                    </a:lnTo>
                    <a:cubicBezTo>
                      <a:pt x="58" y="52"/>
                      <a:pt x="117" y="87"/>
                      <a:pt x="177" y="119"/>
                    </a:cubicBezTo>
                    <a:cubicBezTo>
                      <a:pt x="237" y="151"/>
                      <a:pt x="298" y="182"/>
                      <a:pt x="359" y="209"/>
                    </a:cubicBezTo>
                    <a:cubicBezTo>
                      <a:pt x="421" y="238"/>
                      <a:pt x="485" y="261"/>
                      <a:pt x="548" y="282"/>
                    </a:cubicBezTo>
                    <a:cubicBezTo>
                      <a:pt x="613" y="303"/>
                      <a:pt x="677" y="322"/>
                      <a:pt x="741" y="344"/>
                    </a:cubicBezTo>
                    <a:lnTo>
                      <a:pt x="933" y="410"/>
                    </a:lnTo>
                    <a:lnTo>
                      <a:pt x="1126" y="474"/>
                    </a:lnTo>
                    <a:cubicBezTo>
                      <a:pt x="1255" y="515"/>
                      <a:pt x="1385" y="558"/>
                      <a:pt x="1513" y="598"/>
                    </a:cubicBezTo>
                    <a:lnTo>
                      <a:pt x="1517" y="583"/>
                    </a:lnTo>
                    <a:cubicBezTo>
                      <a:pt x="1395" y="526"/>
                      <a:pt x="1271" y="470"/>
                      <a:pt x="1148" y="415"/>
                    </a:cubicBezTo>
                    <a:lnTo>
                      <a:pt x="963" y="333"/>
                    </a:lnTo>
                    <a:lnTo>
                      <a:pt x="777" y="251"/>
                    </a:lnTo>
                    <a:cubicBezTo>
                      <a:pt x="714" y="225"/>
                      <a:pt x="652" y="197"/>
                      <a:pt x="592" y="168"/>
                    </a:cubicBezTo>
                    <a:cubicBezTo>
                      <a:pt x="530" y="141"/>
                      <a:pt x="467" y="116"/>
                      <a:pt x="402" y="95"/>
                    </a:cubicBezTo>
                    <a:cubicBezTo>
                      <a:pt x="338" y="74"/>
                      <a:pt x="274" y="56"/>
                      <a:pt x="207" y="40"/>
                    </a:cubicBezTo>
                    <a:cubicBezTo>
                      <a:pt x="140" y="22"/>
                      <a:pt x="74" y="8"/>
                      <a:pt x="5" y="0"/>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31"/>
              <p:cNvSpPr/>
              <p:nvPr>
                <p:custDataLst>
                  <p:tags r:id="rId51"/>
                </p:custDataLst>
              </p:nvPr>
            </p:nvSpPr>
            <p:spPr>
              <a:xfrm rot="2237790">
                <a:off x="3534" y="7480"/>
                <a:ext cx="698" cy="275"/>
              </a:xfrm>
              <a:custGeom>
                <a:avLst/>
                <a:gdLst/>
                <a:ahLst/>
                <a:cxnLst/>
                <a:rect l="l" t="t" r="r" b="b"/>
                <a:pathLst>
                  <a:path w="1517" h="597" extrusionOk="0">
                    <a:moveTo>
                      <a:pt x="5" y="0"/>
                    </a:moveTo>
                    <a:lnTo>
                      <a:pt x="1" y="14"/>
                    </a:lnTo>
                    <a:cubicBezTo>
                      <a:pt x="124" y="71"/>
                      <a:pt x="247" y="126"/>
                      <a:pt x="370" y="183"/>
                    </a:cubicBezTo>
                    <a:lnTo>
                      <a:pt x="554" y="264"/>
                    </a:lnTo>
                    <a:lnTo>
                      <a:pt x="741" y="345"/>
                    </a:lnTo>
                    <a:cubicBezTo>
                      <a:pt x="804" y="371"/>
                      <a:pt x="865" y="400"/>
                      <a:pt x="927" y="429"/>
                    </a:cubicBezTo>
                    <a:cubicBezTo>
                      <a:pt x="987" y="456"/>
                      <a:pt x="1052" y="481"/>
                      <a:pt x="1115" y="502"/>
                    </a:cubicBezTo>
                    <a:cubicBezTo>
                      <a:pt x="1179" y="523"/>
                      <a:pt x="1245" y="540"/>
                      <a:pt x="1310" y="558"/>
                    </a:cubicBezTo>
                    <a:cubicBezTo>
                      <a:pt x="1377" y="575"/>
                      <a:pt x="1444" y="589"/>
                      <a:pt x="1513" y="597"/>
                    </a:cubicBezTo>
                    <a:lnTo>
                      <a:pt x="1517" y="585"/>
                    </a:lnTo>
                    <a:cubicBezTo>
                      <a:pt x="1460" y="544"/>
                      <a:pt x="1401" y="511"/>
                      <a:pt x="1341" y="479"/>
                    </a:cubicBezTo>
                    <a:cubicBezTo>
                      <a:pt x="1281" y="445"/>
                      <a:pt x="1220" y="416"/>
                      <a:pt x="1158" y="388"/>
                    </a:cubicBezTo>
                    <a:cubicBezTo>
                      <a:pt x="1097" y="360"/>
                      <a:pt x="1033" y="336"/>
                      <a:pt x="969" y="315"/>
                    </a:cubicBezTo>
                    <a:cubicBezTo>
                      <a:pt x="906" y="294"/>
                      <a:pt x="840" y="274"/>
                      <a:pt x="776" y="252"/>
                    </a:cubicBezTo>
                    <a:lnTo>
                      <a:pt x="585" y="188"/>
                    </a:lnTo>
                    <a:lnTo>
                      <a:pt x="392" y="124"/>
                    </a:lnTo>
                    <a:cubicBezTo>
                      <a:pt x="262" y="82"/>
                      <a:pt x="134" y="39"/>
                      <a:pt x="5" y="0"/>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31"/>
              <p:cNvSpPr/>
              <p:nvPr>
                <p:custDataLst>
                  <p:tags r:id="rId52"/>
                </p:custDataLst>
              </p:nvPr>
            </p:nvSpPr>
            <p:spPr>
              <a:xfrm rot="2237790">
                <a:off x="3868" y="6756"/>
                <a:ext cx="275" cy="698"/>
              </a:xfrm>
              <a:custGeom>
                <a:avLst/>
                <a:gdLst/>
                <a:ahLst/>
                <a:cxnLst/>
                <a:rect l="l" t="t" r="r" b="b"/>
                <a:pathLst>
                  <a:path w="598" h="1517" extrusionOk="0">
                    <a:moveTo>
                      <a:pt x="586" y="0"/>
                    </a:moveTo>
                    <a:cubicBezTo>
                      <a:pt x="545" y="57"/>
                      <a:pt x="510" y="117"/>
                      <a:pt x="478" y="176"/>
                    </a:cubicBezTo>
                    <a:cubicBezTo>
                      <a:pt x="446" y="237"/>
                      <a:pt x="416" y="297"/>
                      <a:pt x="388" y="359"/>
                    </a:cubicBezTo>
                    <a:cubicBezTo>
                      <a:pt x="359" y="420"/>
                      <a:pt x="336" y="484"/>
                      <a:pt x="315" y="548"/>
                    </a:cubicBezTo>
                    <a:cubicBezTo>
                      <a:pt x="295" y="612"/>
                      <a:pt x="275" y="677"/>
                      <a:pt x="253" y="741"/>
                    </a:cubicBezTo>
                    <a:lnTo>
                      <a:pt x="188" y="933"/>
                    </a:lnTo>
                    <a:lnTo>
                      <a:pt x="124" y="1125"/>
                    </a:lnTo>
                    <a:cubicBezTo>
                      <a:pt x="82" y="1255"/>
                      <a:pt x="39" y="1384"/>
                      <a:pt x="0" y="1512"/>
                    </a:cubicBezTo>
                    <a:lnTo>
                      <a:pt x="14" y="1517"/>
                    </a:lnTo>
                    <a:cubicBezTo>
                      <a:pt x="71" y="1395"/>
                      <a:pt x="127" y="1270"/>
                      <a:pt x="183" y="1147"/>
                    </a:cubicBezTo>
                    <a:lnTo>
                      <a:pt x="264" y="963"/>
                    </a:lnTo>
                    <a:lnTo>
                      <a:pt x="346" y="776"/>
                    </a:lnTo>
                    <a:cubicBezTo>
                      <a:pt x="372" y="713"/>
                      <a:pt x="400" y="652"/>
                      <a:pt x="429" y="591"/>
                    </a:cubicBezTo>
                    <a:cubicBezTo>
                      <a:pt x="456" y="530"/>
                      <a:pt x="481" y="466"/>
                      <a:pt x="502" y="402"/>
                    </a:cubicBezTo>
                    <a:cubicBezTo>
                      <a:pt x="523" y="338"/>
                      <a:pt x="541" y="273"/>
                      <a:pt x="558" y="207"/>
                    </a:cubicBezTo>
                    <a:cubicBezTo>
                      <a:pt x="575" y="140"/>
                      <a:pt x="589" y="73"/>
                      <a:pt x="597" y="4"/>
                    </a:cubicBezTo>
                    <a:lnTo>
                      <a:pt x="586" y="0"/>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31"/>
              <p:cNvSpPr/>
              <p:nvPr>
                <p:custDataLst>
                  <p:tags r:id="rId53"/>
                </p:custDataLst>
              </p:nvPr>
            </p:nvSpPr>
            <p:spPr>
              <a:xfrm rot="2237790">
                <a:off x="3234" y="7145"/>
                <a:ext cx="275" cy="698"/>
              </a:xfrm>
              <a:custGeom>
                <a:avLst/>
                <a:gdLst/>
                <a:ahLst/>
                <a:cxnLst/>
                <a:rect l="l" t="t" r="r" b="b"/>
                <a:pathLst>
                  <a:path w="598" h="1517" extrusionOk="0">
                    <a:moveTo>
                      <a:pt x="583" y="0"/>
                    </a:moveTo>
                    <a:cubicBezTo>
                      <a:pt x="526" y="123"/>
                      <a:pt x="471" y="246"/>
                      <a:pt x="415" y="369"/>
                    </a:cubicBezTo>
                    <a:lnTo>
                      <a:pt x="333" y="554"/>
                    </a:lnTo>
                    <a:lnTo>
                      <a:pt x="252" y="741"/>
                    </a:lnTo>
                    <a:cubicBezTo>
                      <a:pt x="226" y="803"/>
                      <a:pt x="198" y="865"/>
                      <a:pt x="168" y="926"/>
                    </a:cubicBezTo>
                    <a:cubicBezTo>
                      <a:pt x="141" y="987"/>
                      <a:pt x="116" y="1051"/>
                      <a:pt x="95" y="1115"/>
                    </a:cubicBezTo>
                    <a:cubicBezTo>
                      <a:pt x="75" y="1179"/>
                      <a:pt x="57" y="1244"/>
                      <a:pt x="39" y="1310"/>
                    </a:cubicBezTo>
                    <a:cubicBezTo>
                      <a:pt x="22" y="1377"/>
                      <a:pt x="8" y="1444"/>
                      <a:pt x="0" y="1512"/>
                    </a:cubicBezTo>
                    <a:lnTo>
                      <a:pt x="12" y="1517"/>
                    </a:lnTo>
                    <a:cubicBezTo>
                      <a:pt x="53" y="1459"/>
                      <a:pt x="86" y="1401"/>
                      <a:pt x="119" y="1340"/>
                    </a:cubicBezTo>
                    <a:cubicBezTo>
                      <a:pt x="152" y="1281"/>
                      <a:pt x="182" y="1219"/>
                      <a:pt x="209" y="1158"/>
                    </a:cubicBezTo>
                    <a:cubicBezTo>
                      <a:pt x="237" y="1096"/>
                      <a:pt x="261" y="1033"/>
                      <a:pt x="282" y="969"/>
                    </a:cubicBezTo>
                    <a:cubicBezTo>
                      <a:pt x="303" y="905"/>
                      <a:pt x="323" y="840"/>
                      <a:pt x="345" y="776"/>
                    </a:cubicBezTo>
                    <a:lnTo>
                      <a:pt x="409" y="584"/>
                    </a:lnTo>
                    <a:lnTo>
                      <a:pt x="474" y="391"/>
                    </a:lnTo>
                    <a:cubicBezTo>
                      <a:pt x="516" y="262"/>
                      <a:pt x="558" y="134"/>
                      <a:pt x="597" y="4"/>
                    </a:cubicBezTo>
                    <a:lnTo>
                      <a:pt x="583" y="0"/>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31"/>
              <p:cNvSpPr/>
              <p:nvPr>
                <p:custDataLst>
                  <p:tags r:id="rId54"/>
                </p:custDataLst>
              </p:nvPr>
            </p:nvSpPr>
            <p:spPr>
              <a:xfrm rot="2237790">
                <a:off x="3622" y="6596"/>
                <a:ext cx="308" cy="686"/>
              </a:xfrm>
              <a:custGeom>
                <a:avLst/>
                <a:gdLst/>
                <a:ahLst/>
                <a:cxnLst/>
                <a:rect l="l" t="t" r="r" b="b"/>
                <a:pathLst>
                  <a:path w="669" h="1490" extrusionOk="0">
                    <a:moveTo>
                      <a:pt x="12" y="0"/>
                    </a:moveTo>
                    <a:lnTo>
                      <a:pt x="1" y="6"/>
                    </a:lnTo>
                    <a:cubicBezTo>
                      <a:pt x="12" y="74"/>
                      <a:pt x="29" y="141"/>
                      <a:pt x="49" y="206"/>
                    </a:cubicBezTo>
                    <a:cubicBezTo>
                      <a:pt x="68" y="271"/>
                      <a:pt x="90" y="336"/>
                      <a:pt x="113" y="399"/>
                    </a:cubicBezTo>
                    <a:cubicBezTo>
                      <a:pt x="137" y="462"/>
                      <a:pt x="164" y="524"/>
                      <a:pt x="196" y="584"/>
                    </a:cubicBezTo>
                    <a:cubicBezTo>
                      <a:pt x="227" y="645"/>
                      <a:pt x="258" y="704"/>
                      <a:pt x="288" y="765"/>
                    </a:cubicBezTo>
                    <a:lnTo>
                      <a:pt x="378" y="947"/>
                    </a:lnTo>
                    <a:lnTo>
                      <a:pt x="470" y="1129"/>
                    </a:lnTo>
                    <a:cubicBezTo>
                      <a:pt x="533" y="1250"/>
                      <a:pt x="592" y="1370"/>
                      <a:pt x="656" y="1490"/>
                    </a:cubicBezTo>
                    <a:lnTo>
                      <a:pt x="668" y="1483"/>
                    </a:lnTo>
                    <a:cubicBezTo>
                      <a:pt x="622" y="1356"/>
                      <a:pt x="572" y="1229"/>
                      <a:pt x="525" y="1103"/>
                    </a:cubicBezTo>
                    <a:lnTo>
                      <a:pt x="452" y="914"/>
                    </a:lnTo>
                    <a:lnTo>
                      <a:pt x="378" y="725"/>
                    </a:lnTo>
                    <a:cubicBezTo>
                      <a:pt x="353" y="663"/>
                      <a:pt x="330" y="598"/>
                      <a:pt x="306" y="534"/>
                    </a:cubicBezTo>
                    <a:cubicBezTo>
                      <a:pt x="283" y="472"/>
                      <a:pt x="256" y="409"/>
                      <a:pt x="226" y="350"/>
                    </a:cubicBezTo>
                    <a:cubicBezTo>
                      <a:pt x="196" y="288"/>
                      <a:pt x="163" y="230"/>
                      <a:pt x="128" y="170"/>
                    </a:cubicBezTo>
                    <a:cubicBezTo>
                      <a:pt x="92" y="112"/>
                      <a:pt x="55" y="55"/>
                      <a:pt x="12" y="0"/>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31"/>
              <p:cNvSpPr/>
              <p:nvPr>
                <p:custDataLst>
                  <p:tags r:id="rId55"/>
                </p:custDataLst>
              </p:nvPr>
            </p:nvSpPr>
            <p:spPr>
              <a:xfrm rot="2237790">
                <a:off x="3707" y="7233"/>
                <a:ext cx="686" cy="307"/>
              </a:xfrm>
              <a:custGeom>
                <a:avLst/>
                <a:gdLst/>
                <a:ahLst/>
                <a:cxnLst/>
                <a:rect l="l" t="t" r="r" b="b"/>
                <a:pathLst>
                  <a:path w="1491" h="667" extrusionOk="0">
                    <a:moveTo>
                      <a:pt x="1486" y="0"/>
                    </a:moveTo>
                    <a:cubicBezTo>
                      <a:pt x="1416" y="12"/>
                      <a:pt x="1350" y="28"/>
                      <a:pt x="1284" y="48"/>
                    </a:cubicBezTo>
                    <a:cubicBezTo>
                      <a:pt x="1220" y="67"/>
                      <a:pt x="1154" y="90"/>
                      <a:pt x="1091" y="113"/>
                    </a:cubicBezTo>
                    <a:cubicBezTo>
                      <a:pt x="1028" y="137"/>
                      <a:pt x="966" y="164"/>
                      <a:pt x="907" y="195"/>
                    </a:cubicBezTo>
                    <a:cubicBezTo>
                      <a:pt x="845" y="227"/>
                      <a:pt x="787" y="258"/>
                      <a:pt x="725" y="288"/>
                    </a:cubicBezTo>
                    <a:lnTo>
                      <a:pt x="543" y="378"/>
                    </a:lnTo>
                    <a:lnTo>
                      <a:pt x="361" y="470"/>
                    </a:lnTo>
                    <a:cubicBezTo>
                      <a:pt x="240" y="532"/>
                      <a:pt x="120" y="592"/>
                      <a:pt x="1" y="655"/>
                    </a:cubicBezTo>
                    <a:lnTo>
                      <a:pt x="7" y="667"/>
                    </a:lnTo>
                    <a:cubicBezTo>
                      <a:pt x="134" y="622"/>
                      <a:pt x="261" y="572"/>
                      <a:pt x="387" y="525"/>
                    </a:cubicBezTo>
                    <a:lnTo>
                      <a:pt x="576" y="452"/>
                    </a:lnTo>
                    <a:lnTo>
                      <a:pt x="765" y="378"/>
                    </a:lnTo>
                    <a:cubicBezTo>
                      <a:pt x="828" y="353"/>
                      <a:pt x="892" y="330"/>
                      <a:pt x="956" y="306"/>
                    </a:cubicBezTo>
                    <a:cubicBezTo>
                      <a:pt x="1018" y="283"/>
                      <a:pt x="1081" y="255"/>
                      <a:pt x="1140" y="225"/>
                    </a:cubicBezTo>
                    <a:cubicBezTo>
                      <a:pt x="1202" y="195"/>
                      <a:pt x="1261" y="163"/>
                      <a:pt x="1320" y="127"/>
                    </a:cubicBezTo>
                    <a:cubicBezTo>
                      <a:pt x="1378" y="92"/>
                      <a:pt x="1436" y="54"/>
                      <a:pt x="1491" y="12"/>
                    </a:cubicBezTo>
                    <a:lnTo>
                      <a:pt x="1486" y="0"/>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31"/>
              <p:cNvSpPr/>
              <p:nvPr>
                <p:custDataLst>
                  <p:tags r:id="rId56"/>
                </p:custDataLst>
              </p:nvPr>
            </p:nvSpPr>
            <p:spPr>
              <a:xfrm rot="2237790">
                <a:off x="2984" y="7060"/>
                <a:ext cx="686" cy="308"/>
              </a:xfrm>
              <a:custGeom>
                <a:avLst/>
                <a:gdLst/>
                <a:ahLst/>
                <a:cxnLst/>
                <a:rect l="l" t="t" r="r" b="b"/>
                <a:pathLst>
                  <a:path w="1491" h="668" extrusionOk="0">
                    <a:moveTo>
                      <a:pt x="1484" y="0"/>
                    </a:moveTo>
                    <a:cubicBezTo>
                      <a:pt x="1357" y="45"/>
                      <a:pt x="1229" y="95"/>
                      <a:pt x="1103" y="142"/>
                    </a:cubicBezTo>
                    <a:lnTo>
                      <a:pt x="914" y="215"/>
                    </a:lnTo>
                    <a:lnTo>
                      <a:pt x="726" y="289"/>
                    </a:lnTo>
                    <a:cubicBezTo>
                      <a:pt x="663" y="314"/>
                      <a:pt x="598" y="337"/>
                      <a:pt x="535" y="361"/>
                    </a:cubicBezTo>
                    <a:cubicBezTo>
                      <a:pt x="472" y="384"/>
                      <a:pt x="410" y="412"/>
                      <a:pt x="350" y="441"/>
                    </a:cubicBezTo>
                    <a:cubicBezTo>
                      <a:pt x="289" y="471"/>
                      <a:pt x="230" y="504"/>
                      <a:pt x="171" y="539"/>
                    </a:cubicBezTo>
                    <a:cubicBezTo>
                      <a:pt x="112" y="575"/>
                      <a:pt x="55" y="612"/>
                      <a:pt x="1" y="655"/>
                    </a:cubicBezTo>
                    <a:lnTo>
                      <a:pt x="6" y="667"/>
                    </a:lnTo>
                    <a:cubicBezTo>
                      <a:pt x="75" y="655"/>
                      <a:pt x="142" y="638"/>
                      <a:pt x="206" y="618"/>
                    </a:cubicBezTo>
                    <a:cubicBezTo>
                      <a:pt x="272" y="600"/>
                      <a:pt x="337" y="577"/>
                      <a:pt x="399" y="554"/>
                    </a:cubicBezTo>
                    <a:cubicBezTo>
                      <a:pt x="463" y="530"/>
                      <a:pt x="524" y="503"/>
                      <a:pt x="585" y="471"/>
                    </a:cubicBezTo>
                    <a:cubicBezTo>
                      <a:pt x="645" y="440"/>
                      <a:pt x="705" y="409"/>
                      <a:pt x="765" y="379"/>
                    </a:cubicBezTo>
                    <a:lnTo>
                      <a:pt x="948" y="289"/>
                    </a:lnTo>
                    <a:lnTo>
                      <a:pt x="1129" y="198"/>
                    </a:lnTo>
                    <a:cubicBezTo>
                      <a:pt x="1250" y="136"/>
                      <a:pt x="1370" y="75"/>
                      <a:pt x="1490" y="11"/>
                    </a:cubicBezTo>
                    <a:lnTo>
                      <a:pt x="1484" y="0"/>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4" name="组合 163"/>
            <p:cNvGrpSpPr/>
            <p:nvPr/>
          </p:nvGrpSpPr>
          <p:grpSpPr>
            <a:xfrm>
              <a:off x="800" y="6519"/>
              <a:ext cx="1409" cy="1380"/>
              <a:chOff x="2984" y="6596"/>
              <a:chExt cx="1409" cy="1380"/>
            </a:xfrm>
          </p:grpSpPr>
          <p:sp>
            <p:nvSpPr>
              <p:cNvPr id="165" name="Google Shape;2062;p31"/>
              <p:cNvSpPr/>
              <p:nvPr>
                <p:custDataLst>
                  <p:tags r:id="rId1"/>
                </p:custDataLst>
              </p:nvPr>
            </p:nvSpPr>
            <p:spPr>
              <a:xfrm rot="2237790">
                <a:off x="3486" y="6622"/>
                <a:ext cx="434" cy="614"/>
              </a:xfrm>
              <a:custGeom>
                <a:avLst/>
                <a:gdLst/>
                <a:ahLst/>
                <a:cxnLst/>
                <a:rect l="l" t="t" r="r" b="b"/>
                <a:pathLst>
                  <a:path w="943" h="1333" extrusionOk="0">
                    <a:moveTo>
                      <a:pt x="10" y="1"/>
                    </a:moveTo>
                    <a:lnTo>
                      <a:pt x="0" y="7"/>
                    </a:lnTo>
                    <a:cubicBezTo>
                      <a:pt x="24" y="73"/>
                      <a:pt x="55" y="133"/>
                      <a:pt x="86" y="194"/>
                    </a:cubicBezTo>
                    <a:cubicBezTo>
                      <a:pt x="117" y="253"/>
                      <a:pt x="152" y="313"/>
                      <a:pt x="187" y="370"/>
                    </a:cubicBezTo>
                    <a:cubicBezTo>
                      <a:pt x="223" y="427"/>
                      <a:pt x="263" y="482"/>
                      <a:pt x="305" y="535"/>
                    </a:cubicBezTo>
                    <a:cubicBezTo>
                      <a:pt x="348" y="589"/>
                      <a:pt x="391" y="641"/>
                      <a:pt x="431" y="694"/>
                    </a:cubicBezTo>
                    <a:lnTo>
                      <a:pt x="555" y="855"/>
                    </a:lnTo>
                    <a:lnTo>
                      <a:pt x="680" y="1014"/>
                    </a:lnTo>
                    <a:cubicBezTo>
                      <a:pt x="765" y="1122"/>
                      <a:pt x="847" y="1228"/>
                      <a:pt x="934" y="1333"/>
                    </a:cubicBezTo>
                    <a:lnTo>
                      <a:pt x="942" y="1326"/>
                    </a:lnTo>
                    <a:cubicBezTo>
                      <a:pt x="873" y="1211"/>
                      <a:pt x="800" y="1096"/>
                      <a:pt x="729" y="981"/>
                    </a:cubicBezTo>
                    <a:lnTo>
                      <a:pt x="622" y="809"/>
                    </a:lnTo>
                    <a:lnTo>
                      <a:pt x="512" y="638"/>
                    </a:lnTo>
                    <a:cubicBezTo>
                      <a:pt x="476" y="582"/>
                      <a:pt x="440" y="523"/>
                      <a:pt x="405" y="466"/>
                    </a:cubicBezTo>
                    <a:cubicBezTo>
                      <a:pt x="369" y="409"/>
                      <a:pt x="331" y="354"/>
                      <a:pt x="289" y="300"/>
                    </a:cubicBezTo>
                    <a:cubicBezTo>
                      <a:pt x="247" y="247"/>
                      <a:pt x="203" y="196"/>
                      <a:pt x="158" y="146"/>
                    </a:cubicBezTo>
                    <a:cubicBezTo>
                      <a:pt x="111" y="95"/>
                      <a:pt x="64" y="47"/>
                      <a:pt x="10" y="1"/>
                    </a:cubicBez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2063;p31"/>
              <p:cNvSpPr/>
              <p:nvPr>
                <p:custDataLst>
                  <p:tags r:id="rId2"/>
                </p:custDataLst>
              </p:nvPr>
            </p:nvSpPr>
            <p:spPr>
              <a:xfrm rot="2237790">
                <a:off x="3473" y="7349"/>
                <a:ext cx="408" cy="570"/>
              </a:xfrm>
              <a:custGeom>
                <a:avLst/>
                <a:gdLst/>
                <a:ahLst/>
                <a:cxnLst/>
                <a:rect l="l" t="t" r="r" b="b"/>
                <a:pathLst>
                  <a:path w="887" h="1239" extrusionOk="0">
                    <a:moveTo>
                      <a:pt x="31" y="0"/>
                    </a:moveTo>
                    <a:lnTo>
                      <a:pt x="1" y="21"/>
                    </a:lnTo>
                    <a:lnTo>
                      <a:pt x="857" y="1238"/>
                    </a:lnTo>
                    <a:lnTo>
                      <a:pt x="886" y="1217"/>
                    </a:lnTo>
                    <a:lnTo>
                      <a:pt x="31" y="0"/>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2064;p31"/>
              <p:cNvSpPr/>
              <p:nvPr>
                <p:custDataLst>
                  <p:tags r:id="rId3"/>
                </p:custDataLst>
              </p:nvPr>
            </p:nvSpPr>
            <p:spPr>
              <a:xfrm rot="2237790">
                <a:off x="3753" y="7097"/>
                <a:ext cx="614" cy="434"/>
              </a:xfrm>
              <a:custGeom>
                <a:avLst/>
                <a:gdLst/>
                <a:ahLst/>
                <a:cxnLst/>
                <a:rect l="l" t="t" r="r" b="b"/>
                <a:pathLst>
                  <a:path w="1333" h="943" extrusionOk="0">
                    <a:moveTo>
                      <a:pt x="1326" y="1"/>
                    </a:moveTo>
                    <a:cubicBezTo>
                      <a:pt x="1261" y="25"/>
                      <a:pt x="1200" y="55"/>
                      <a:pt x="1139" y="86"/>
                    </a:cubicBezTo>
                    <a:cubicBezTo>
                      <a:pt x="1080" y="118"/>
                      <a:pt x="1022" y="152"/>
                      <a:pt x="964" y="189"/>
                    </a:cubicBezTo>
                    <a:cubicBezTo>
                      <a:pt x="906" y="225"/>
                      <a:pt x="852" y="264"/>
                      <a:pt x="798" y="305"/>
                    </a:cubicBezTo>
                    <a:cubicBezTo>
                      <a:pt x="744" y="348"/>
                      <a:pt x="692" y="392"/>
                      <a:pt x="639" y="432"/>
                    </a:cubicBezTo>
                    <a:lnTo>
                      <a:pt x="479" y="556"/>
                    </a:lnTo>
                    <a:lnTo>
                      <a:pt x="319" y="681"/>
                    </a:lnTo>
                    <a:cubicBezTo>
                      <a:pt x="211" y="765"/>
                      <a:pt x="105" y="848"/>
                      <a:pt x="1" y="934"/>
                    </a:cubicBezTo>
                    <a:lnTo>
                      <a:pt x="7" y="943"/>
                    </a:lnTo>
                    <a:cubicBezTo>
                      <a:pt x="123" y="874"/>
                      <a:pt x="237" y="801"/>
                      <a:pt x="352" y="731"/>
                    </a:cubicBezTo>
                    <a:lnTo>
                      <a:pt x="524" y="622"/>
                    </a:lnTo>
                    <a:lnTo>
                      <a:pt x="695" y="513"/>
                    </a:lnTo>
                    <a:cubicBezTo>
                      <a:pt x="751" y="476"/>
                      <a:pt x="810" y="441"/>
                      <a:pt x="867" y="405"/>
                    </a:cubicBezTo>
                    <a:cubicBezTo>
                      <a:pt x="925" y="371"/>
                      <a:pt x="979" y="331"/>
                      <a:pt x="1033" y="290"/>
                    </a:cubicBezTo>
                    <a:cubicBezTo>
                      <a:pt x="1086" y="248"/>
                      <a:pt x="1137" y="204"/>
                      <a:pt x="1187" y="158"/>
                    </a:cubicBezTo>
                    <a:cubicBezTo>
                      <a:pt x="1238" y="111"/>
                      <a:pt x="1287" y="64"/>
                      <a:pt x="1332" y="11"/>
                    </a:cubicBezTo>
                    <a:lnTo>
                      <a:pt x="1326" y="1"/>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2065;p31"/>
              <p:cNvSpPr/>
              <p:nvPr>
                <p:custDataLst>
                  <p:tags r:id="rId4"/>
                </p:custDataLst>
              </p:nvPr>
            </p:nvSpPr>
            <p:spPr>
              <a:xfrm rot="2237790">
                <a:off x="3011" y="7070"/>
                <a:ext cx="613" cy="434"/>
              </a:xfrm>
              <a:custGeom>
                <a:avLst/>
                <a:gdLst/>
                <a:ahLst/>
                <a:cxnLst/>
                <a:rect l="l" t="t" r="r" b="b"/>
                <a:pathLst>
                  <a:path w="1332" h="943" extrusionOk="0">
                    <a:moveTo>
                      <a:pt x="1326" y="0"/>
                    </a:moveTo>
                    <a:cubicBezTo>
                      <a:pt x="1210" y="69"/>
                      <a:pt x="1095" y="142"/>
                      <a:pt x="981" y="213"/>
                    </a:cubicBezTo>
                    <a:lnTo>
                      <a:pt x="809" y="320"/>
                    </a:lnTo>
                    <a:lnTo>
                      <a:pt x="637" y="430"/>
                    </a:lnTo>
                    <a:cubicBezTo>
                      <a:pt x="582" y="466"/>
                      <a:pt x="523" y="502"/>
                      <a:pt x="465" y="537"/>
                    </a:cubicBezTo>
                    <a:cubicBezTo>
                      <a:pt x="408" y="573"/>
                      <a:pt x="354" y="611"/>
                      <a:pt x="301" y="653"/>
                    </a:cubicBezTo>
                    <a:cubicBezTo>
                      <a:pt x="246" y="695"/>
                      <a:pt x="196" y="739"/>
                      <a:pt x="145" y="784"/>
                    </a:cubicBezTo>
                    <a:cubicBezTo>
                      <a:pt x="94" y="831"/>
                      <a:pt x="46" y="878"/>
                      <a:pt x="0" y="932"/>
                    </a:cubicBezTo>
                    <a:lnTo>
                      <a:pt x="7" y="943"/>
                    </a:lnTo>
                    <a:cubicBezTo>
                      <a:pt x="72" y="918"/>
                      <a:pt x="134" y="888"/>
                      <a:pt x="193" y="856"/>
                    </a:cubicBezTo>
                    <a:cubicBezTo>
                      <a:pt x="254" y="825"/>
                      <a:pt x="312" y="792"/>
                      <a:pt x="369" y="755"/>
                    </a:cubicBezTo>
                    <a:cubicBezTo>
                      <a:pt x="427" y="718"/>
                      <a:pt x="481" y="679"/>
                      <a:pt x="535" y="637"/>
                    </a:cubicBezTo>
                    <a:cubicBezTo>
                      <a:pt x="588" y="595"/>
                      <a:pt x="641" y="552"/>
                      <a:pt x="694" y="511"/>
                    </a:cubicBezTo>
                    <a:lnTo>
                      <a:pt x="854" y="387"/>
                    </a:lnTo>
                    <a:lnTo>
                      <a:pt x="1015" y="262"/>
                    </a:lnTo>
                    <a:cubicBezTo>
                      <a:pt x="1120" y="177"/>
                      <a:pt x="1227" y="95"/>
                      <a:pt x="1331" y="9"/>
                    </a:cubicBezTo>
                    <a:lnTo>
                      <a:pt x="1326" y="0"/>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2066;p31"/>
              <p:cNvSpPr/>
              <p:nvPr>
                <p:custDataLst>
                  <p:tags r:id="rId5"/>
                </p:custDataLst>
              </p:nvPr>
            </p:nvSpPr>
            <p:spPr>
              <a:xfrm rot="2237790">
                <a:off x="3894" y="6680"/>
                <a:ext cx="136" cy="737"/>
              </a:xfrm>
              <a:custGeom>
                <a:avLst/>
                <a:gdLst/>
                <a:ahLst/>
                <a:cxnLst/>
                <a:rect l="l" t="t" r="r" b="b"/>
                <a:pathLst>
                  <a:path w="295" h="1600" extrusionOk="0">
                    <a:moveTo>
                      <a:pt x="278" y="1"/>
                    </a:moveTo>
                    <a:cubicBezTo>
                      <a:pt x="248" y="64"/>
                      <a:pt x="227" y="128"/>
                      <a:pt x="206" y="194"/>
                    </a:cubicBezTo>
                    <a:cubicBezTo>
                      <a:pt x="187" y="258"/>
                      <a:pt x="169" y="324"/>
                      <a:pt x="154" y="390"/>
                    </a:cubicBezTo>
                    <a:cubicBezTo>
                      <a:pt x="140" y="456"/>
                      <a:pt x="128" y="522"/>
                      <a:pt x="120" y="590"/>
                    </a:cubicBezTo>
                    <a:cubicBezTo>
                      <a:pt x="112" y="658"/>
                      <a:pt x="106" y="726"/>
                      <a:pt x="96" y="791"/>
                    </a:cubicBezTo>
                    <a:lnTo>
                      <a:pt x="70" y="993"/>
                    </a:lnTo>
                    <a:lnTo>
                      <a:pt x="46" y="1193"/>
                    </a:lnTo>
                    <a:cubicBezTo>
                      <a:pt x="31" y="1327"/>
                      <a:pt x="13" y="1462"/>
                      <a:pt x="1" y="1596"/>
                    </a:cubicBezTo>
                    <a:lnTo>
                      <a:pt x="12" y="1600"/>
                    </a:lnTo>
                    <a:cubicBezTo>
                      <a:pt x="44" y="1468"/>
                      <a:pt x="75" y="1337"/>
                      <a:pt x="106" y="1205"/>
                    </a:cubicBezTo>
                    <a:lnTo>
                      <a:pt x="151" y="1007"/>
                    </a:lnTo>
                    <a:lnTo>
                      <a:pt x="193" y="809"/>
                    </a:lnTo>
                    <a:cubicBezTo>
                      <a:pt x="206" y="742"/>
                      <a:pt x="223" y="676"/>
                      <a:pt x="239" y="611"/>
                    </a:cubicBezTo>
                    <a:cubicBezTo>
                      <a:pt x="255" y="544"/>
                      <a:pt x="266" y="477"/>
                      <a:pt x="274" y="411"/>
                    </a:cubicBezTo>
                    <a:cubicBezTo>
                      <a:pt x="282" y="345"/>
                      <a:pt x="287" y="277"/>
                      <a:pt x="291" y="209"/>
                    </a:cubicBezTo>
                    <a:cubicBezTo>
                      <a:pt x="294" y="142"/>
                      <a:pt x="295" y="72"/>
                      <a:pt x="289" y="3"/>
                    </a:cubicBezTo>
                    <a:lnTo>
                      <a:pt x="278" y="1"/>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2067;p31"/>
              <p:cNvSpPr/>
              <p:nvPr>
                <p:custDataLst>
                  <p:tags r:id="rId6"/>
                </p:custDataLst>
              </p:nvPr>
            </p:nvSpPr>
            <p:spPr>
              <a:xfrm rot="2237790">
                <a:off x="3348" y="7183"/>
                <a:ext cx="136" cy="737"/>
              </a:xfrm>
              <a:custGeom>
                <a:avLst/>
                <a:gdLst/>
                <a:ahLst/>
                <a:cxnLst/>
                <a:rect l="l" t="t" r="r" b="b"/>
                <a:pathLst>
                  <a:path w="296" h="1600" extrusionOk="0">
                    <a:moveTo>
                      <a:pt x="284" y="0"/>
                    </a:moveTo>
                    <a:cubicBezTo>
                      <a:pt x="251" y="131"/>
                      <a:pt x="221" y="263"/>
                      <a:pt x="190" y="395"/>
                    </a:cubicBezTo>
                    <a:lnTo>
                      <a:pt x="146" y="593"/>
                    </a:lnTo>
                    <a:lnTo>
                      <a:pt x="102" y="792"/>
                    </a:lnTo>
                    <a:cubicBezTo>
                      <a:pt x="90" y="857"/>
                      <a:pt x="73" y="924"/>
                      <a:pt x="57" y="990"/>
                    </a:cubicBezTo>
                    <a:cubicBezTo>
                      <a:pt x="42" y="1055"/>
                      <a:pt x="29" y="1122"/>
                      <a:pt x="22" y="1189"/>
                    </a:cubicBezTo>
                    <a:cubicBezTo>
                      <a:pt x="13" y="1256"/>
                      <a:pt x="8" y="1324"/>
                      <a:pt x="5" y="1391"/>
                    </a:cubicBezTo>
                    <a:cubicBezTo>
                      <a:pt x="2" y="1459"/>
                      <a:pt x="1" y="1528"/>
                      <a:pt x="6" y="1597"/>
                    </a:cubicBezTo>
                    <a:lnTo>
                      <a:pt x="18" y="1600"/>
                    </a:lnTo>
                    <a:cubicBezTo>
                      <a:pt x="48" y="1535"/>
                      <a:pt x="69" y="1472"/>
                      <a:pt x="90" y="1407"/>
                    </a:cubicBezTo>
                    <a:cubicBezTo>
                      <a:pt x="109" y="1341"/>
                      <a:pt x="126" y="1277"/>
                      <a:pt x="142" y="1210"/>
                    </a:cubicBezTo>
                    <a:cubicBezTo>
                      <a:pt x="156" y="1144"/>
                      <a:pt x="168" y="1077"/>
                      <a:pt x="175" y="1010"/>
                    </a:cubicBezTo>
                    <a:cubicBezTo>
                      <a:pt x="183" y="942"/>
                      <a:pt x="190" y="874"/>
                      <a:pt x="199" y="808"/>
                    </a:cubicBezTo>
                    <a:lnTo>
                      <a:pt x="225" y="607"/>
                    </a:lnTo>
                    <a:lnTo>
                      <a:pt x="250" y="407"/>
                    </a:lnTo>
                    <a:cubicBezTo>
                      <a:pt x="266" y="272"/>
                      <a:pt x="283" y="138"/>
                      <a:pt x="295" y="4"/>
                    </a:cubicBezTo>
                    <a:lnTo>
                      <a:pt x="284" y="0"/>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2068;p31"/>
              <p:cNvSpPr/>
              <p:nvPr>
                <p:custDataLst>
                  <p:tags r:id="rId7"/>
                </p:custDataLst>
              </p:nvPr>
            </p:nvSpPr>
            <p:spPr>
              <a:xfrm rot="2237790">
                <a:off x="3572" y="7505"/>
                <a:ext cx="737" cy="135"/>
              </a:xfrm>
              <a:custGeom>
                <a:avLst/>
                <a:gdLst/>
                <a:ahLst/>
                <a:cxnLst/>
                <a:rect l="l" t="t" r="r" b="b"/>
                <a:pathLst>
                  <a:path w="1600" h="293" extrusionOk="0">
                    <a:moveTo>
                      <a:pt x="5" y="0"/>
                    </a:moveTo>
                    <a:lnTo>
                      <a:pt x="1" y="12"/>
                    </a:lnTo>
                    <a:cubicBezTo>
                      <a:pt x="132" y="44"/>
                      <a:pt x="263" y="74"/>
                      <a:pt x="395" y="105"/>
                    </a:cubicBezTo>
                    <a:lnTo>
                      <a:pt x="593" y="150"/>
                    </a:lnTo>
                    <a:lnTo>
                      <a:pt x="791" y="193"/>
                    </a:lnTo>
                    <a:cubicBezTo>
                      <a:pt x="858" y="206"/>
                      <a:pt x="925" y="223"/>
                      <a:pt x="989" y="239"/>
                    </a:cubicBezTo>
                    <a:cubicBezTo>
                      <a:pt x="1056" y="255"/>
                      <a:pt x="1123" y="266"/>
                      <a:pt x="1189" y="273"/>
                    </a:cubicBezTo>
                    <a:cubicBezTo>
                      <a:pt x="1255" y="282"/>
                      <a:pt x="1323" y="287"/>
                      <a:pt x="1391" y="291"/>
                    </a:cubicBezTo>
                    <a:cubicBezTo>
                      <a:pt x="1422" y="292"/>
                      <a:pt x="1454" y="293"/>
                      <a:pt x="1486" y="293"/>
                    </a:cubicBezTo>
                    <a:cubicBezTo>
                      <a:pt x="1523" y="293"/>
                      <a:pt x="1560" y="292"/>
                      <a:pt x="1597" y="289"/>
                    </a:cubicBezTo>
                    <a:lnTo>
                      <a:pt x="1599" y="277"/>
                    </a:lnTo>
                    <a:cubicBezTo>
                      <a:pt x="1537" y="247"/>
                      <a:pt x="1472" y="226"/>
                      <a:pt x="1406" y="206"/>
                    </a:cubicBezTo>
                    <a:cubicBezTo>
                      <a:pt x="1342" y="187"/>
                      <a:pt x="1276" y="169"/>
                      <a:pt x="1210" y="153"/>
                    </a:cubicBezTo>
                    <a:cubicBezTo>
                      <a:pt x="1145" y="140"/>
                      <a:pt x="1079" y="127"/>
                      <a:pt x="1010" y="120"/>
                    </a:cubicBezTo>
                    <a:cubicBezTo>
                      <a:pt x="942" y="112"/>
                      <a:pt x="874" y="105"/>
                      <a:pt x="809" y="96"/>
                    </a:cubicBezTo>
                    <a:lnTo>
                      <a:pt x="607" y="70"/>
                    </a:lnTo>
                    <a:lnTo>
                      <a:pt x="407" y="46"/>
                    </a:lnTo>
                    <a:cubicBezTo>
                      <a:pt x="273" y="30"/>
                      <a:pt x="138" y="13"/>
                      <a:pt x="5" y="0"/>
                    </a:cubicBez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2069;p31"/>
              <p:cNvSpPr/>
              <p:nvPr>
                <p:custDataLst>
                  <p:tags r:id="rId8"/>
                </p:custDataLst>
              </p:nvPr>
            </p:nvSpPr>
            <p:spPr>
              <a:xfrm rot="2237790">
                <a:off x="3069" y="6960"/>
                <a:ext cx="737" cy="135"/>
              </a:xfrm>
              <a:custGeom>
                <a:avLst/>
                <a:gdLst/>
                <a:ahLst/>
                <a:cxnLst/>
                <a:rect l="l" t="t" r="r" b="b"/>
                <a:pathLst>
                  <a:path w="1600" h="293" extrusionOk="0">
                    <a:moveTo>
                      <a:pt x="106" y="0"/>
                    </a:moveTo>
                    <a:cubicBezTo>
                      <a:pt x="71" y="0"/>
                      <a:pt x="37" y="1"/>
                      <a:pt x="2" y="4"/>
                    </a:cubicBezTo>
                    <a:lnTo>
                      <a:pt x="0" y="15"/>
                    </a:lnTo>
                    <a:cubicBezTo>
                      <a:pt x="63" y="45"/>
                      <a:pt x="127" y="66"/>
                      <a:pt x="193" y="87"/>
                    </a:cubicBezTo>
                    <a:cubicBezTo>
                      <a:pt x="258" y="107"/>
                      <a:pt x="324" y="124"/>
                      <a:pt x="389" y="139"/>
                    </a:cubicBezTo>
                    <a:cubicBezTo>
                      <a:pt x="455" y="154"/>
                      <a:pt x="522" y="165"/>
                      <a:pt x="589" y="173"/>
                    </a:cubicBezTo>
                    <a:cubicBezTo>
                      <a:pt x="657" y="181"/>
                      <a:pt x="725" y="187"/>
                      <a:pt x="791" y="197"/>
                    </a:cubicBezTo>
                    <a:lnTo>
                      <a:pt x="992" y="223"/>
                    </a:lnTo>
                    <a:lnTo>
                      <a:pt x="1192" y="248"/>
                    </a:lnTo>
                    <a:cubicBezTo>
                      <a:pt x="1327" y="263"/>
                      <a:pt x="1461" y="280"/>
                      <a:pt x="1596" y="293"/>
                    </a:cubicBezTo>
                    <a:lnTo>
                      <a:pt x="1599" y="281"/>
                    </a:lnTo>
                    <a:cubicBezTo>
                      <a:pt x="1468" y="249"/>
                      <a:pt x="1336" y="219"/>
                      <a:pt x="1205" y="187"/>
                    </a:cubicBezTo>
                    <a:lnTo>
                      <a:pt x="1007" y="143"/>
                    </a:lnTo>
                    <a:lnTo>
                      <a:pt x="809" y="100"/>
                    </a:lnTo>
                    <a:cubicBezTo>
                      <a:pt x="742" y="87"/>
                      <a:pt x="675" y="70"/>
                      <a:pt x="610" y="55"/>
                    </a:cubicBezTo>
                    <a:cubicBezTo>
                      <a:pt x="544" y="39"/>
                      <a:pt x="477" y="27"/>
                      <a:pt x="410" y="19"/>
                    </a:cubicBezTo>
                    <a:cubicBezTo>
                      <a:pt x="344" y="11"/>
                      <a:pt x="277" y="6"/>
                      <a:pt x="209" y="3"/>
                    </a:cubicBezTo>
                    <a:cubicBezTo>
                      <a:pt x="175" y="1"/>
                      <a:pt x="141" y="0"/>
                      <a:pt x="106" y="0"/>
                    </a:cubicBez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2070;p31"/>
              <p:cNvSpPr/>
              <p:nvPr>
                <p:custDataLst>
                  <p:tags r:id="rId9"/>
                </p:custDataLst>
              </p:nvPr>
            </p:nvSpPr>
            <p:spPr>
              <a:xfrm rot="2237790">
                <a:off x="3244" y="6749"/>
                <a:ext cx="633" cy="406"/>
              </a:xfrm>
              <a:custGeom>
                <a:avLst/>
                <a:gdLst/>
                <a:ahLst/>
                <a:cxnLst/>
                <a:rect l="l" t="t" r="r" b="b"/>
                <a:pathLst>
                  <a:path w="1375" h="881" extrusionOk="0">
                    <a:moveTo>
                      <a:pt x="7" y="0"/>
                    </a:moveTo>
                    <a:lnTo>
                      <a:pt x="1" y="11"/>
                    </a:lnTo>
                    <a:cubicBezTo>
                      <a:pt x="47" y="61"/>
                      <a:pt x="100" y="107"/>
                      <a:pt x="152" y="150"/>
                    </a:cubicBezTo>
                    <a:cubicBezTo>
                      <a:pt x="204" y="193"/>
                      <a:pt x="258" y="235"/>
                      <a:pt x="313" y="274"/>
                    </a:cubicBezTo>
                    <a:cubicBezTo>
                      <a:pt x="368" y="313"/>
                      <a:pt x="425" y="350"/>
                      <a:pt x="484" y="382"/>
                    </a:cubicBezTo>
                    <a:cubicBezTo>
                      <a:pt x="543" y="414"/>
                      <a:pt x="602" y="448"/>
                      <a:pt x="662" y="481"/>
                    </a:cubicBezTo>
                    <a:lnTo>
                      <a:pt x="837" y="583"/>
                    </a:lnTo>
                    <a:lnTo>
                      <a:pt x="1013" y="684"/>
                    </a:lnTo>
                    <a:cubicBezTo>
                      <a:pt x="1131" y="748"/>
                      <a:pt x="1249" y="816"/>
                      <a:pt x="1368" y="881"/>
                    </a:cubicBezTo>
                    <a:lnTo>
                      <a:pt x="1374" y="869"/>
                    </a:lnTo>
                    <a:cubicBezTo>
                      <a:pt x="1267" y="789"/>
                      <a:pt x="1155" y="712"/>
                      <a:pt x="1046" y="632"/>
                    </a:cubicBezTo>
                    <a:lnTo>
                      <a:pt x="880" y="515"/>
                    </a:lnTo>
                    <a:lnTo>
                      <a:pt x="714" y="399"/>
                    </a:lnTo>
                    <a:cubicBezTo>
                      <a:pt x="659" y="360"/>
                      <a:pt x="604" y="320"/>
                      <a:pt x="549" y="280"/>
                    </a:cubicBezTo>
                    <a:cubicBezTo>
                      <a:pt x="494" y="240"/>
                      <a:pt x="436" y="204"/>
                      <a:pt x="378" y="170"/>
                    </a:cubicBezTo>
                    <a:cubicBezTo>
                      <a:pt x="319" y="137"/>
                      <a:pt x="258" y="106"/>
                      <a:pt x="198" y="77"/>
                    </a:cubicBezTo>
                    <a:cubicBezTo>
                      <a:pt x="136" y="48"/>
                      <a:pt x="74" y="21"/>
                      <a:pt x="7" y="0"/>
                    </a:cubicBez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2071;p31"/>
              <p:cNvSpPr/>
              <p:nvPr>
                <p:custDataLst>
                  <p:tags r:id="rId10"/>
                </p:custDataLst>
              </p:nvPr>
            </p:nvSpPr>
            <p:spPr>
              <a:xfrm rot="2237790">
                <a:off x="3834" y="6855"/>
                <a:ext cx="405" cy="633"/>
              </a:xfrm>
              <a:custGeom>
                <a:avLst/>
                <a:gdLst/>
                <a:ahLst/>
                <a:cxnLst/>
                <a:rect l="l" t="t" r="r" b="b"/>
                <a:pathLst>
                  <a:path w="880" h="1374" extrusionOk="0">
                    <a:moveTo>
                      <a:pt x="869" y="0"/>
                    </a:moveTo>
                    <a:cubicBezTo>
                      <a:pt x="819" y="47"/>
                      <a:pt x="773" y="99"/>
                      <a:pt x="731" y="151"/>
                    </a:cubicBezTo>
                    <a:cubicBezTo>
                      <a:pt x="687" y="203"/>
                      <a:pt x="645" y="258"/>
                      <a:pt x="606" y="313"/>
                    </a:cubicBezTo>
                    <a:cubicBezTo>
                      <a:pt x="567" y="367"/>
                      <a:pt x="530" y="425"/>
                      <a:pt x="498" y="484"/>
                    </a:cubicBezTo>
                    <a:cubicBezTo>
                      <a:pt x="466" y="542"/>
                      <a:pt x="433" y="602"/>
                      <a:pt x="399" y="661"/>
                    </a:cubicBezTo>
                    <a:lnTo>
                      <a:pt x="298" y="836"/>
                    </a:lnTo>
                    <a:lnTo>
                      <a:pt x="197" y="1013"/>
                    </a:lnTo>
                    <a:cubicBezTo>
                      <a:pt x="132" y="1131"/>
                      <a:pt x="64" y="1248"/>
                      <a:pt x="0" y="1367"/>
                    </a:cubicBezTo>
                    <a:lnTo>
                      <a:pt x="11" y="1374"/>
                    </a:lnTo>
                    <a:cubicBezTo>
                      <a:pt x="91" y="1266"/>
                      <a:pt x="168" y="1155"/>
                      <a:pt x="248" y="1045"/>
                    </a:cubicBezTo>
                    <a:lnTo>
                      <a:pt x="365" y="880"/>
                    </a:lnTo>
                    <a:lnTo>
                      <a:pt x="481" y="713"/>
                    </a:lnTo>
                    <a:cubicBezTo>
                      <a:pt x="520" y="658"/>
                      <a:pt x="561" y="604"/>
                      <a:pt x="600" y="549"/>
                    </a:cubicBezTo>
                    <a:cubicBezTo>
                      <a:pt x="640" y="493"/>
                      <a:pt x="676" y="436"/>
                      <a:pt x="710" y="378"/>
                    </a:cubicBezTo>
                    <a:cubicBezTo>
                      <a:pt x="743" y="318"/>
                      <a:pt x="774" y="258"/>
                      <a:pt x="804" y="197"/>
                    </a:cubicBezTo>
                    <a:cubicBezTo>
                      <a:pt x="832" y="136"/>
                      <a:pt x="859" y="73"/>
                      <a:pt x="880" y="6"/>
                    </a:cubicBezTo>
                    <a:lnTo>
                      <a:pt x="869" y="0"/>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2072;p31"/>
              <p:cNvSpPr/>
              <p:nvPr>
                <p:custDataLst>
                  <p:tags r:id="rId11"/>
                </p:custDataLst>
              </p:nvPr>
            </p:nvSpPr>
            <p:spPr>
              <a:xfrm rot="2237790">
                <a:off x="3138" y="7113"/>
                <a:ext cx="406" cy="633"/>
              </a:xfrm>
              <a:custGeom>
                <a:avLst/>
                <a:gdLst/>
                <a:ahLst/>
                <a:cxnLst/>
                <a:rect l="l" t="t" r="r" b="b"/>
                <a:pathLst>
                  <a:path w="882" h="1374" extrusionOk="0">
                    <a:moveTo>
                      <a:pt x="871" y="0"/>
                    </a:moveTo>
                    <a:cubicBezTo>
                      <a:pt x="789" y="109"/>
                      <a:pt x="712" y="219"/>
                      <a:pt x="633" y="329"/>
                    </a:cubicBezTo>
                    <a:lnTo>
                      <a:pt x="516" y="494"/>
                    </a:lnTo>
                    <a:lnTo>
                      <a:pt x="399" y="661"/>
                    </a:lnTo>
                    <a:cubicBezTo>
                      <a:pt x="361" y="716"/>
                      <a:pt x="320" y="771"/>
                      <a:pt x="281" y="825"/>
                    </a:cubicBezTo>
                    <a:cubicBezTo>
                      <a:pt x="241" y="880"/>
                      <a:pt x="204" y="938"/>
                      <a:pt x="172" y="996"/>
                    </a:cubicBezTo>
                    <a:cubicBezTo>
                      <a:pt x="138" y="1055"/>
                      <a:pt x="106" y="1116"/>
                      <a:pt x="78" y="1178"/>
                    </a:cubicBezTo>
                    <a:cubicBezTo>
                      <a:pt x="49" y="1238"/>
                      <a:pt x="22" y="1301"/>
                      <a:pt x="1" y="1367"/>
                    </a:cubicBezTo>
                    <a:lnTo>
                      <a:pt x="11" y="1374"/>
                    </a:lnTo>
                    <a:cubicBezTo>
                      <a:pt x="62" y="1327"/>
                      <a:pt x="107" y="1275"/>
                      <a:pt x="151" y="1222"/>
                    </a:cubicBezTo>
                    <a:cubicBezTo>
                      <a:pt x="194" y="1170"/>
                      <a:pt x="236" y="1116"/>
                      <a:pt x="274" y="1061"/>
                    </a:cubicBezTo>
                    <a:cubicBezTo>
                      <a:pt x="314" y="1006"/>
                      <a:pt x="350" y="949"/>
                      <a:pt x="383" y="891"/>
                    </a:cubicBezTo>
                    <a:cubicBezTo>
                      <a:pt x="415" y="831"/>
                      <a:pt x="448" y="772"/>
                      <a:pt x="482" y="713"/>
                    </a:cubicBezTo>
                    <a:lnTo>
                      <a:pt x="584" y="537"/>
                    </a:lnTo>
                    <a:lnTo>
                      <a:pt x="684" y="361"/>
                    </a:lnTo>
                    <a:cubicBezTo>
                      <a:pt x="749" y="244"/>
                      <a:pt x="816" y="125"/>
                      <a:pt x="881" y="6"/>
                    </a:cubicBezTo>
                    <a:lnTo>
                      <a:pt x="871" y="0"/>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2073;p31"/>
              <p:cNvSpPr/>
              <p:nvPr>
                <p:custDataLst>
                  <p:tags r:id="rId12"/>
                </p:custDataLst>
              </p:nvPr>
            </p:nvSpPr>
            <p:spPr>
              <a:xfrm rot="2237790">
                <a:off x="3759" y="6597"/>
                <a:ext cx="170" cy="730"/>
              </a:xfrm>
              <a:custGeom>
                <a:avLst/>
                <a:gdLst/>
                <a:ahLst/>
                <a:cxnLst/>
                <a:rect l="l" t="t" r="r" b="b"/>
                <a:pathLst>
                  <a:path w="369" h="1586" extrusionOk="0">
                    <a:moveTo>
                      <a:pt x="16" y="0"/>
                    </a:moveTo>
                    <a:lnTo>
                      <a:pt x="3" y="3"/>
                    </a:lnTo>
                    <a:cubicBezTo>
                      <a:pt x="1" y="73"/>
                      <a:pt x="5" y="141"/>
                      <a:pt x="11" y="209"/>
                    </a:cubicBezTo>
                    <a:cubicBezTo>
                      <a:pt x="18" y="277"/>
                      <a:pt x="27" y="344"/>
                      <a:pt x="38" y="411"/>
                    </a:cubicBezTo>
                    <a:cubicBezTo>
                      <a:pt x="49" y="479"/>
                      <a:pt x="65" y="544"/>
                      <a:pt x="83" y="609"/>
                    </a:cubicBezTo>
                    <a:cubicBezTo>
                      <a:pt x="102" y="674"/>
                      <a:pt x="122" y="740"/>
                      <a:pt x="139" y="804"/>
                    </a:cubicBezTo>
                    <a:lnTo>
                      <a:pt x="191" y="1000"/>
                    </a:lnTo>
                    <a:lnTo>
                      <a:pt x="245" y="1195"/>
                    </a:lnTo>
                    <a:cubicBezTo>
                      <a:pt x="283" y="1326"/>
                      <a:pt x="318" y="1456"/>
                      <a:pt x="357" y="1586"/>
                    </a:cubicBezTo>
                    <a:lnTo>
                      <a:pt x="368" y="1581"/>
                    </a:lnTo>
                    <a:cubicBezTo>
                      <a:pt x="347" y="1449"/>
                      <a:pt x="324" y="1314"/>
                      <a:pt x="303" y="1182"/>
                    </a:cubicBezTo>
                    <a:lnTo>
                      <a:pt x="269" y="982"/>
                    </a:lnTo>
                    <a:lnTo>
                      <a:pt x="232" y="782"/>
                    </a:lnTo>
                    <a:cubicBezTo>
                      <a:pt x="221" y="716"/>
                      <a:pt x="211" y="648"/>
                      <a:pt x="200" y="582"/>
                    </a:cubicBezTo>
                    <a:cubicBezTo>
                      <a:pt x="190" y="516"/>
                      <a:pt x="175" y="449"/>
                      <a:pt x="157" y="384"/>
                    </a:cubicBezTo>
                    <a:cubicBezTo>
                      <a:pt x="139" y="318"/>
                      <a:pt x="120" y="254"/>
                      <a:pt x="96" y="189"/>
                    </a:cubicBezTo>
                    <a:cubicBezTo>
                      <a:pt x="73" y="125"/>
                      <a:pt x="47" y="63"/>
                      <a:pt x="16" y="0"/>
                    </a:cubicBez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2074;p31"/>
              <p:cNvSpPr/>
              <p:nvPr>
                <p:custDataLst>
                  <p:tags r:id="rId13"/>
                </p:custDataLst>
              </p:nvPr>
            </p:nvSpPr>
            <p:spPr>
              <a:xfrm rot="2237790">
                <a:off x="3661" y="7370"/>
                <a:ext cx="730" cy="169"/>
              </a:xfrm>
              <a:custGeom>
                <a:avLst/>
                <a:gdLst/>
                <a:ahLst/>
                <a:cxnLst/>
                <a:rect l="l" t="t" r="r" b="b"/>
                <a:pathLst>
                  <a:path w="1586" h="367" extrusionOk="0">
                    <a:moveTo>
                      <a:pt x="1541" y="1"/>
                    </a:moveTo>
                    <a:cubicBezTo>
                      <a:pt x="1485" y="1"/>
                      <a:pt x="1431" y="4"/>
                      <a:pt x="1377" y="10"/>
                    </a:cubicBezTo>
                    <a:cubicBezTo>
                      <a:pt x="1309" y="16"/>
                      <a:pt x="1242" y="26"/>
                      <a:pt x="1175" y="37"/>
                    </a:cubicBezTo>
                    <a:cubicBezTo>
                      <a:pt x="1107" y="47"/>
                      <a:pt x="1042" y="63"/>
                      <a:pt x="977" y="81"/>
                    </a:cubicBezTo>
                    <a:cubicBezTo>
                      <a:pt x="912" y="101"/>
                      <a:pt x="846" y="120"/>
                      <a:pt x="782" y="137"/>
                    </a:cubicBezTo>
                    <a:lnTo>
                      <a:pt x="586" y="189"/>
                    </a:lnTo>
                    <a:lnTo>
                      <a:pt x="391" y="244"/>
                    </a:lnTo>
                    <a:cubicBezTo>
                      <a:pt x="260" y="281"/>
                      <a:pt x="130" y="317"/>
                      <a:pt x="1" y="355"/>
                    </a:cubicBezTo>
                    <a:lnTo>
                      <a:pt x="5" y="367"/>
                    </a:lnTo>
                    <a:cubicBezTo>
                      <a:pt x="137" y="346"/>
                      <a:pt x="272" y="323"/>
                      <a:pt x="405" y="302"/>
                    </a:cubicBezTo>
                    <a:lnTo>
                      <a:pt x="604" y="268"/>
                    </a:lnTo>
                    <a:lnTo>
                      <a:pt x="804" y="231"/>
                    </a:lnTo>
                    <a:cubicBezTo>
                      <a:pt x="870" y="220"/>
                      <a:pt x="938" y="209"/>
                      <a:pt x="1005" y="199"/>
                    </a:cubicBezTo>
                    <a:cubicBezTo>
                      <a:pt x="1071" y="188"/>
                      <a:pt x="1137" y="174"/>
                      <a:pt x="1203" y="156"/>
                    </a:cubicBezTo>
                    <a:cubicBezTo>
                      <a:pt x="1268" y="137"/>
                      <a:pt x="1333" y="117"/>
                      <a:pt x="1397" y="94"/>
                    </a:cubicBezTo>
                    <a:cubicBezTo>
                      <a:pt x="1461" y="70"/>
                      <a:pt x="1523" y="44"/>
                      <a:pt x="1586" y="13"/>
                    </a:cubicBezTo>
                    <a:lnTo>
                      <a:pt x="1584" y="2"/>
                    </a:lnTo>
                    <a:cubicBezTo>
                      <a:pt x="1569" y="1"/>
                      <a:pt x="1555" y="1"/>
                      <a:pt x="1541" y="1"/>
                    </a:cubicBez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2075;p31"/>
              <p:cNvSpPr/>
              <p:nvPr>
                <p:custDataLst>
                  <p:tags r:id="rId14"/>
                </p:custDataLst>
              </p:nvPr>
            </p:nvSpPr>
            <p:spPr>
              <a:xfrm rot="2237790">
                <a:off x="2986" y="7061"/>
                <a:ext cx="730" cy="169"/>
              </a:xfrm>
              <a:custGeom>
                <a:avLst/>
                <a:gdLst/>
                <a:ahLst/>
                <a:cxnLst/>
                <a:rect l="l" t="t" r="r" b="b"/>
                <a:pathLst>
                  <a:path w="1586" h="366" extrusionOk="0">
                    <a:moveTo>
                      <a:pt x="1582" y="0"/>
                    </a:moveTo>
                    <a:cubicBezTo>
                      <a:pt x="1449" y="21"/>
                      <a:pt x="1315" y="44"/>
                      <a:pt x="1181" y="65"/>
                    </a:cubicBezTo>
                    <a:lnTo>
                      <a:pt x="982" y="99"/>
                    </a:lnTo>
                    <a:lnTo>
                      <a:pt x="783" y="136"/>
                    </a:lnTo>
                    <a:cubicBezTo>
                      <a:pt x="716" y="147"/>
                      <a:pt x="648" y="158"/>
                      <a:pt x="583" y="168"/>
                    </a:cubicBezTo>
                    <a:cubicBezTo>
                      <a:pt x="516" y="178"/>
                      <a:pt x="449" y="193"/>
                      <a:pt x="385" y="211"/>
                    </a:cubicBezTo>
                    <a:cubicBezTo>
                      <a:pt x="319" y="230"/>
                      <a:pt x="254" y="249"/>
                      <a:pt x="190" y="272"/>
                    </a:cubicBezTo>
                    <a:cubicBezTo>
                      <a:pt x="126" y="296"/>
                      <a:pt x="63" y="322"/>
                      <a:pt x="1" y="354"/>
                    </a:cubicBezTo>
                    <a:lnTo>
                      <a:pt x="4" y="365"/>
                    </a:lnTo>
                    <a:cubicBezTo>
                      <a:pt x="18" y="366"/>
                      <a:pt x="32" y="366"/>
                      <a:pt x="46" y="366"/>
                    </a:cubicBezTo>
                    <a:cubicBezTo>
                      <a:pt x="101" y="366"/>
                      <a:pt x="155" y="363"/>
                      <a:pt x="209" y="357"/>
                    </a:cubicBezTo>
                    <a:cubicBezTo>
                      <a:pt x="277" y="350"/>
                      <a:pt x="345" y="341"/>
                      <a:pt x="412" y="330"/>
                    </a:cubicBezTo>
                    <a:cubicBezTo>
                      <a:pt x="479" y="319"/>
                      <a:pt x="544" y="304"/>
                      <a:pt x="610" y="286"/>
                    </a:cubicBezTo>
                    <a:cubicBezTo>
                      <a:pt x="674" y="266"/>
                      <a:pt x="740" y="246"/>
                      <a:pt x="805" y="230"/>
                    </a:cubicBezTo>
                    <a:lnTo>
                      <a:pt x="1001" y="177"/>
                    </a:lnTo>
                    <a:lnTo>
                      <a:pt x="1196" y="124"/>
                    </a:lnTo>
                    <a:cubicBezTo>
                      <a:pt x="1326" y="86"/>
                      <a:pt x="1457" y="51"/>
                      <a:pt x="1586" y="12"/>
                    </a:cubicBezTo>
                    <a:lnTo>
                      <a:pt x="1582" y="0"/>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2076;p31"/>
              <p:cNvSpPr/>
              <p:nvPr>
                <p:custDataLst>
                  <p:tags r:id="rId15"/>
                </p:custDataLst>
              </p:nvPr>
            </p:nvSpPr>
            <p:spPr>
              <a:xfrm rot="2237790">
                <a:off x="3358" y="6673"/>
                <a:ext cx="543" cy="520"/>
              </a:xfrm>
              <a:custGeom>
                <a:avLst/>
                <a:gdLst/>
                <a:ahLst/>
                <a:cxnLst/>
                <a:rect l="l" t="t" r="r" b="b"/>
                <a:pathLst>
                  <a:path w="1180" h="1130" extrusionOk="0">
                    <a:moveTo>
                      <a:pt x="8" y="0"/>
                    </a:moveTo>
                    <a:lnTo>
                      <a:pt x="0" y="10"/>
                    </a:lnTo>
                    <a:cubicBezTo>
                      <a:pt x="37" y="69"/>
                      <a:pt x="79" y="123"/>
                      <a:pt x="121" y="176"/>
                    </a:cubicBezTo>
                    <a:cubicBezTo>
                      <a:pt x="164" y="229"/>
                      <a:pt x="209" y="280"/>
                      <a:pt x="256" y="329"/>
                    </a:cubicBezTo>
                    <a:cubicBezTo>
                      <a:pt x="303" y="379"/>
                      <a:pt x="351" y="424"/>
                      <a:pt x="403" y="468"/>
                    </a:cubicBezTo>
                    <a:cubicBezTo>
                      <a:pt x="455" y="512"/>
                      <a:pt x="507" y="556"/>
                      <a:pt x="558" y="600"/>
                    </a:cubicBezTo>
                    <a:lnTo>
                      <a:pt x="711" y="734"/>
                    </a:lnTo>
                    <a:lnTo>
                      <a:pt x="864" y="867"/>
                    </a:lnTo>
                    <a:cubicBezTo>
                      <a:pt x="968" y="954"/>
                      <a:pt x="1070" y="1043"/>
                      <a:pt x="1175" y="1130"/>
                    </a:cubicBezTo>
                    <a:lnTo>
                      <a:pt x="1180" y="1120"/>
                    </a:lnTo>
                    <a:cubicBezTo>
                      <a:pt x="1088" y="1020"/>
                      <a:pt x="996" y="922"/>
                      <a:pt x="904" y="823"/>
                    </a:cubicBezTo>
                    <a:lnTo>
                      <a:pt x="764" y="675"/>
                    </a:lnTo>
                    <a:lnTo>
                      <a:pt x="623" y="529"/>
                    </a:lnTo>
                    <a:cubicBezTo>
                      <a:pt x="576" y="480"/>
                      <a:pt x="530" y="431"/>
                      <a:pt x="485" y="381"/>
                    </a:cubicBezTo>
                    <a:cubicBezTo>
                      <a:pt x="439" y="332"/>
                      <a:pt x="389" y="284"/>
                      <a:pt x="339" y="240"/>
                    </a:cubicBezTo>
                    <a:cubicBezTo>
                      <a:pt x="288" y="197"/>
                      <a:pt x="235" y="155"/>
                      <a:pt x="180" y="114"/>
                    </a:cubicBezTo>
                    <a:cubicBezTo>
                      <a:pt x="126" y="73"/>
                      <a:pt x="69" y="35"/>
                      <a:pt x="8" y="0"/>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2077;p31"/>
              <p:cNvSpPr/>
              <p:nvPr>
                <p:custDataLst>
                  <p:tags r:id="rId16"/>
                </p:custDataLst>
              </p:nvPr>
            </p:nvSpPr>
            <p:spPr>
              <a:xfrm rot="2237790">
                <a:off x="3796" y="6969"/>
                <a:ext cx="520" cy="544"/>
              </a:xfrm>
              <a:custGeom>
                <a:avLst/>
                <a:gdLst/>
                <a:ahLst/>
                <a:cxnLst/>
                <a:rect l="l" t="t" r="r" b="b"/>
                <a:pathLst>
                  <a:path w="1129" h="1181" extrusionOk="0">
                    <a:moveTo>
                      <a:pt x="1120" y="1"/>
                    </a:moveTo>
                    <a:cubicBezTo>
                      <a:pt x="1060" y="37"/>
                      <a:pt x="1007" y="79"/>
                      <a:pt x="953" y="122"/>
                    </a:cubicBezTo>
                    <a:cubicBezTo>
                      <a:pt x="901" y="165"/>
                      <a:pt x="850" y="210"/>
                      <a:pt x="800" y="256"/>
                    </a:cubicBezTo>
                    <a:cubicBezTo>
                      <a:pt x="751" y="303"/>
                      <a:pt x="705" y="351"/>
                      <a:pt x="661" y="404"/>
                    </a:cubicBezTo>
                    <a:cubicBezTo>
                      <a:pt x="617" y="456"/>
                      <a:pt x="574" y="508"/>
                      <a:pt x="529" y="559"/>
                    </a:cubicBezTo>
                    <a:lnTo>
                      <a:pt x="395" y="711"/>
                    </a:lnTo>
                    <a:lnTo>
                      <a:pt x="262" y="864"/>
                    </a:lnTo>
                    <a:cubicBezTo>
                      <a:pt x="175" y="969"/>
                      <a:pt x="86" y="1071"/>
                      <a:pt x="0" y="1175"/>
                    </a:cubicBezTo>
                    <a:lnTo>
                      <a:pt x="9" y="1180"/>
                    </a:lnTo>
                    <a:cubicBezTo>
                      <a:pt x="110" y="1089"/>
                      <a:pt x="207" y="997"/>
                      <a:pt x="306" y="904"/>
                    </a:cubicBezTo>
                    <a:lnTo>
                      <a:pt x="454" y="764"/>
                    </a:lnTo>
                    <a:lnTo>
                      <a:pt x="600" y="624"/>
                    </a:lnTo>
                    <a:cubicBezTo>
                      <a:pt x="649" y="577"/>
                      <a:pt x="699" y="531"/>
                      <a:pt x="748" y="486"/>
                    </a:cubicBezTo>
                    <a:cubicBezTo>
                      <a:pt x="798" y="440"/>
                      <a:pt x="845" y="390"/>
                      <a:pt x="889" y="340"/>
                    </a:cubicBezTo>
                    <a:cubicBezTo>
                      <a:pt x="932" y="289"/>
                      <a:pt x="976" y="236"/>
                      <a:pt x="1015" y="180"/>
                    </a:cubicBezTo>
                    <a:cubicBezTo>
                      <a:pt x="1056" y="126"/>
                      <a:pt x="1096" y="70"/>
                      <a:pt x="1129" y="8"/>
                    </a:cubicBezTo>
                    <a:lnTo>
                      <a:pt x="1120" y="1"/>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2078;p31"/>
              <p:cNvSpPr/>
              <p:nvPr>
                <p:custDataLst>
                  <p:tags r:id="rId17"/>
                </p:custDataLst>
              </p:nvPr>
            </p:nvSpPr>
            <p:spPr>
              <a:xfrm rot="2237790">
                <a:off x="3061" y="7087"/>
                <a:ext cx="520" cy="544"/>
              </a:xfrm>
              <a:custGeom>
                <a:avLst/>
                <a:gdLst/>
                <a:ahLst/>
                <a:cxnLst/>
                <a:rect l="l" t="t" r="r" b="b"/>
                <a:pathLst>
                  <a:path w="1130" h="1181" extrusionOk="0">
                    <a:moveTo>
                      <a:pt x="1120" y="0"/>
                    </a:moveTo>
                    <a:cubicBezTo>
                      <a:pt x="1020" y="92"/>
                      <a:pt x="921" y="185"/>
                      <a:pt x="822" y="277"/>
                    </a:cubicBezTo>
                    <a:lnTo>
                      <a:pt x="675" y="416"/>
                    </a:lnTo>
                    <a:lnTo>
                      <a:pt x="529" y="557"/>
                    </a:lnTo>
                    <a:cubicBezTo>
                      <a:pt x="480" y="604"/>
                      <a:pt x="430" y="650"/>
                      <a:pt x="381" y="696"/>
                    </a:cubicBezTo>
                    <a:cubicBezTo>
                      <a:pt x="331" y="741"/>
                      <a:pt x="284" y="791"/>
                      <a:pt x="240" y="842"/>
                    </a:cubicBezTo>
                    <a:cubicBezTo>
                      <a:pt x="197" y="892"/>
                      <a:pt x="154" y="946"/>
                      <a:pt x="113" y="1000"/>
                    </a:cubicBezTo>
                    <a:cubicBezTo>
                      <a:pt x="74" y="1056"/>
                      <a:pt x="34" y="1111"/>
                      <a:pt x="1" y="1172"/>
                    </a:cubicBezTo>
                    <a:lnTo>
                      <a:pt x="9" y="1181"/>
                    </a:lnTo>
                    <a:cubicBezTo>
                      <a:pt x="69" y="1144"/>
                      <a:pt x="123" y="1103"/>
                      <a:pt x="176" y="1059"/>
                    </a:cubicBezTo>
                    <a:cubicBezTo>
                      <a:pt x="228" y="1016"/>
                      <a:pt x="279" y="972"/>
                      <a:pt x="329" y="925"/>
                    </a:cubicBezTo>
                    <a:cubicBezTo>
                      <a:pt x="378" y="878"/>
                      <a:pt x="424" y="829"/>
                      <a:pt x="469" y="777"/>
                    </a:cubicBezTo>
                    <a:cubicBezTo>
                      <a:pt x="513" y="725"/>
                      <a:pt x="555" y="673"/>
                      <a:pt x="600" y="623"/>
                    </a:cubicBezTo>
                    <a:lnTo>
                      <a:pt x="735" y="469"/>
                    </a:lnTo>
                    <a:lnTo>
                      <a:pt x="867" y="316"/>
                    </a:lnTo>
                    <a:cubicBezTo>
                      <a:pt x="955" y="212"/>
                      <a:pt x="1044" y="110"/>
                      <a:pt x="1129" y="5"/>
                    </a:cubicBezTo>
                    <a:lnTo>
                      <a:pt x="1120" y="0"/>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2079;p31"/>
              <p:cNvSpPr/>
              <p:nvPr>
                <p:custDataLst>
                  <p:tags r:id="rId18"/>
                </p:custDataLst>
              </p:nvPr>
            </p:nvSpPr>
            <p:spPr>
              <a:xfrm rot="2237790">
                <a:off x="3873" y="6624"/>
                <a:ext cx="61" cy="747"/>
              </a:xfrm>
              <a:custGeom>
                <a:avLst/>
                <a:gdLst/>
                <a:ahLst/>
                <a:cxnLst/>
                <a:rect l="l" t="t" r="r" b="b"/>
                <a:pathLst>
                  <a:path w="132" h="1622" extrusionOk="0">
                    <a:moveTo>
                      <a:pt x="50" y="1"/>
                    </a:moveTo>
                    <a:cubicBezTo>
                      <a:pt x="32" y="69"/>
                      <a:pt x="25" y="136"/>
                      <a:pt x="17" y="204"/>
                    </a:cubicBezTo>
                    <a:cubicBezTo>
                      <a:pt x="10" y="272"/>
                      <a:pt x="5" y="340"/>
                      <a:pt x="4" y="408"/>
                    </a:cubicBezTo>
                    <a:cubicBezTo>
                      <a:pt x="1" y="475"/>
                      <a:pt x="4" y="542"/>
                      <a:pt x="9" y="610"/>
                    </a:cubicBezTo>
                    <a:cubicBezTo>
                      <a:pt x="16" y="678"/>
                      <a:pt x="22" y="744"/>
                      <a:pt x="26" y="812"/>
                    </a:cubicBezTo>
                    <a:lnTo>
                      <a:pt x="40" y="1015"/>
                    </a:lnTo>
                    <a:lnTo>
                      <a:pt x="53" y="1216"/>
                    </a:lnTo>
                    <a:cubicBezTo>
                      <a:pt x="66" y="1350"/>
                      <a:pt x="74" y="1486"/>
                      <a:pt x="88" y="1620"/>
                    </a:cubicBezTo>
                    <a:lnTo>
                      <a:pt x="99" y="1622"/>
                    </a:lnTo>
                    <a:cubicBezTo>
                      <a:pt x="105" y="1486"/>
                      <a:pt x="108" y="1351"/>
                      <a:pt x="114" y="1216"/>
                    </a:cubicBezTo>
                    <a:lnTo>
                      <a:pt x="119" y="1012"/>
                    </a:lnTo>
                    <a:lnTo>
                      <a:pt x="123" y="811"/>
                    </a:lnTo>
                    <a:cubicBezTo>
                      <a:pt x="124" y="742"/>
                      <a:pt x="126" y="675"/>
                      <a:pt x="129" y="607"/>
                    </a:cubicBezTo>
                    <a:cubicBezTo>
                      <a:pt x="131" y="541"/>
                      <a:pt x="130" y="473"/>
                      <a:pt x="125" y="405"/>
                    </a:cubicBezTo>
                    <a:cubicBezTo>
                      <a:pt x="120" y="338"/>
                      <a:pt x="114" y="271"/>
                      <a:pt x="103" y="203"/>
                    </a:cubicBezTo>
                    <a:cubicBezTo>
                      <a:pt x="93" y="135"/>
                      <a:pt x="81" y="68"/>
                      <a:pt x="61" y="1"/>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2080;p31"/>
              <p:cNvSpPr/>
              <p:nvPr>
                <p:custDataLst>
                  <p:tags r:id="rId19"/>
                </p:custDataLst>
              </p:nvPr>
            </p:nvSpPr>
            <p:spPr>
              <a:xfrm rot="2237790">
                <a:off x="3444" y="7230"/>
                <a:ext cx="60" cy="746"/>
              </a:xfrm>
              <a:custGeom>
                <a:avLst/>
                <a:gdLst/>
                <a:ahLst/>
                <a:cxnLst/>
                <a:rect l="l" t="t" r="r" b="b"/>
                <a:pathLst>
                  <a:path w="131" h="1621" extrusionOk="0">
                    <a:moveTo>
                      <a:pt x="33" y="0"/>
                    </a:moveTo>
                    <a:cubicBezTo>
                      <a:pt x="26" y="136"/>
                      <a:pt x="23" y="270"/>
                      <a:pt x="18" y="406"/>
                    </a:cubicBezTo>
                    <a:lnTo>
                      <a:pt x="13" y="609"/>
                    </a:lnTo>
                    <a:lnTo>
                      <a:pt x="10" y="811"/>
                    </a:lnTo>
                    <a:cubicBezTo>
                      <a:pt x="8" y="879"/>
                      <a:pt x="5" y="947"/>
                      <a:pt x="2" y="1015"/>
                    </a:cubicBezTo>
                    <a:cubicBezTo>
                      <a:pt x="0" y="1081"/>
                      <a:pt x="1" y="1148"/>
                      <a:pt x="6" y="1216"/>
                    </a:cubicBezTo>
                    <a:cubicBezTo>
                      <a:pt x="12" y="1284"/>
                      <a:pt x="18" y="1351"/>
                      <a:pt x="28" y="1418"/>
                    </a:cubicBezTo>
                    <a:cubicBezTo>
                      <a:pt x="39" y="1486"/>
                      <a:pt x="51" y="1554"/>
                      <a:pt x="70" y="1621"/>
                    </a:cubicBezTo>
                    <a:lnTo>
                      <a:pt x="83" y="1621"/>
                    </a:lnTo>
                    <a:cubicBezTo>
                      <a:pt x="99" y="1553"/>
                      <a:pt x="107" y="1485"/>
                      <a:pt x="115" y="1417"/>
                    </a:cubicBezTo>
                    <a:cubicBezTo>
                      <a:pt x="121" y="1350"/>
                      <a:pt x="125" y="1282"/>
                      <a:pt x="127" y="1214"/>
                    </a:cubicBezTo>
                    <a:cubicBezTo>
                      <a:pt x="131" y="1146"/>
                      <a:pt x="127" y="1080"/>
                      <a:pt x="122" y="1012"/>
                    </a:cubicBezTo>
                    <a:cubicBezTo>
                      <a:pt x="116" y="944"/>
                      <a:pt x="110" y="877"/>
                      <a:pt x="106" y="809"/>
                    </a:cubicBezTo>
                    <a:lnTo>
                      <a:pt x="93" y="608"/>
                    </a:lnTo>
                    <a:lnTo>
                      <a:pt x="78" y="406"/>
                    </a:lnTo>
                    <a:cubicBezTo>
                      <a:pt x="67" y="271"/>
                      <a:pt x="58" y="136"/>
                      <a:pt x="44" y="1"/>
                    </a:cubicBezTo>
                    <a:lnTo>
                      <a:pt x="33" y="0"/>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2081;p31"/>
              <p:cNvSpPr/>
              <p:nvPr>
                <p:custDataLst>
                  <p:tags r:id="rId20"/>
                </p:custDataLst>
              </p:nvPr>
            </p:nvSpPr>
            <p:spPr>
              <a:xfrm rot="2237790">
                <a:off x="3618" y="7486"/>
                <a:ext cx="747" cy="59"/>
              </a:xfrm>
              <a:custGeom>
                <a:avLst/>
                <a:gdLst/>
                <a:ahLst/>
                <a:cxnLst/>
                <a:rect l="l" t="t" r="r" b="b"/>
                <a:pathLst>
                  <a:path w="1622" h="128" extrusionOk="0">
                    <a:moveTo>
                      <a:pt x="1159" y="0"/>
                    </a:moveTo>
                    <a:cubicBezTo>
                      <a:pt x="1110" y="0"/>
                      <a:pt x="1061" y="3"/>
                      <a:pt x="1012" y="7"/>
                    </a:cubicBezTo>
                    <a:cubicBezTo>
                      <a:pt x="944" y="13"/>
                      <a:pt x="878" y="19"/>
                      <a:pt x="810" y="24"/>
                    </a:cubicBezTo>
                    <a:lnTo>
                      <a:pt x="609" y="37"/>
                    </a:lnTo>
                    <a:lnTo>
                      <a:pt x="406" y="52"/>
                    </a:lnTo>
                    <a:cubicBezTo>
                      <a:pt x="272" y="63"/>
                      <a:pt x="136" y="73"/>
                      <a:pt x="2" y="85"/>
                    </a:cubicBezTo>
                    <a:lnTo>
                      <a:pt x="1" y="97"/>
                    </a:lnTo>
                    <a:cubicBezTo>
                      <a:pt x="136" y="103"/>
                      <a:pt x="271" y="106"/>
                      <a:pt x="406" y="111"/>
                    </a:cubicBezTo>
                    <a:lnTo>
                      <a:pt x="610" y="116"/>
                    </a:lnTo>
                    <a:lnTo>
                      <a:pt x="812" y="121"/>
                    </a:lnTo>
                    <a:cubicBezTo>
                      <a:pt x="880" y="122"/>
                      <a:pt x="948" y="124"/>
                      <a:pt x="1015" y="127"/>
                    </a:cubicBezTo>
                    <a:cubicBezTo>
                      <a:pt x="1036" y="127"/>
                      <a:pt x="1057" y="128"/>
                      <a:pt x="1078" y="128"/>
                    </a:cubicBezTo>
                    <a:cubicBezTo>
                      <a:pt x="1124" y="128"/>
                      <a:pt x="1170" y="126"/>
                      <a:pt x="1217" y="123"/>
                    </a:cubicBezTo>
                    <a:cubicBezTo>
                      <a:pt x="1284" y="117"/>
                      <a:pt x="1351" y="111"/>
                      <a:pt x="1419" y="101"/>
                    </a:cubicBezTo>
                    <a:cubicBezTo>
                      <a:pt x="1487" y="90"/>
                      <a:pt x="1554" y="79"/>
                      <a:pt x="1621" y="59"/>
                    </a:cubicBezTo>
                    <a:lnTo>
                      <a:pt x="1621" y="48"/>
                    </a:lnTo>
                    <a:cubicBezTo>
                      <a:pt x="1553" y="31"/>
                      <a:pt x="1486" y="23"/>
                      <a:pt x="1418" y="15"/>
                    </a:cubicBezTo>
                    <a:cubicBezTo>
                      <a:pt x="1350" y="8"/>
                      <a:pt x="1282" y="3"/>
                      <a:pt x="1215" y="2"/>
                    </a:cubicBezTo>
                    <a:cubicBezTo>
                      <a:pt x="1196" y="1"/>
                      <a:pt x="1177" y="0"/>
                      <a:pt x="1159" y="0"/>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2082;p31"/>
              <p:cNvSpPr/>
              <p:nvPr>
                <p:custDataLst>
                  <p:tags r:id="rId21"/>
                </p:custDataLst>
              </p:nvPr>
            </p:nvSpPr>
            <p:spPr>
              <a:xfrm rot="2237790">
                <a:off x="3013" y="7056"/>
                <a:ext cx="746" cy="59"/>
              </a:xfrm>
              <a:custGeom>
                <a:avLst/>
                <a:gdLst/>
                <a:ahLst/>
                <a:cxnLst/>
                <a:rect l="l" t="t" r="r" b="b"/>
                <a:pathLst>
                  <a:path w="1621" h="129" extrusionOk="0">
                    <a:moveTo>
                      <a:pt x="542" y="1"/>
                    </a:moveTo>
                    <a:cubicBezTo>
                      <a:pt x="497" y="1"/>
                      <a:pt x="451" y="2"/>
                      <a:pt x="405" y="6"/>
                    </a:cubicBezTo>
                    <a:cubicBezTo>
                      <a:pt x="337" y="11"/>
                      <a:pt x="270" y="18"/>
                      <a:pt x="203" y="28"/>
                    </a:cubicBezTo>
                    <a:cubicBezTo>
                      <a:pt x="135" y="38"/>
                      <a:pt x="67" y="51"/>
                      <a:pt x="0" y="70"/>
                    </a:cubicBezTo>
                    <a:lnTo>
                      <a:pt x="0" y="82"/>
                    </a:lnTo>
                    <a:cubicBezTo>
                      <a:pt x="68" y="99"/>
                      <a:pt x="136" y="106"/>
                      <a:pt x="204" y="114"/>
                    </a:cubicBezTo>
                    <a:cubicBezTo>
                      <a:pt x="271" y="121"/>
                      <a:pt x="339" y="126"/>
                      <a:pt x="407" y="127"/>
                    </a:cubicBezTo>
                    <a:cubicBezTo>
                      <a:pt x="426" y="128"/>
                      <a:pt x="444" y="128"/>
                      <a:pt x="463" y="128"/>
                    </a:cubicBezTo>
                    <a:cubicBezTo>
                      <a:pt x="512" y="128"/>
                      <a:pt x="560" y="126"/>
                      <a:pt x="609" y="122"/>
                    </a:cubicBezTo>
                    <a:cubicBezTo>
                      <a:pt x="677" y="116"/>
                      <a:pt x="744" y="109"/>
                      <a:pt x="812" y="105"/>
                    </a:cubicBezTo>
                    <a:lnTo>
                      <a:pt x="1014" y="93"/>
                    </a:lnTo>
                    <a:lnTo>
                      <a:pt x="1215" y="78"/>
                    </a:lnTo>
                    <a:cubicBezTo>
                      <a:pt x="1350" y="67"/>
                      <a:pt x="1485" y="57"/>
                      <a:pt x="1620" y="44"/>
                    </a:cubicBezTo>
                    <a:lnTo>
                      <a:pt x="1621" y="32"/>
                    </a:lnTo>
                    <a:cubicBezTo>
                      <a:pt x="1485" y="26"/>
                      <a:pt x="1351" y="23"/>
                      <a:pt x="1215" y="18"/>
                    </a:cubicBezTo>
                    <a:lnTo>
                      <a:pt x="1012" y="12"/>
                    </a:lnTo>
                    <a:lnTo>
                      <a:pt x="811" y="9"/>
                    </a:lnTo>
                    <a:cubicBezTo>
                      <a:pt x="742" y="7"/>
                      <a:pt x="675" y="5"/>
                      <a:pt x="606" y="2"/>
                    </a:cubicBezTo>
                    <a:cubicBezTo>
                      <a:pt x="585" y="1"/>
                      <a:pt x="564" y="1"/>
                      <a:pt x="542" y="1"/>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2083;p31"/>
              <p:cNvSpPr/>
              <p:nvPr>
                <p:custDataLst>
                  <p:tags r:id="rId22"/>
                </p:custDataLst>
              </p:nvPr>
            </p:nvSpPr>
            <p:spPr>
              <a:xfrm rot="2237790">
                <a:off x="3145" y="6846"/>
                <a:ext cx="698" cy="275"/>
              </a:xfrm>
              <a:custGeom>
                <a:avLst/>
                <a:gdLst/>
                <a:ahLst/>
                <a:cxnLst/>
                <a:rect l="l" t="t" r="r" b="b"/>
                <a:pathLst>
                  <a:path w="1517" h="598" extrusionOk="0">
                    <a:moveTo>
                      <a:pt x="5" y="0"/>
                    </a:moveTo>
                    <a:lnTo>
                      <a:pt x="1" y="12"/>
                    </a:lnTo>
                    <a:cubicBezTo>
                      <a:pt x="58" y="52"/>
                      <a:pt x="117" y="87"/>
                      <a:pt x="177" y="119"/>
                    </a:cubicBezTo>
                    <a:cubicBezTo>
                      <a:pt x="237" y="151"/>
                      <a:pt x="298" y="182"/>
                      <a:pt x="359" y="209"/>
                    </a:cubicBezTo>
                    <a:cubicBezTo>
                      <a:pt x="421" y="238"/>
                      <a:pt x="485" y="261"/>
                      <a:pt x="548" y="282"/>
                    </a:cubicBezTo>
                    <a:cubicBezTo>
                      <a:pt x="613" y="303"/>
                      <a:pt x="677" y="322"/>
                      <a:pt x="741" y="344"/>
                    </a:cubicBezTo>
                    <a:lnTo>
                      <a:pt x="933" y="410"/>
                    </a:lnTo>
                    <a:lnTo>
                      <a:pt x="1126" y="474"/>
                    </a:lnTo>
                    <a:cubicBezTo>
                      <a:pt x="1255" y="515"/>
                      <a:pt x="1385" y="558"/>
                      <a:pt x="1513" y="598"/>
                    </a:cubicBezTo>
                    <a:lnTo>
                      <a:pt x="1517" y="583"/>
                    </a:lnTo>
                    <a:cubicBezTo>
                      <a:pt x="1395" y="526"/>
                      <a:pt x="1271" y="470"/>
                      <a:pt x="1148" y="415"/>
                    </a:cubicBezTo>
                    <a:lnTo>
                      <a:pt x="963" y="333"/>
                    </a:lnTo>
                    <a:lnTo>
                      <a:pt x="777" y="251"/>
                    </a:lnTo>
                    <a:cubicBezTo>
                      <a:pt x="714" y="225"/>
                      <a:pt x="652" y="197"/>
                      <a:pt x="592" y="168"/>
                    </a:cubicBezTo>
                    <a:cubicBezTo>
                      <a:pt x="530" y="141"/>
                      <a:pt x="467" y="116"/>
                      <a:pt x="402" y="95"/>
                    </a:cubicBezTo>
                    <a:cubicBezTo>
                      <a:pt x="338" y="74"/>
                      <a:pt x="274" y="56"/>
                      <a:pt x="207" y="40"/>
                    </a:cubicBezTo>
                    <a:cubicBezTo>
                      <a:pt x="140" y="22"/>
                      <a:pt x="74" y="8"/>
                      <a:pt x="5" y="0"/>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2084;p31"/>
              <p:cNvSpPr/>
              <p:nvPr>
                <p:custDataLst>
                  <p:tags r:id="rId23"/>
                </p:custDataLst>
              </p:nvPr>
            </p:nvSpPr>
            <p:spPr>
              <a:xfrm rot="2237790">
                <a:off x="3534" y="7480"/>
                <a:ext cx="698" cy="275"/>
              </a:xfrm>
              <a:custGeom>
                <a:avLst/>
                <a:gdLst/>
                <a:ahLst/>
                <a:cxnLst/>
                <a:rect l="l" t="t" r="r" b="b"/>
                <a:pathLst>
                  <a:path w="1517" h="597" extrusionOk="0">
                    <a:moveTo>
                      <a:pt x="5" y="0"/>
                    </a:moveTo>
                    <a:lnTo>
                      <a:pt x="1" y="14"/>
                    </a:lnTo>
                    <a:cubicBezTo>
                      <a:pt x="124" y="71"/>
                      <a:pt x="247" y="126"/>
                      <a:pt x="370" y="183"/>
                    </a:cubicBezTo>
                    <a:lnTo>
                      <a:pt x="554" y="264"/>
                    </a:lnTo>
                    <a:lnTo>
                      <a:pt x="741" y="345"/>
                    </a:lnTo>
                    <a:cubicBezTo>
                      <a:pt x="804" y="371"/>
                      <a:pt x="865" y="400"/>
                      <a:pt x="927" y="429"/>
                    </a:cubicBezTo>
                    <a:cubicBezTo>
                      <a:pt x="987" y="456"/>
                      <a:pt x="1052" y="481"/>
                      <a:pt x="1115" y="502"/>
                    </a:cubicBezTo>
                    <a:cubicBezTo>
                      <a:pt x="1179" y="523"/>
                      <a:pt x="1245" y="540"/>
                      <a:pt x="1310" y="558"/>
                    </a:cubicBezTo>
                    <a:cubicBezTo>
                      <a:pt x="1377" y="575"/>
                      <a:pt x="1444" y="589"/>
                      <a:pt x="1513" y="597"/>
                    </a:cubicBezTo>
                    <a:lnTo>
                      <a:pt x="1517" y="585"/>
                    </a:lnTo>
                    <a:cubicBezTo>
                      <a:pt x="1460" y="544"/>
                      <a:pt x="1401" y="511"/>
                      <a:pt x="1341" y="479"/>
                    </a:cubicBezTo>
                    <a:cubicBezTo>
                      <a:pt x="1281" y="445"/>
                      <a:pt x="1220" y="416"/>
                      <a:pt x="1158" y="388"/>
                    </a:cubicBezTo>
                    <a:cubicBezTo>
                      <a:pt x="1097" y="360"/>
                      <a:pt x="1033" y="336"/>
                      <a:pt x="969" y="315"/>
                    </a:cubicBezTo>
                    <a:cubicBezTo>
                      <a:pt x="906" y="294"/>
                      <a:pt x="840" y="274"/>
                      <a:pt x="776" y="252"/>
                    </a:cubicBezTo>
                    <a:lnTo>
                      <a:pt x="585" y="188"/>
                    </a:lnTo>
                    <a:lnTo>
                      <a:pt x="392" y="124"/>
                    </a:lnTo>
                    <a:cubicBezTo>
                      <a:pt x="262" y="82"/>
                      <a:pt x="134" y="39"/>
                      <a:pt x="5" y="0"/>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2085;p31"/>
              <p:cNvSpPr/>
              <p:nvPr>
                <p:custDataLst>
                  <p:tags r:id="rId24"/>
                </p:custDataLst>
              </p:nvPr>
            </p:nvSpPr>
            <p:spPr>
              <a:xfrm rot="2237790">
                <a:off x="3868" y="6756"/>
                <a:ext cx="275" cy="698"/>
              </a:xfrm>
              <a:custGeom>
                <a:avLst/>
                <a:gdLst/>
                <a:ahLst/>
                <a:cxnLst/>
                <a:rect l="l" t="t" r="r" b="b"/>
                <a:pathLst>
                  <a:path w="598" h="1517" extrusionOk="0">
                    <a:moveTo>
                      <a:pt x="586" y="0"/>
                    </a:moveTo>
                    <a:cubicBezTo>
                      <a:pt x="545" y="57"/>
                      <a:pt x="510" y="117"/>
                      <a:pt x="478" y="176"/>
                    </a:cubicBezTo>
                    <a:cubicBezTo>
                      <a:pt x="446" y="237"/>
                      <a:pt x="416" y="297"/>
                      <a:pt x="388" y="359"/>
                    </a:cubicBezTo>
                    <a:cubicBezTo>
                      <a:pt x="359" y="420"/>
                      <a:pt x="336" y="484"/>
                      <a:pt x="315" y="548"/>
                    </a:cubicBezTo>
                    <a:cubicBezTo>
                      <a:pt x="295" y="612"/>
                      <a:pt x="275" y="677"/>
                      <a:pt x="253" y="741"/>
                    </a:cubicBezTo>
                    <a:lnTo>
                      <a:pt x="188" y="933"/>
                    </a:lnTo>
                    <a:lnTo>
                      <a:pt x="124" y="1125"/>
                    </a:lnTo>
                    <a:cubicBezTo>
                      <a:pt x="82" y="1255"/>
                      <a:pt x="39" y="1384"/>
                      <a:pt x="0" y="1512"/>
                    </a:cubicBezTo>
                    <a:lnTo>
                      <a:pt x="14" y="1517"/>
                    </a:lnTo>
                    <a:cubicBezTo>
                      <a:pt x="71" y="1395"/>
                      <a:pt x="127" y="1270"/>
                      <a:pt x="183" y="1147"/>
                    </a:cubicBezTo>
                    <a:lnTo>
                      <a:pt x="264" y="963"/>
                    </a:lnTo>
                    <a:lnTo>
                      <a:pt x="346" y="776"/>
                    </a:lnTo>
                    <a:cubicBezTo>
                      <a:pt x="372" y="713"/>
                      <a:pt x="400" y="652"/>
                      <a:pt x="429" y="591"/>
                    </a:cubicBezTo>
                    <a:cubicBezTo>
                      <a:pt x="456" y="530"/>
                      <a:pt x="481" y="466"/>
                      <a:pt x="502" y="402"/>
                    </a:cubicBezTo>
                    <a:cubicBezTo>
                      <a:pt x="523" y="338"/>
                      <a:pt x="541" y="273"/>
                      <a:pt x="558" y="207"/>
                    </a:cubicBezTo>
                    <a:cubicBezTo>
                      <a:pt x="575" y="140"/>
                      <a:pt x="589" y="73"/>
                      <a:pt x="597" y="4"/>
                    </a:cubicBezTo>
                    <a:lnTo>
                      <a:pt x="586" y="0"/>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2086;p31"/>
              <p:cNvSpPr/>
              <p:nvPr>
                <p:custDataLst>
                  <p:tags r:id="rId25"/>
                </p:custDataLst>
              </p:nvPr>
            </p:nvSpPr>
            <p:spPr>
              <a:xfrm rot="2237790">
                <a:off x="3234" y="7145"/>
                <a:ext cx="275" cy="698"/>
              </a:xfrm>
              <a:custGeom>
                <a:avLst/>
                <a:gdLst/>
                <a:ahLst/>
                <a:cxnLst/>
                <a:rect l="l" t="t" r="r" b="b"/>
                <a:pathLst>
                  <a:path w="598" h="1517" extrusionOk="0">
                    <a:moveTo>
                      <a:pt x="583" y="0"/>
                    </a:moveTo>
                    <a:cubicBezTo>
                      <a:pt x="526" y="123"/>
                      <a:pt x="471" y="246"/>
                      <a:pt x="415" y="369"/>
                    </a:cubicBezTo>
                    <a:lnTo>
                      <a:pt x="333" y="554"/>
                    </a:lnTo>
                    <a:lnTo>
                      <a:pt x="252" y="741"/>
                    </a:lnTo>
                    <a:cubicBezTo>
                      <a:pt x="226" y="803"/>
                      <a:pt x="198" y="865"/>
                      <a:pt x="168" y="926"/>
                    </a:cubicBezTo>
                    <a:cubicBezTo>
                      <a:pt x="141" y="987"/>
                      <a:pt x="116" y="1051"/>
                      <a:pt x="95" y="1115"/>
                    </a:cubicBezTo>
                    <a:cubicBezTo>
                      <a:pt x="75" y="1179"/>
                      <a:pt x="57" y="1244"/>
                      <a:pt x="39" y="1310"/>
                    </a:cubicBezTo>
                    <a:cubicBezTo>
                      <a:pt x="22" y="1377"/>
                      <a:pt x="8" y="1444"/>
                      <a:pt x="0" y="1512"/>
                    </a:cubicBezTo>
                    <a:lnTo>
                      <a:pt x="12" y="1517"/>
                    </a:lnTo>
                    <a:cubicBezTo>
                      <a:pt x="53" y="1459"/>
                      <a:pt x="86" y="1401"/>
                      <a:pt x="119" y="1340"/>
                    </a:cubicBezTo>
                    <a:cubicBezTo>
                      <a:pt x="152" y="1281"/>
                      <a:pt x="182" y="1219"/>
                      <a:pt x="209" y="1158"/>
                    </a:cubicBezTo>
                    <a:cubicBezTo>
                      <a:pt x="237" y="1096"/>
                      <a:pt x="261" y="1033"/>
                      <a:pt x="282" y="969"/>
                    </a:cubicBezTo>
                    <a:cubicBezTo>
                      <a:pt x="303" y="905"/>
                      <a:pt x="323" y="840"/>
                      <a:pt x="345" y="776"/>
                    </a:cubicBezTo>
                    <a:lnTo>
                      <a:pt x="409" y="584"/>
                    </a:lnTo>
                    <a:lnTo>
                      <a:pt x="474" y="391"/>
                    </a:lnTo>
                    <a:cubicBezTo>
                      <a:pt x="516" y="262"/>
                      <a:pt x="558" y="134"/>
                      <a:pt x="597" y="4"/>
                    </a:cubicBezTo>
                    <a:lnTo>
                      <a:pt x="583" y="0"/>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87;p31"/>
              <p:cNvSpPr/>
              <p:nvPr>
                <p:custDataLst>
                  <p:tags r:id="rId26"/>
                </p:custDataLst>
              </p:nvPr>
            </p:nvSpPr>
            <p:spPr>
              <a:xfrm rot="2237790">
                <a:off x="3622" y="6596"/>
                <a:ext cx="308" cy="686"/>
              </a:xfrm>
              <a:custGeom>
                <a:avLst/>
                <a:gdLst/>
                <a:ahLst/>
                <a:cxnLst/>
                <a:rect l="l" t="t" r="r" b="b"/>
                <a:pathLst>
                  <a:path w="669" h="1490" extrusionOk="0">
                    <a:moveTo>
                      <a:pt x="12" y="0"/>
                    </a:moveTo>
                    <a:lnTo>
                      <a:pt x="1" y="6"/>
                    </a:lnTo>
                    <a:cubicBezTo>
                      <a:pt x="12" y="74"/>
                      <a:pt x="29" y="141"/>
                      <a:pt x="49" y="206"/>
                    </a:cubicBezTo>
                    <a:cubicBezTo>
                      <a:pt x="68" y="271"/>
                      <a:pt x="90" y="336"/>
                      <a:pt x="113" y="399"/>
                    </a:cubicBezTo>
                    <a:cubicBezTo>
                      <a:pt x="137" y="462"/>
                      <a:pt x="164" y="524"/>
                      <a:pt x="196" y="584"/>
                    </a:cubicBezTo>
                    <a:cubicBezTo>
                      <a:pt x="227" y="645"/>
                      <a:pt x="258" y="704"/>
                      <a:pt x="288" y="765"/>
                    </a:cubicBezTo>
                    <a:lnTo>
                      <a:pt x="378" y="947"/>
                    </a:lnTo>
                    <a:lnTo>
                      <a:pt x="470" y="1129"/>
                    </a:lnTo>
                    <a:cubicBezTo>
                      <a:pt x="533" y="1250"/>
                      <a:pt x="592" y="1370"/>
                      <a:pt x="656" y="1490"/>
                    </a:cubicBezTo>
                    <a:lnTo>
                      <a:pt x="668" y="1483"/>
                    </a:lnTo>
                    <a:cubicBezTo>
                      <a:pt x="622" y="1356"/>
                      <a:pt x="572" y="1229"/>
                      <a:pt x="525" y="1103"/>
                    </a:cubicBezTo>
                    <a:lnTo>
                      <a:pt x="452" y="914"/>
                    </a:lnTo>
                    <a:lnTo>
                      <a:pt x="378" y="725"/>
                    </a:lnTo>
                    <a:cubicBezTo>
                      <a:pt x="353" y="663"/>
                      <a:pt x="330" y="598"/>
                      <a:pt x="306" y="534"/>
                    </a:cubicBezTo>
                    <a:cubicBezTo>
                      <a:pt x="283" y="472"/>
                      <a:pt x="256" y="409"/>
                      <a:pt x="226" y="350"/>
                    </a:cubicBezTo>
                    <a:cubicBezTo>
                      <a:pt x="196" y="288"/>
                      <a:pt x="163" y="230"/>
                      <a:pt x="128" y="170"/>
                    </a:cubicBezTo>
                    <a:cubicBezTo>
                      <a:pt x="92" y="112"/>
                      <a:pt x="55" y="55"/>
                      <a:pt x="12" y="0"/>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88;p31"/>
              <p:cNvSpPr/>
              <p:nvPr>
                <p:custDataLst>
                  <p:tags r:id="rId27"/>
                </p:custDataLst>
              </p:nvPr>
            </p:nvSpPr>
            <p:spPr>
              <a:xfrm rot="2237790">
                <a:off x="3707" y="7233"/>
                <a:ext cx="686" cy="307"/>
              </a:xfrm>
              <a:custGeom>
                <a:avLst/>
                <a:gdLst/>
                <a:ahLst/>
                <a:cxnLst/>
                <a:rect l="l" t="t" r="r" b="b"/>
                <a:pathLst>
                  <a:path w="1491" h="667" extrusionOk="0">
                    <a:moveTo>
                      <a:pt x="1486" y="0"/>
                    </a:moveTo>
                    <a:cubicBezTo>
                      <a:pt x="1416" y="12"/>
                      <a:pt x="1350" y="28"/>
                      <a:pt x="1284" y="48"/>
                    </a:cubicBezTo>
                    <a:cubicBezTo>
                      <a:pt x="1220" y="67"/>
                      <a:pt x="1154" y="90"/>
                      <a:pt x="1091" y="113"/>
                    </a:cubicBezTo>
                    <a:cubicBezTo>
                      <a:pt x="1028" y="137"/>
                      <a:pt x="966" y="164"/>
                      <a:pt x="907" y="195"/>
                    </a:cubicBezTo>
                    <a:cubicBezTo>
                      <a:pt x="845" y="227"/>
                      <a:pt x="787" y="258"/>
                      <a:pt x="725" y="288"/>
                    </a:cubicBezTo>
                    <a:lnTo>
                      <a:pt x="543" y="378"/>
                    </a:lnTo>
                    <a:lnTo>
                      <a:pt x="361" y="470"/>
                    </a:lnTo>
                    <a:cubicBezTo>
                      <a:pt x="240" y="532"/>
                      <a:pt x="120" y="592"/>
                      <a:pt x="1" y="655"/>
                    </a:cubicBezTo>
                    <a:lnTo>
                      <a:pt x="7" y="667"/>
                    </a:lnTo>
                    <a:cubicBezTo>
                      <a:pt x="134" y="622"/>
                      <a:pt x="261" y="572"/>
                      <a:pt x="387" y="525"/>
                    </a:cubicBezTo>
                    <a:lnTo>
                      <a:pt x="576" y="452"/>
                    </a:lnTo>
                    <a:lnTo>
                      <a:pt x="765" y="378"/>
                    </a:lnTo>
                    <a:cubicBezTo>
                      <a:pt x="828" y="353"/>
                      <a:pt x="892" y="330"/>
                      <a:pt x="956" y="306"/>
                    </a:cubicBezTo>
                    <a:cubicBezTo>
                      <a:pt x="1018" y="283"/>
                      <a:pt x="1081" y="255"/>
                      <a:pt x="1140" y="225"/>
                    </a:cubicBezTo>
                    <a:cubicBezTo>
                      <a:pt x="1202" y="195"/>
                      <a:pt x="1261" y="163"/>
                      <a:pt x="1320" y="127"/>
                    </a:cubicBezTo>
                    <a:cubicBezTo>
                      <a:pt x="1378" y="92"/>
                      <a:pt x="1436" y="54"/>
                      <a:pt x="1491" y="12"/>
                    </a:cubicBezTo>
                    <a:lnTo>
                      <a:pt x="1486" y="0"/>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89;p31"/>
              <p:cNvSpPr/>
              <p:nvPr>
                <p:custDataLst>
                  <p:tags r:id="rId28"/>
                </p:custDataLst>
              </p:nvPr>
            </p:nvSpPr>
            <p:spPr>
              <a:xfrm rot="2237790">
                <a:off x="2984" y="7060"/>
                <a:ext cx="686" cy="308"/>
              </a:xfrm>
              <a:custGeom>
                <a:avLst/>
                <a:gdLst/>
                <a:ahLst/>
                <a:cxnLst/>
                <a:rect l="l" t="t" r="r" b="b"/>
                <a:pathLst>
                  <a:path w="1491" h="668" extrusionOk="0">
                    <a:moveTo>
                      <a:pt x="1484" y="0"/>
                    </a:moveTo>
                    <a:cubicBezTo>
                      <a:pt x="1357" y="45"/>
                      <a:pt x="1229" y="95"/>
                      <a:pt x="1103" y="142"/>
                    </a:cubicBezTo>
                    <a:lnTo>
                      <a:pt x="914" y="215"/>
                    </a:lnTo>
                    <a:lnTo>
                      <a:pt x="726" y="289"/>
                    </a:lnTo>
                    <a:cubicBezTo>
                      <a:pt x="663" y="314"/>
                      <a:pt x="598" y="337"/>
                      <a:pt x="535" y="361"/>
                    </a:cubicBezTo>
                    <a:cubicBezTo>
                      <a:pt x="472" y="384"/>
                      <a:pt x="410" y="412"/>
                      <a:pt x="350" y="441"/>
                    </a:cubicBezTo>
                    <a:cubicBezTo>
                      <a:pt x="289" y="471"/>
                      <a:pt x="230" y="504"/>
                      <a:pt x="171" y="539"/>
                    </a:cubicBezTo>
                    <a:cubicBezTo>
                      <a:pt x="112" y="575"/>
                      <a:pt x="55" y="612"/>
                      <a:pt x="1" y="655"/>
                    </a:cubicBezTo>
                    <a:lnTo>
                      <a:pt x="6" y="667"/>
                    </a:lnTo>
                    <a:cubicBezTo>
                      <a:pt x="75" y="655"/>
                      <a:pt x="142" y="638"/>
                      <a:pt x="206" y="618"/>
                    </a:cubicBezTo>
                    <a:cubicBezTo>
                      <a:pt x="272" y="600"/>
                      <a:pt x="337" y="577"/>
                      <a:pt x="399" y="554"/>
                    </a:cubicBezTo>
                    <a:cubicBezTo>
                      <a:pt x="463" y="530"/>
                      <a:pt x="524" y="503"/>
                      <a:pt x="585" y="471"/>
                    </a:cubicBezTo>
                    <a:cubicBezTo>
                      <a:pt x="645" y="440"/>
                      <a:pt x="705" y="409"/>
                      <a:pt x="765" y="379"/>
                    </a:cubicBezTo>
                    <a:lnTo>
                      <a:pt x="948" y="289"/>
                    </a:lnTo>
                    <a:lnTo>
                      <a:pt x="1129" y="198"/>
                    </a:lnTo>
                    <a:cubicBezTo>
                      <a:pt x="1250" y="136"/>
                      <a:pt x="1370" y="75"/>
                      <a:pt x="1490" y="11"/>
                    </a:cubicBezTo>
                    <a:lnTo>
                      <a:pt x="1484" y="0"/>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0" name="TextBox 12">
            <a:extLst>
              <a:ext uri="{FF2B5EF4-FFF2-40B4-BE49-F238E27FC236}">
                <a16:creationId xmlns:a16="http://schemas.microsoft.com/office/drawing/2014/main" id="{D1D9CC6C-0949-A093-0AAF-636BAB1A4DD3}"/>
              </a:ext>
            </a:extLst>
          </p:cNvPr>
          <p:cNvSpPr txBox="1"/>
          <p:nvPr/>
        </p:nvSpPr>
        <p:spPr>
          <a:xfrm>
            <a:off x="2155118" y="508101"/>
            <a:ext cx="6042138" cy="461665"/>
          </a:xfrm>
          <a:prstGeom prst="rect">
            <a:avLst/>
          </a:prstGeom>
          <a:noFill/>
        </p:spPr>
        <p:txBody>
          <a:bodyPr wrap="square" rtlCol="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sz="2400" b="1" dirty="0" err="1">
                <a:solidFill>
                  <a:srgbClr val="0070C0"/>
                </a:solidFill>
                <a:latin typeface="Calibri" panose="020F0502020204030204" pitchFamily="34" charset="0"/>
                <a:cs typeface="Calibri" panose="020F0502020204030204" pitchFamily="34" charset="0"/>
              </a:rPr>
              <a:t>Thứ</a:t>
            </a:r>
            <a:r>
              <a:rPr lang="en-US" sz="2400" b="1" dirty="0">
                <a:solidFill>
                  <a:srgbClr val="0070C0"/>
                </a:solidFill>
                <a:latin typeface="Calibri" panose="020F0502020204030204" pitchFamily="34" charset="0"/>
                <a:cs typeface="Calibri" panose="020F0502020204030204" pitchFamily="34" charset="0"/>
              </a:rPr>
              <a:t> … </a:t>
            </a:r>
            <a:r>
              <a:rPr lang="en-US" sz="2400" b="1" dirty="0" err="1">
                <a:solidFill>
                  <a:srgbClr val="0070C0"/>
                </a:solidFill>
                <a:latin typeface="Calibri" panose="020F0502020204030204" pitchFamily="34" charset="0"/>
                <a:cs typeface="Calibri" panose="020F0502020204030204" pitchFamily="34" charset="0"/>
              </a:rPr>
              <a:t>ngày</a:t>
            </a:r>
            <a:r>
              <a:rPr lang="en-US" sz="2400" b="1" dirty="0">
                <a:solidFill>
                  <a:srgbClr val="0070C0"/>
                </a:solidFill>
                <a:latin typeface="Calibri" panose="020F0502020204030204" pitchFamily="34" charset="0"/>
                <a:cs typeface="Calibri" panose="020F0502020204030204" pitchFamily="34" charset="0"/>
              </a:rPr>
              <a:t> … </a:t>
            </a:r>
            <a:r>
              <a:rPr lang="en-US" sz="2400" b="1" dirty="0" err="1">
                <a:solidFill>
                  <a:srgbClr val="0070C0"/>
                </a:solidFill>
                <a:latin typeface="Calibri" panose="020F0502020204030204" pitchFamily="34" charset="0"/>
                <a:cs typeface="Calibri" panose="020F0502020204030204" pitchFamily="34" charset="0"/>
              </a:rPr>
              <a:t>tháng</a:t>
            </a:r>
            <a:r>
              <a:rPr lang="en-US" sz="2400" b="1" dirty="0">
                <a:solidFill>
                  <a:srgbClr val="0070C0"/>
                </a:solidFill>
                <a:latin typeface="Calibri" panose="020F0502020204030204" pitchFamily="34" charset="0"/>
                <a:cs typeface="Calibri" panose="020F0502020204030204" pitchFamily="34" charset="0"/>
              </a:rPr>
              <a:t> … </a:t>
            </a:r>
            <a:r>
              <a:rPr lang="en-US" sz="2400" b="1" dirty="0" err="1">
                <a:solidFill>
                  <a:srgbClr val="0070C0"/>
                </a:solidFill>
                <a:latin typeface="Calibri" panose="020F0502020204030204" pitchFamily="34" charset="0"/>
                <a:cs typeface="Calibri" panose="020F0502020204030204" pitchFamily="34" charset="0"/>
              </a:rPr>
              <a:t>năm</a:t>
            </a:r>
            <a:r>
              <a:rPr lang="en-US" sz="2400" b="1" dirty="0">
                <a:solidFill>
                  <a:srgbClr val="0070C0"/>
                </a:solidFill>
                <a:latin typeface="Calibri" panose="020F0502020204030204" pitchFamily="34" charset="0"/>
                <a:cs typeface="Calibri" panose="020F0502020204030204" pitchFamily="34" charset="0"/>
              </a:rPr>
              <a:t> …</a:t>
            </a:r>
          </a:p>
        </p:txBody>
      </p:sp>
      <p:pic>
        <p:nvPicPr>
          <p:cNvPr id="61" name="Hình ảnh 7" descr="Ảnh có chứa văn bản, màn hình&#10;&#10;Mô tả được tạo tự động">
            <a:extLst>
              <a:ext uri="{FF2B5EF4-FFF2-40B4-BE49-F238E27FC236}">
                <a16:creationId xmlns:a16="http://schemas.microsoft.com/office/drawing/2014/main" id="{B2FB3992-FA9B-3FCB-8299-4DA759147F7D}"/>
              </a:ext>
            </a:extLst>
          </p:cNvPr>
          <p:cNvPicPr>
            <a:picLocks noChangeAspect="1"/>
          </p:cNvPicPr>
          <p:nvPr/>
        </p:nvPicPr>
        <p:blipFill>
          <a:blip r:embed="rId256"/>
          <a:stretch>
            <a:fillRect/>
          </a:stretch>
        </p:blipFill>
        <p:spPr>
          <a:xfrm>
            <a:off x="4218127" y="1011775"/>
            <a:ext cx="2469371" cy="521580"/>
          </a:xfrm>
          <a:prstGeom prst="rect">
            <a:avLst/>
          </a:prstGeom>
        </p:spPr>
      </p:pic>
      <p:pic>
        <p:nvPicPr>
          <p:cNvPr id="1984" name="Picture 1983">
            <a:extLst>
              <a:ext uri="{FF2B5EF4-FFF2-40B4-BE49-F238E27FC236}">
                <a16:creationId xmlns:a16="http://schemas.microsoft.com/office/drawing/2014/main" id="{0260664D-9134-813B-B6E1-483ABA1FC191}"/>
              </a:ext>
            </a:extLst>
          </p:cNvPr>
          <p:cNvPicPr>
            <a:picLocks noChangeAspect="1"/>
          </p:cNvPicPr>
          <p:nvPr/>
        </p:nvPicPr>
        <p:blipFill>
          <a:blip r:embed="rId257"/>
          <a:stretch>
            <a:fillRect/>
          </a:stretch>
        </p:blipFill>
        <p:spPr>
          <a:xfrm>
            <a:off x="2450510" y="1870589"/>
            <a:ext cx="7224386" cy="1018120"/>
          </a:xfrm>
          <a:prstGeom prst="rect">
            <a:avLst/>
          </a:prstGeom>
        </p:spPr>
      </p:pic>
      <p:pic>
        <p:nvPicPr>
          <p:cNvPr id="1986" name="Picture 1985">
            <a:extLst>
              <a:ext uri="{FF2B5EF4-FFF2-40B4-BE49-F238E27FC236}">
                <a16:creationId xmlns:a16="http://schemas.microsoft.com/office/drawing/2014/main" id="{718E57AB-04A0-42B4-055B-3B8776CC8701}"/>
              </a:ext>
            </a:extLst>
          </p:cNvPr>
          <p:cNvPicPr>
            <a:picLocks noChangeAspect="1"/>
          </p:cNvPicPr>
          <p:nvPr/>
        </p:nvPicPr>
        <p:blipFill>
          <a:blip r:embed="rId258"/>
          <a:stretch>
            <a:fillRect/>
          </a:stretch>
        </p:blipFill>
        <p:spPr>
          <a:xfrm rot="20810701">
            <a:off x="2414995" y="1295620"/>
            <a:ext cx="1639966" cy="969348"/>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fade">
                                      <p:cBhvr>
                                        <p:cTn id="10" dur="500"/>
                                        <p:tgtEl>
                                          <p:spTgt spid="61"/>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986"/>
                                        </p:tgtEl>
                                        <p:attrNameLst>
                                          <p:attrName>style.visibility</p:attrName>
                                        </p:attrNameLst>
                                      </p:cBhvr>
                                      <p:to>
                                        <p:strVal val="visible"/>
                                      </p:to>
                                    </p:set>
                                    <p:animEffect transition="in" filter="barn(inVertical)">
                                      <p:cBhvr>
                                        <p:cTn id="15" dur="500"/>
                                        <p:tgtEl>
                                          <p:spTgt spid="1986"/>
                                        </p:tgtEl>
                                      </p:cBhvr>
                                    </p:animEffect>
                                  </p:childTnLst>
                                </p:cTn>
                              </p:par>
                              <p:par>
                                <p:cTn id="16" presetID="16" presetClass="entr" presetSubtype="21" fill="hold" nodeType="withEffect">
                                  <p:stCondLst>
                                    <p:cond delay="0"/>
                                  </p:stCondLst>
                                  <p:childTnLst>
                                    <p:set>
                                      <p:cBhvr>
                                        <p:cTn id="17" dur="1" fill="hold">
                                          <p:stCondLst>
                                            <p:cond delay="0"/>
                                          </p:stCondLst>
                                        </p:cTn>
                                        <p:tgtEl>
                                          <p:spTgt spid="1984"/>
                                        </p:tgtEl>
                                        <p:attrNameLst>
                                          <p:attrName>style.visibility</p:attrName>
                                        </p:attrNameLst>
                                      </p:cBhvr>
                                      <p:to>
                                        <p:strVal val="visible"/>
                                      </p:to>
                                    </p:set>
                                    <p:animEffect transition="in" filter="barn(inVertical)">
                                      <p:cBhvr>
                                        <p:cTn id="18" dur="500"/>
                                        <p:tgtEl>
                                          <p:spTgt spid="1984"/>
                                        </p:tgtEl>
                                      </p:cBhvr>
                                    </p:animEffect>
                                  </p:childTnLst>
                                </p:cTn>
                              </p:par>
                            </p:childTnLst>
                          </p:cTn>
                        </p:par>
                        <p:par>
                          <p:cTn id="19" fill="hold">
                            <p:stCondLst>
                              <p:cond delay="500"/>
                            </p:stCondLst>
                            <p:childTnLst>
                              <p:par>
                                <p:cTn id="20" presetID="16" presetClass="entr" presetSubtype="21" fill="hold" nodeType="afterEffect">
                                  <p:stCondLst>
                                    <p:cond delay="0"/>
                                  </p:stCondLst>
                                  <p:childTnLst>
                                    <p:set>
                                      <p:cBhvr>
                                        <p:cTn id="21" dur="1" fill="hold">
                                          <p:stCondLst>
                                            <p:cond delay="0"/>
                                          </p:stCondLst>
                                        </p:cTn>
                                        <p:tgtEl>
                                          <p:spTgt spid="4491"/>
                                        </p:tgtEl>
                                        <p:attrNameLst>
                                          <p:attrName>style.visibility</p:attrName>
                                        </p:attrNameLst>
                                      </p:cBhvr>
                                      <p:to>
                                        <p:strVal val="visible"/>
                                      </p:to>
                                    </p:set>
                                    <p:animEffect transition="in" filter="barn(inVertical)">
                                      <p:cBhvr>
                                        <p:cTn id="22" dur="500"/>
                                        <p:tgtEl>
                                          <p:spTgt spid="4491"/>
                                        </p:tgtEl>
                                      </p:cBhvr>
                                    </p:animEffect>
                                  </p:childTnLst>
                                </p:cTn>
                              </p:par>
                            </p:childTnLst>
                          </p:cTn>
                        </p:par>
                        <p:par>
                          <p:cTn id="23" fill="hold">
                            <p:stCondLst>
                              <p:cond delay="1000"/>
                            </p:stCondLst>
                            <p:childTnLst>
                              <p:par>
                                <p:cTn id="24" presetID="16" presetClass="entr" presetSubtype="21" fill="hold" nodeType="afterEffect">
                                  <p:stCondLst>
                                    <p:cond delay="0"/>
                                  </p:stCondLst>
                                  <p:childTnLst>
                                    <p:set>
                                      <p:cBhvr>
                                        <p:cTn id="25" dur="1" fill="hold">
                                          <p:stCondLst>
                                            <p:cond delay="0"/>
                                          </p:stCondLst>
                                        </p:cTn>
                                        <p:tgtEl>
                                          <p:spTgt spid="75"/>
                                        </p:tgtEl>
                                        <p:attrNameLst>
                                          <p:attrName>style.visibility</p:attrName>
                                        </p:attrNameLst>
                                      </p:cBhvr>
                                      <p:to>
                                        <p:strVal val="visible"/>
                                      </p:to>
                                    </p:set>
                                    <p:animEffect transition="in" filter="barn(inVertical)">
                                      <p:cBhvr>
                                        <p:cTn id="2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84"/>
        <p:cNvGrpSpPr/>
        <p:nvPr/>
      </p:nvGrpSpPr>
      <p:grpSpPr>
        <a:xfrm>
          <a:off x="0" y="0"/>
          <a:ext cx="0" cy="0"/>
          <a:chOff x="0" y="0"/>
          <a:chExt cx="0" cy="0"/>
        </a:xfrm>
      </p:grpSpPr>
      <p:grpSp>
        <p:nvGrpSpPr>
          <p:cNvPr id="532" name="Group 531">
            <a:extLst>
              <a:ext uri="{FF2B5EF4-FFF2-40B4-BE49-F238E27FC236}">
                <a16:creationId xmlns:a16="http://schemas.microsoft.com/office/drawing/2014/main" id="{1995EE51-ADA4-18BE-1D76-7E718C94BE44}"/>
              </a:ext>
            </a:extLst>
          </p:cNvPr>
          <p:cNvGrpSpPr/>
          <p:nvPr/>
        </p:nvGrpSpPr>
        <p:grpSpPr>
          <a:xfrm>
            <a:off x="1082623" y="919765"/>
            <a:ext cx="4719860" cy="1715311"/>
            <a:chOff x="2975205" y="1255651"/>
            <a:chExt cx="5432196" cy="2287081"/>
          </a:xfrm>
        </p:grpSpPr>
        <p:sp>
          <p:nvSpPr>
            <p:cNvPr id="547" name="Rectangle: Rounded Corners 9">
              <a:extLst>
                <a:ext uri="{FF2B5EF4-FFF2-40B4-BE49-F238E27FC236}">
                  <a16:creationId xmlns:a16="http://schemas.microsoft.com/office/drawing/2014/main" id="{BC8ECF5F-F755-78D8-1B48-1A127F32838B}"/>
                </a:ext>
              </a:extLst>
            </p:cNvPr>
            <p:cNvSpPr/>
            <p:nvPr/>
          </p:nvSpPr>
          <p:spPr>
            <a:xfrm>
              <a:off x="2975205" y="1724298"/>
              <a:ext cx="5432196" cy="1818434"/>
            </a:xfrm>
            <a:custGeom>
              <a:avLst/>
              <a:gdLst>
                <a:gd name="connsiteX0" fmla="*/ 0 w 5432196"/>
                <a:gd name="connsiteY0" fmla="*/ 366815 h 1818434"/>
                <a:gd name="connsiteX1" fmla="*/ 316631 w 5432196"/>
                <a:gd name="connsiteY1" fmla="*/ 0 h 1818434"/>
                <a:gd name="connsiteX2" fmla="*/ 916498 w 5432196"/>
                <a:gd name="connsiteY2" fmla="*/ 0 h 1818434"/>
                <a:gd name="connsiteX3" fmla="*/ 1420386 w 5432196"/>
                <a:gd name="connsiteY3" fmla="*/ 0 h 1818434"/>
                <a:gd name="connsiteX4" fmla="*/ 1924274 w 5432196"/>
                <a:gd name="connsiteY4" fmla="*/ 0 h 1818434"/>
                <a:gd name="connsiteX5" fmla="*/ 2572130 w 5432196"/>
                <a:gd name="connsiteY5" fmla="*/ 0 h 1818434"/>
                <a:gd name="connsiteX6" fmla="*/ 3028028 w 5432196"/>
                <a:gd name="connsiteY6" fmla="*/ 0 h 1818434"/>
                <a:gd name="connsiteX7" fmla="*/ 3531916 w 5432196"/>
                <a:gd name="connsiteY7" fmla="*/ 0 h 1818434"/>
                <a:gd name="connsiteX8" fmla="*/ 4227761 w 5432196"/>
                <a:gd name="connsiteY8" fmla="*/ 0 h 1818434"/>
                <a:gd name="connsiteX9" fmla="*/ 5115564 w 5432196"/>
                <a:gd name="connsiteY9" fmla="*/ 0 h 1818434"/>
                <a:gd name="connsiteX10" fmla="*/ 5432196 w 5432196"/>
                <a:gd name="connsiteY10" fmla="*/ 366815 h 1818434"/>
                <a:gd name="connsiteX11" fmla="*/ 5432196 w 5432196"/>
                <a:gd name="connsiteY11" fmla="*/ 909217 h 1818434"/>
                <a:gd name="connsiteX12" fmla="*/ 5432196 w 5432196"/>
                <a:gd name="connsiteY12" fmla="*/ 1451619 h 1818434"/>
                <a:gd name="connsiteX13" fmla="*/ 5115564 w 5432196"/>
                <a:gd name="connsiteY13" fmla="*/ 1818434 h 1818434"/>
                <a:gd name="connsiteX14" fmla="*/ 4515697 w 5432196"/>
                <a:gd name="connsiteY14" fmla="*/ 1818434 h 1818434"/>
                <a:gd name="connsiteX15" fmla="*/ 3915831 w 5432196"/>
                <a:gd name="connsiteY15" fmla="*/ 1818434 h 1818434"/>
                <a:gd name="connsiteX16" fmla="*/ 3267975 w 5432196"/>
                <a:gd name="connsiteY16" fmla="*/ 1818434 h 1818434"/>
                <a:gd name="connsiteX17" fmla="*/ 2668108 w 5432196"/>
                <a:gd name="connsiteY17" fmla="*/ 1818434 h 1818434"/>
                <a:gd name="connsiteX18" fmla="*/ 2116231 w 5432196"/>
                <a:gd name="connsiteY18" fmla="*/ 1818434 h 1818434"/>
                <a:gd name="connsiteX19" fmla="*/ 1564353 w 5432196"/>
                <a:gd name="connsiteY19" fmla="*/ 1818434 h 1818434"/>
                <a:gd name="connsiteX20" fmla="*/ 1108455 w 5432196"/>
                <a:gd name="connsiteY20" fmla="*/ 1818434 h 1818434"/>
                <a:gd name="connsiteX21" fmla="*/ 316631 w 5432196"/>
                <a:gd name="connsiteY21" fmla="*/ 1818434 h 1818434"/>
                <a:gd name="connsiteX22" fmla="*/ 0 w 5432196"/>
                <a:gd name="connsiteY22" fmla="*/ 1451619 h 1818434"/>
                <a:gd name="connsiteX23" fmla="*/ 0 w 5432196"/>
                <a:gd name="connsiteY23" fmla="*/ 920065 h 1818434"/>
                <a:gd name="connsiteX24" fmla="*/ 0 w 5432196"/>
                <a:gd name="connsiteY24" fmla="*/ 366815 h 1818434"/>
                <a:gd name="connsiteX0" fmla="*/ 0 w 5432196"/>
                <a:gd name="connsiteY0" fmla="*/ 366815 h 1818434"/>
                <a:gd name="connsiteX1" fmla="*/ 316631 w 5432196"/>
                <a:gd name="connsiteY1" fmla="*/ 0 h 1818434"/>
                <a:gd name="connsiteX2" fmla="*/ 964487 w 5432196"/>
                <a:gd name="connsiteY2" fmla="*/ 0 h 1818434"/>
                <a:gd name="connsiteX3" fmla="*/ 1468375 w 5432196"/>
                <a:gd name="connsiteY3" fmla="*/ 0 h 1818434"/>
                <a:gd name="connsiteX4" fmla="*/ 1972263 w 5432196"/>
                <a:gd name="connsiteY4" fmla="*/ 0 h 1818434"/>
                <a:gd name="connsiteX5" fmla="*/ 2620119 w 5432196"/>
                <a:gd name="connsiteY5" fmla="*/ 0 h 1818434"/>
                <a:gd name="connsiteX6" fmla="*/ 3171996 w 5432196"/>
                <a:gd name="connsiteY6" fmla="*/ 0 h 1818434"/>
                <a:gd name="connsiteX7" fmla="*/ 3867842 w 5432196"/>
                <a:gd name="connsiteY7" fmla="*/ 0 h 1818434"/>
                <a:gd name="connsiteX8" fmla="*/ 4563687 w 5432196"/>
                <a:gd name="connsiteY8" fmla="*/ 0 h 1818434"/>
                <a:gd name="connsiteX9" fmla="*/ 5115564 w 5432196"/>
                <a:gd name="connsiteY9" fmla="*/ 0 h 1818434"/>
                <a:gd name="connsiteX10" fmla="*/ 5432196 w 5432196"/>
                <a:gd name="connsiteY10" fmla="*/ 366815 h 1818434"/>
                <a:gd name="connsiteX11" fmla="*/ 5432196 w 5432196"/>
                <a:gd name="connsiteY11" fmla="*/ 909217 h 1818434"/>
                <a:gd name="connsiteX12" fmla="*/ 5432196 w 5432196"/>
                <a:gd name="connsiteY12" fmla="*/ 1451619 h 1818434"/>
                <a:gd name="connsiteX13" fmla="*/ 5115564 w 5432196"/>
                <a:gd name="connsiteY13" fmla="*/ 1818434 h 1818434"/>
                <a:gd name="connsiteX14" fmla="*/ 4659665 w 5432196"/>
                <a:gd name="connsiteY14" fmla="*/ 1818434 h 1818434"/>
                <a:gd name="connsiteX15" fmla="*/ 3963820 w 5432196"/>
                <a:gd name="connsiteY15" fmla="*/ 1818434 h 1818434"/>
                <a:gd name="connsiteX16" fmla="*/ 3411942 w 5432196"/>
                <a:gd name="connsiteY16" fmla="*/ 1818434 h 1818434"/>
                <a:gd name="connsiteX17" fmla="*/ 2860065 w 5432196"/>
                <a:gd name="connsiteY17" fmla="*/ 1818434 h 1818434"/>
                <a:gd name="connsiteX18" fmla="*/ 2164220 w 5432196"/>
                <a:gd name="connsiteY18" fmla="*/ 1818434 h 1818434"/>
                <a:gd name="connsiteX19" fmla="*/ 1516364 w 5432196"/>
                <a:gd name="connsiteY19" fmla="*/ 1818434 h 1818434"/>
                <a:gd name="connsiteX20" fmla="*/ 964487 w 5432196"/>
                <a:gd name="connsiteY20" fmla="*/ 1818434 h 1818434"/>
                <a:gd name="connsiteX21" fmla="*/ 316631 w 5432196"/>
                <a:gd name="connsiteY21" fmla="*/ 1818434 h 1818434"/>
                <a:gd name="connsiteX22" fmla="*/ 0 w 5432196"/>
                <a:gd name="connsiteY22" fmla="*/ 1451619 h 1818434"/>
                <a:gd name="connsiteX23" fmla="*/ 0 w 5432196"/>
                <a:gd name="connsiteY23" fmla="*/ 898369 h 1818434"/>
                <a:gd name="connsiteX24" fmla="*/ 0 w 5432196"/>
                <a:gd name="connsiteY24" fmla="*/ 366815 h 1818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432196" h="1818434" fill="none" extrusionOk="0">
                  <a:moveTo>
                    <a:pt x="0" y="366815"/>
                  </a:moveTo>
                  <a:cubicBezTo>
                    <a:pt x="-6081" y="162830"/>
                    <a:pt x="161889" y="36076"/>
                    <a:pt x="316631" y="0"/>
                  </a:cubicBezTo>
                  <a:cubicBezTo>
                    <a:pt x="567145" y="-19049"/>
                    <a:pt x="712515" y="7145"/>
                    <a:pt x="916498" y="0"/>
                  </a:cubicBezTo>
                  <a:cubicBezTo>
                    <a:pt x="1128690" y="-1877"/>
                    <a:pt x="1194538" y="-14526"/>
                    <a:pt x="1420386" y="0"/>
                  </a:cubicBezTo>
                  <a:cubicBezTo>
                    <a:pt x="1638504" y="2416"/>
                    <a:pt x="1797696" y="31324"/>
                    <a:pt x="1924274" y="0"/>
                  </a:cubicBezTo>
                  <a:cubicBezTo>
                    <a:pt x="2059977" y="-6115"/>
                    <a:pt x="2344713" y="27641"/>
                    <a:pt x="2572130" y="0"/>
                  </a:cubicBezTo>
                  <a:cubicBezTo>
                    <a:pt x="2773743" y="9692"/>
                    <a:pt x="2825659" y="16197"/>
                    <a:pt x="3028028" y="0"/>
                  </a:cubicBezTo>
                  <a:cubicBezTo>
                    <a:pt x="3225415" y="-5787"/>
                    <a:pt x="3359040" y="-5058"/>
                    <a:pt x="3531916" y="0"/>
                  </a:cubicBezTo>
                  <a:cubicBezTo>
                    <a:pt x="3685710" y="-19572"/>
                    <a:pt x="3919036" y="15895"/>
                    <a:pt x="4227761" y="0"/>
                  </a:cubicBezTo>
                  <a:cubicBezTo>
                    <a:pt x="4537292" y="-39950"/>
                    <a:pt x="4723437" y="-9611"/>
                    <a:pt x="5115564" y="0"/>
                  </a:cubicBezTo>
                  <a:cubicBezTo>
                    <a:pt x="5284887" y="49818"/>
                    <a:pt x="5436451" y="188976"/>
                    <a:pt x="5432196" y="366815"/>
                  </a:cubicBezTo>
                  <a:cubicBezTo>
                    <a:pt x="5386883" y="509546"/>
                    <a:pt x="5452856" y="739206"/>
                    <a:pt x="5432196" y="909217"/>
                  </a:cubicBezTo>
                  <a:cubicBezTo>
                    <a:pt x="5375540" y="1101217"/>
                    <a:pt x="5429683" y="1267897"/>
                    <a:pt x="5432196" y="1451619"/>
                  </a:cubicBezTo>
                  <a:cubicBezTo>
                    <a:pt x="5398351" y="1659413"/>
                    <a:pt x="5299194" y="1794502"/>
                    <a:pt x="5115564" y="1818434"/>
                  </a:cubicBezTo>
                  <a:cubicBezTo>
                    <a:pt x="4823504" y="1872466"/>
                    <a:pt x="4715404" y="1810952"/>
                    <a:pt x="4515697" y="1818434"/>
                  </a:cubicBezTo>
                  <a:cubicBezTo>
                    <a:pt x="4306367" y="1789389"/>
                    <a:pt x="4168500" y="1828429"/>
                    <a:pt x="3915831" y="1818434"/>
                  </a:cubicBezTo>
                  <a:cubicBezTo>
                    <a:pt x="3645571" y="1812859"/>
                    <a:pt x="3452680" y="1806804"/>
                    <a:pt x="3267975" y="1818434"/>
                  </a:cubicBezTo>
                  <a:cubicBezTo>
                    <a:pt x="3086732" y="1837557"/>
                    <a:pt x="2930715" y="1854300"/>
                    <a:pt x="2668108" y="1818434"/>
                  </a:cubicBezTo>
                  <a:cubicBezTo>
                    <a:pt x="2405562" y="1836926"/>
                    <a:pt x="2242128" y="1841406"/>
                    <a:pt x="2116231" y="1818434"/>
                  </a:cubicBezTo>
                  <a:cubicBezTo>
                    <a:pt x="1978504" y="1769614"/>
                    <a:pt x="1704236" y="1782902"/>
                    <a:pt x="1564353" y="1818434"/>
                  </a:cubicBezTo>
                  <a:cubicBezTo>
                    <a:pt x="1422371" y="1849269"/>
                    <a:pt x="1319991" y="1852378"/>
                    <a:pt x="1108455" y="1818434"/>
                  </a:cubicBezTo>
                  <a:cubicBezTo>
                    <a:pt x="932875" y="1761700"/>
                    <a:pt x="683386" y="1857438"/>
                    <a:pt x="316631" y="1818434"/>
                  </a:cubicBezTo>
                  <a:cubicBezTo>
                    <a:pt x="136454" y="1873965"/>
                    <a:pt x="3662" y="1647557"/>
                    <a:pt x="0" y="1451619"/>
                  </a:cubicBezTo>
                  <a:cubicBezTo>
                    <a:pt x="6114" y="1206905"/>
                    <a:pt x="12568" y="1138774"/>
                    <a:pt x="0" y="920065"/>
                  </a:cubicBezTo>
                  <a:cubicBezTo>
                    <a:pt x="-13153" y="730885"/>
                    <a:pt x="-23584" y="520917"/>
                    <a:pt x="0" y="366815"/>
                  </a:cubicBezTo>
                  <a:close/>
                </a:path>
                <a:path w="5432196" h="1818434" stroke="0" extrusionOk="0">
                  <a:moveTo>
                    <a:pt x="0" y="366815"/>
                  </a:moveTo>
                  <a:cubicBezTo>
                    <a:pt x="16433" y="192266"/>
                    <a:pt x="147400" y="2656"/>
                    <a:pt x="316631" y="0"/>
                  </a:cubicBezTo>
                  <a:cubicBezTo>
                    <a:pt x="479376" y="-33949"/>
                    <a:pt x="815579" y="4554"/>
                    <a:pt x="964487" y="0"/>
                  </a:cubicBezTo>
                  <a:cubicBezTo>
                    <a:pt x="1093677" y="-27953"/>
                    <a:pt x="1380089" y="-30621"/>
                    <a:pt x="1468375" y="0"/>
                  </a:cubicBezTo>
                  <a:cubicBezTo>
                    <a:pt x="1569851" y="26657"/>
                    <a:pt x="1876238" y="-4588"/>
                    <a:pt x="1972263" y="0"/>
                  </a:cubicBezTo>
                  <a:cubicBezTo>
                    <a:pt x="2040971" y="-1636"/>
                    <a:pt x="2342083" y="8802"/>
                    <a:pt x="2620119" y="0"/>
                  </a:cubicBezTo>
                  <a:cubicBezTo>
                    <a:pt x="2841984" y="-6926"/>
                    <a:pt x="2945856" y="5565"/>
                    <a:pt x="3171996" y="0"/>
                  </a:cubicBezTo>
                  <a:cubicBezTo>
                    <a:pt x="3427710" y="6263"/>
                    <a:pt x="3680086" y="69146"/>
                    <a:pt x="3867842" y="0"/>
                  </a:cubicBezTo>
                  <a:cubicBezTo>
                    <a:pt x="4089667" y="-13781"/>
                    <a:pt x="4354965" y="60162"/>
                    <a:pt x="4563687" y="0"/>
                  </a:cubicBezTo>
                  <a:cubicBezTo>
                    <a:pt x="4767698" y="-33252"/>
                    <a:pt x="4865010" y="-51210"/>
                    <a:pt x="5115564" y="0"/>
                  </a:cubicBezTo>
                  <a:cubicBezTo>
                    <a:pt x="5241706" y="6629"/>
                    <a:pt x="5424541" y="150259"/>
                    <a:pt x="5432196" y="366815"/>
                  </a:cubicBezTo>
                  <a:cubicBezTo>
                    <a:pt x="5418970" y="577988"/>
                    <a:pt x="5447720" y="791883"/>
                    <a:pt x="5432196" y="909217"/>
                  </a:cubicBezTo>
                  <a:cubicBezTo>
                    <a:pt x="5421306" y="1059482"/>
                    <a:pt x="5421446" y="1222166"/>
                    <a:pt x="5432196" y="1451619"/>
                  </a:cubicBezTo>
                  <a:cubicBezTo>
                    <a:pt x="5428384" y="1576585"/>
                    <a:pt x="5269237" y="1781654"/>
                    <a:pt x="5115564" y="1818434"/>
                  </a:cubicBezTo>
                  <a:cubicBezTo>
                    <a:pt x="4943109" y="1792039"/>
                    <a:pt x="4874550" y="1798902"/>
                    <a:pt x="4659665" y="1818434"/>
                  </a:cubicBezTo>
                  <a:cubicBezTo>
                    <a:pt x="4425567" y="1843094"/>
                    <a:pt x="4169231" y="1823811"/>
                    <a:pt x="3963820" y="1818434"/>
                  </a:cubicBezTo>
                  <a:cubicBezTo>
                    <a:pt x="3742292" y="1850544"/>
                    <a:pt x="3554043" y="1799650"/>
                    <a:pt x="3411942" y="1818434"/>
                  </a:cubicBezTo>
                  <a:cubicBezTo>
                    <a:pt x="3266270" y="1819592"/>
                    <a:pt x="3136863" y="1828262"/>
                    <a:pt x="2860065" y="1818434"/>
                  </a:cubicBezTo>
                  <a:cubicBezTo>
                    <a:pt x="2619093" y="1824197"/>
                    <a:pt x="2325374" y="1827385"/>
                    <a:pt x="2164220" y="1818434"/>
                  </a:cubicBezTo>
                  <a:cubicBezTo>
                    <a:pt x="2012826" y="1816140"/>
                    <a:pt x="1730484" y="1830946"/>
                    <a:pt x="1516364" y="1818434"/>
                  </a:cubicBezTo>
                  <a:cubicBezTo>
                    <a:pt x="1275762" y="1831355"/>
                    <a:pt x="1172504" y="1803393"/>
                    <a:pt x="964487" y="1818434"/>
                  </a:cubicBezTo>
                  <a:cubicBezTo>
                    <a:pt x="779385" y="1819025"/>
                    <a:pt x="570898" y="1866736"/>
                    <a:pt x="316631" y="1818434"/>
                  </a:cubicBezTo>
                  <a:cubicBezTo>
                    <a:pt x="152697" y="1817200"/>
                    <a:pt x="-65386" y="1658120"/>
                    <a:pt x="0" y="1451619"/>
                  </a:cubicBezTo>
                  <a:cubicBezTo>
                    <a:pt x="21786" y="1313888"/>
                    <a:pt x="-5440" y="1132853"/>
                    <a:pt x="0" y="898369"/>
                  </a:cubicBezTo>
                  <a:cubicBezTo>
                    <a:pt x="35201" y="665960"/>
                    <a:pt x="23314" y="567269"/>
                    <a:pt x="0" y="366815"/>
                  </a:cubicBezTo>
                  <a:close/>
                </a:path>
                <a:path w="5432196" h="1818434" fill="none" stroke="0" extrusionOk="0">
                  <a:moveTo>
                    <a:pt x="0" y="366815"/>
                  </a:moveTo>
                  <a:cubicBezTo>
                    <a:pt x="-3601" y="173230"/>
                    <a:pt x="180471" y="67043"/>
                    <a:pt x="316631" y="0"/>
                  </a:cubicBezTo>
                  <a:cubicBezTo>
                    <a:pt x="481693" y="-8388"/>
                    <a:pt x="688786" y="11451"/>
                    <a:pt x="916498" y="0"/>
                  </a:cubicBezTo>
                  <a:cubicBezTo>
                    <a:pt x="1134976" y="-4504"/>
                    <a:pt x="1176080" y="-7202"/>
                    <a:pt x="1420386" y="0"/>
                  </a:cubicBezTo>
                  <a:cubicBezTo>
                    <a:pt x="1623144" y="13449"/>
                    <a:pt x="1804794" y="-7862"/>
                    <a:pt x="1924274" y="0"/>
                  </a:cubicBezTo>
                  <a:cubicBezTo>
                    <a:pt x="2086107" y="-10278"/>
                    <a:pt x="2393054" y="-24526"/>
                    <a:pt x="2572130" y="0"/>
                  </a:cubicBezTo>
                  <a:cubicBezTo>
                    <a:pt x="2769084" y="4513"/>
                    <a:pt x="2812014" y="19202"/>
                    <a:pt x="3028028" y="0"/>
                  </a:cubicBezTo>
                  <a:cubicBezTo>
                    <a:pt x="3246662" y="-39526"/>
                    <a:pt x="3360601" y="12707"/>
                    <a:pt x="3531916" y="0"/>
                  </a:cubicBezTo>
                  <a:cubicBezTo>
                    <a:pt x="3669596" y="-7502"/>
                    <a:pt x="3857949" y="1167"/>
                    <a:pt x="4227761" y="0"/>
                  </a:cubicBezTo>
                  <a:cubicBezTo>
                    <a:pt x="4549231" y="-19560"/>
                    <a:pt x="4750743" y="-54846"/>
                    <a:pt x="5115564" y="0"/>
                  </a:cubicBezTo>
                  <a:cubicBezTo>
                    <a:pt x="5275535" y="-12046"/>
                    <a:pt x="5467119" y="182716"/>
                    <a:pt x="5432196" y="366815"/>
                  </a:cubicBezTo>
                  <a:cubicBezTo>
                    <a:pt x="5393654" y="541011"/>
                    <a:pt x="5457263" y="715013"/>
                    <a:pt x="5432196" y="909217"/>
                  </a:cubicBezTo>
                  <a:cubicBezTo>
                    <a:pt x="5397778" y="1052650"/>
                    <a:pt x="5415580" y="1305685"/>
                    <a:pt x="5432196" y="1451619"/>
                  </a:cubicBezTo>
                  <a:cubicBezTo>
                    <a:pt x="5467944" y="1644203"/>
                    <a:pt x="5273370" y="1816445"/>
                    <a:pt x="5115564" y="1818434"/>
                  </a:cubicBezTo>
                  <a:cubicBezTo>
                    <a:pt x="4804308" y="1865148"/>
                    <a:pt x="4714311" y="1799374"/>
                    <a:pt x="4515697" y="1818434"/>
                  </a:cubicBezTo>
                  <a:cubicBezTo>
                    <a:pt x="4336487" y="1830805"/>
                    <a:pt x="4162717" y="1808522"/>
                    <a:pt x="3915831" y="1818434"/>
                  </a:cubicBezTo>
                  <a:cubicBezTo>
                    <a:pt x="3630575" y="1824405"/>
                    <a:pt x="3434088" y="1810286"/>
                    <a:pt x="3267975" y="1818434"/>
                  </a:cubicBezTo>
                  <a:cubicBezTo>
                    <a:pt x="3087499" y="1833396"/>
                    <a:pt x="2973627" y="1808488"/>
                    <a:pt x="2668108" y="1818434"/>
                  </a:cubicBezTo>
                  <a:cubicBezTo>
                    <a:pt x="2395826" y="1821374"/>
                    <a:pt x="2258686" y="1848635"/>
                    <a:pt x="2116231" y="1818434"/>
                  </a:cubicBezTo>
                  <a:cubicBezTo>
                    <a:pt x="1992879" y="1797922"/>
                    <a:pt x="1677683" y="1782574"/>
                    <a:pt x="1564353" y="1818434"/>
                  </a:cubicBezTo>
                  <a:cubicBezTo>
                    <a:pt x="1427709" y="1872142"/>
                    <a:pt x="1322721" y="1842057"/>
                    <a:pt x="1108455" y="1818434"/>
                  </a:cubicBezTo>
                  <a:cubicBezTo>
                    <a:pt x="891694" y="1824865"/>
                    <a:pt x="678712" y="1857514"/>
                    <a:pt x="316631" y="1818434"/>
                  </a:cubicBezTo>
                  <a:cubicBezTo>
                    <a:pt x="107715" y="1814972"/>
                    <a:pt x="12651" y="1652359"/>
                    <a:pt x="0" y="1451619"/>
                  </a:cubicBezTo>
                  <a:cubicBezTo>
                    <a:pt x="-6622" y="1229975"/>
                    <a:pt x="7172" y="1109231"/>
                    <a:pt x="0" y="920065"/>
                  </a:cubicBezTo>
                  <a:cubicBezTo>
                    <a:pt x="-5820" y="760197"/>
                    <a:pt x="-26336" y="507857"/>
                    <a:pt x="0" y="366815"/>
                  </a:cubicBezTo>
                  <a:close/>
                </a:path>
              </a:pathLst>
            </a:custGeom>
            <a:solidFill>
              <a:schemeClr val="accent1">
                <a:lumMod val="20000"/>
                <a:lumOff val="80000"/>
                <a:alpha val="85000"/>
              </a:schemeClr>
            </a:solidFill>
            <a:ln w="38100">
              <a:solidFill>
                <a:srgbClr val="002060"/>
              </a:solidFill>
              <a:extLst>
                <a:ext uri="{C807C97D-BFC1-408E-A445-0C87EB9F89A2}">
                  <ask:lineSketchStyleProps xmlns:ask="http://schemas.microsoft.com/office/drawing/2018/sketchyshapes" sd="2129858240">
                    <a:custGeom>
                      <a:avLst/>
                      <a:gdLst>
                        <a:gd name="connsiteX0" fmla="*/ 0 w 6293147"/>
                        <a:gd name="connsiteY0" fmla="*/ 366815 h 1818434"/>
                        <a:gd name="connsiteX1" fmla="*/ 366815 w 6293147"/>
                        <a:gd name="connsiteY1" fmla="*/ 0 h 1818434"/>
                        <a:gd name="connsiteX2" fmla="*/ 1061755 w 6293147"/>
                        <a:gd name="connsiteY2" fmla="*/ 0 h 1818434"/>
                        <a:gd name="connsiteX3" fmla="*/ 1645504 w 6293147"/>
                        <a:gd name="connsiteY3" fmla="*/ 0 h 1818434"/>
                        <a:gd name="connsiteX4" fmla="*/ 2229253 w 6293147"/>
                        <a:gd name="connsiteY4" fmla="*/ 0 h 1818434"/>
                        <a:gd name="connsiteX5" fmla="*/ 2979788 w 6293147"/>
                        <a:gd name="connsiteY5" fmla="*/ 0 h 1818434"/>
                        <a:gd name="connsiteX6" fmla="*/ 3507942 w 6293147"/>
                        <a:gd name="connsiteY6" fmla="*/ 0 h 1818434"/>
                        <a:gd name="connsiteX7" fmla="*/ 4091691 w 6293147"/>
                        <a:gd name="connsiteY7" fmla="*/ 0 h 1818434"/>
                        <a:gd name="connsiteX8" fmla="*/ 4897821 w 6293147"/>
                        <a:gd name="connsiteY8" fmla="*/ 0 h 1818434"/>
                        <a:gd name="connsiteX9" fmla="*/ 5926332 w 6293147"/>
                        <a:gd name="connsiteY9" fmla="*/ 0 h 1818434"/>
                        <a:gd name="connsiteX10" fmla="*/ 6293147 w 6293147"/>
                        <a:gd name="connsiteY10" fmla="*/ 366815 h 1818434"/>
                        <a:gd name="connsiteX11" fmla="*/ 6293147 w 6293147"/>
                        <a:gd name="connsiteY11" fmla="*/ 909217 h 1818434"/>
                        <a:gd name="connsiteX12" fmla="*/ 6293147 w 6293147"/>
                        <a:gd name="connsiteY12" fmla="*/ 1451619 h 1818434"/>
                        <a:gd name="connsiteX13" fmla="*/ 5926332 w 6293147"/>
                        <a:gd name="connsiteY13" fmla="*/ 1818434 h 1818434"/>
                        <a:gd name="connsiteX14" fmla="*/ 5231392 w 6293147"/>
                        <a:gd name="connsiteY14" fmla="*/ 1818434 h 1818434"/>
                        <a:gd name="connsiteX15" fmla="*/ 4536453 w 6293147"/>
                        <a:gd name="connsiteY15" fmla="*/ 1818434 h 1818434"/>
                        <a:gd name="connsiteX16" fmla="*/ 3785918 w 6293147"/>
                        <a:gd name="connsiteY16" fmla="*/ 1818434 h 1818434"/>
                        <a:gd name="connsiteX17" fmla="*/ 3090978 w 6293147"/>
                        <a:gd name="connsiteY17" fmla="*/ 1818434 h 1818434"/>
                        <a:gd name="connsiteX18" fmla="*/ 2451634 w 6293147"/>
                        <a:gd name="connsiteY18" fmla="*/ 1818434 h 1818434"/>
                        <a:gd name="connsiteX19" fmla="*/ 1812289 w 6293147"/>
                        <a:gd name="connsiteY19" fmla="*/ 1818434 h 1818434"/>
                        <a:gd name="connsiteX20" fmla="*/ 1284135 w 6293147"/>
                        <a:gd name="connsiteY20" fmla="*/ 1818434 h 1818434"/>
                        <a:gd name="connsiteX21" fmla="*/ 366815 w 6293147"/>
                        <a:gd name="connsiteY21" fmla="*/ 1818434 h 1818434"/>
                        <a:gd name="connsiteX22" fmla="*/ 0 w 6293147"/>
                        <a:gd name="connsiteY22" fmla="*/ 1451619 h 1818434"/>
                        <a:gd name="connsiteX23" fmla="*/ 0 w 6293147"/>
                        <a:gd name="connsiteY23" fmla="*/ 920065 h 1818434"/>
                        <a:gd name="connsiteX24" fmla="*/ 0 w 6293147"/>
                        <a:gd name="connsiteY24" fmla="*/ 366815 h 1818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293147" h="1818434" fill="none" extrusionOk="0">
                          <a:moveTo>
                            <a:pt x="0" y="366815"/>
                          </a:moveTo>
                          <a:cubicBezTo>
                            <a:pt x="-5086" y="149062"/>
                            <a:pt x="191358" y="39716"/>
                            <a:pt x="366815" y="0"/>
                          </a:cubicBezTo>
                          <a:cubicBezTo>
                            <a:pt x="608393" y="-9287"/>
                            <a:pt x="818016" y="-243"/>
                            <a:pt x="1061755" y="0"/>
                          </a:cubicBezTo>
                          <a:cubicBezTo>
                            <a:pt x="1305494" y="243"/>
                            <a:pt x="1373694" y="-11037"/>
                            <a:pt x="1645504" y="0"/>
                          </a:cubicBezTo>
                          <a:cubicBezTo>
                            <a:pt x="1917314" y="11037"/>
                            <a:pt x="2078213" y="2120"/>
                            <a:pt x="2229253" y="0"/>
                          </a:cubicBezTo>
                          <a:cubicBezTo>
                            <a:pt x="2380293" y="-2120"/>
                            <a:pt x="2749508" y="-7979"/>
                            <a:pt x="2979788" y="0"/>
                          </a:cubicBezTo>
                          <a:cubicBezTo>
                            <a:pt x="3210068" y="7979"/>
                            <a:pt x="3265482" y="11168"/>
                            <a:pt x="3507942" y="0"/>
                          </a:cubicBezTo>
                          <a:cubicBezTo>
                            <a:pt x="3750402" y="-11168"/>
                            <a:pt x="3888187" y="8416"/>
                            <a:pt x="4091691" y="0"/>
                          </a:cubicBezTo>
                          <a:cubicBezTo>
                            <a:pt x="4295195" y="-8416"/>
                            <a:pt x="4516654" y="19494"/>
                            <a:pt x="4897821" y="0"/>
                          </a:cubicBezTo>
                          <a:cubicBezTo>
                            <a:pt x="5278988" y="-19494"/>
                            <a:pt x="5490781" y="-46607"/>
                            <a:pt x="5926332" y="0"/>
                          </a:cubicBezTo>
                          <a:cubicBezTo>
                            <a:pt x="6104045" y="30933"/>
                            <a:pt x="6319574" y="180184"/>
                            <a:pt x="6293147" y="366815"/>
                          </a:cubicBezTo>
                          <a:cubicBezTo>
                            <a:pt x="6267733" y="534274"/>
                            <a:pt x="6319613" y="743820"/>
                            <a:pt x="6293147" y="909217"/>
                          </a:cubicBezTo>
                          <a:cubicBezTo>
                            <a:pt x="6266681" y="1074614"/>
                            <a:pt x="6282543" y="1271419"/>
                            <a:pt x="6293147" y="1451619"/>
                          </a:cubicBezTo>
                          <a:cubicBezTo>
                            <a:pt x="6299063" y="1653156"/>
                            <a:pt x="6107767" y="1796233"/>
                            <a:pt x="5926332" y="1818434"/>
                          </a:cubicBezTo>
                          <a:cubicBezTo>
                            <a:pt x="5596932" y="1848820"/>
                            <a:pt x="5450490" y="1819057"/>
                            <a:pt x="5231392" y="1818434"/>
                          </a:cubicBezTo>
                          <a:cubicBezTo>
                            <a:pt x="5012294" y="1817811"/>
                            <a:pt x="4835335" y="1829565"/>
                            <a:pt x="4536453" y="1818434"/>
                          </a:cubicBezTo>
                          <a:cubicBezTo>
                            <a:pt x="4237571" y="1807303"/>
                            <a:pt x="3976509" y="1830970"/>
                            <a:pt x="3785918" y="1818434"/>
                          </a:cubicBezTo>
                          <a:cubicBezTo>
                            <a:pt x="3595327" y="1805898"/>
                            <a:pt x="3409430" y="1816819"/>
                            <a:pt x="3090978" y="1818434"/>
                          </a:cubicBezTo>
                          <a:cubicBezTo>
                            <a:pt x="2772526" y="1820049"/>
                            <a:pt x="2598157" y="1845730"/>
                            <a:pt x="2451634" y="1818434"/>
                          </a:cubicBezTo>
                          <a:cubicBezTo>
                            <a:pt x="2305111" y="1791138"/>
                            <a:pt x="1957794" y="1787186"/>
                            <a:pt x="1812289" y="1818434"/>
                          </a:cubicBezTo>
                          <a:cubicBezTo>
                            <a:pt x="1666785" y="1849682"/>
                            <a:pt x="1518563" y="1825187"/>
                            <a:pt x="1284135" y="1818434"/>
                          </a:cubicBezTo>
                          <a:cubicBezTo>
                            <a:pt x="1049707" y="1811681"/>
                            <a:pt x="779749" y="1861980"/>
                            <a:pt x="366815" y="1818434"/>
                          </a:cubicBezTo>
                          <a:cubicBezTo>
                            <a:pt x="131832" y="1833107"/>
                            <a:pt x="8277" y="1644297"/>
                            <a:pt x="0" y="1451619"/>
                          </a:cubicBezTo>
                          <a:cubicBezTo>
                            <a:pt x="1202" y="1225632"/>
                            <a:pt x="19197" y="1110012"/>
                            <a:pt x="0" y="920065"/>
                          </a:cubicBezTo>
                          <a:cubicBezTo>
                            <a:pt x="-19197" y="730118"/>
                            <a:pt x="-22422" y="502326"/>
                            <a:pt x="0" y="366815"/>
                          </a:cubicBezTo>
                          <a:close/>
                        </a:path>
                        <a:path w="6293147" h="1818434" stroke="0" extrusionOk="0">
                          <a:moveTo>
                            <a:pt x="0" y="366815"/>
                          </a:moveTo>
                          <a:cubicBezTo>
                            <a:pt x="1303" y="204071"/>
                            <a:pt x="184267" y="35807"/>
                            <a:pt x="366815" y="0"/>
                          </a:cubicBezTo>
                          <a:cubicBezTo>
                            <a:pt x="552539" y="-30350"/>
                            <a:pt x="967149" y="10830"/>
                            <a:pt x="1117350" y="0"/>
                          </a:cubicBezTo>
                          <a:cubicBezTo>
                            <a:pt x="1267552" y="-10830"/>
                            <a:pt x="1581762" y="-18033"/>
                            <a:pt x="1701099" y="0"/>
                          </a:cubicBezTo>
                          <a:cubicBezTo>
                            <a:pt x="1820436" y="18033"/>
                            <a:pt x="2156130" y="-11385"/>
                            <a:pt x="2284848" y="0"/>
                          </a:cubicBezTo>
                          <a:cubicBezTo>
                            <a:pt x="2413566" y="11385"/>
                            <a:pt x="2776456" y="11210"/>
                            <a:pt x="3035383" y="0"/>
                          </a:cubicBezTo>
                          <a:cubicBezTo>
                            <a:pt x="3294311" y="-11210"/>
                            <a:pt x="3421893" y="10813"/>
                            <a:pt x="3674728" y="0"/>
                          </a:cubicBezTo>
                          <a:cubicBezTo>
                            <a:pt x="3927564" y="-10813"/>
                            <a:pt x="4243515" y="30916"/>
                            <a:pt x="4480858" y="0"/>
                          </a:cubicBezTo>
                          <a:cubicBezTo>
                            <a:pt x="4718201" y="-30916"/>
                            <a:pt x="5046126" y="34197"/>
                            <a:pt x="5286988" y="0"/>
                          </a:cubicBezTo>
                          <a:cubicBezTo>
                            <a:pt x="5527850" y="-34197"/>
                            <a:pt x="5632570" y="-29080"/>
                            <a:pt x="5926332" y="0"/>
                          </a:cubicBezTo>
                          <a:cubicBezTo>
                            <a:pt x="6120338" y="-3855"/>
                            <a:pt x="6256542" y="163907"/>
                            <a:pt x="6293147" y="366815"/>
                          </a:cubicBezTo>
                          <a:cubicBezTo>
                            <a:pt x="6273918" y="592067"/>
                            <a:pt x="6310143" y="764850"/>
                            <a:pt x="6293147" y="909217"/>
                          </a:cubicBezTo>
                          <a:cubicBezTo>
                            <a:pt x="6276151" y="1053584"/>
                            <a:pt x="6283986" y="1241521"/>
                            <a:pt x="6293147" y="1451619"/>
                          </a:cubicBezTo>
                          <a:cubicBezTo>
                            <a:pt x="6296908" y="1605434"/>
                            <a:pt x="6108998" y="1780623"/>
                            <a:pt x="5926332" y="1818434"/>
                          </a:cubicBezTo>
                          <a:cubicBezTo>
                            <a:pt x="5720057" y="1792655"/>
                            <a:pt x="5656296" y="1799644"/>
                            <a:pt x="5398178" y="1818434"/>
                          </a:cubicBezTo>
                          <a:cubicBezTo>
                            <a:pt x="5140060" y="1837224"/>
                            <a:pt x="4852866" y="1778738"/>
                            <a:pt x="4592048" y="1818434"/>
                          </a:cubicBezTo>
                          <a:cubicBezTo>
                            <a:pt x="4331230" y="1858131"/>
                            <a:pt x="4114961" y="1810670"/>
                            <a:pt x="3952703" y="1818434"/>
                          </a:cubicBezTo>
                          <a:cubicBezTo>
                            <a:pt x="3790446" y="1826198"/>
                            <a:pt x="3595772" y="1801920"/>
                            <a:pt x="3313359" y="1818434"/>
                          </a:cubicBezTo>
                          <a:cubicBezTo>
                            <a:pt x="3030946" y="1834948"/>
                            <a:pt x="2687015" y="1832880"/>
                            <a:pt x="2507229" y="1818434"/>
                          </a:cubicBezTo>
                          <a:cubicBezTo>
                            <a:pt x="2327443" y="1803989"/>
                            <a:pt x="2052720" y="1819115"/>
                            <a:pt x="1756694" y="1818434"/>
                          </a:cubicBezTo>
                          <a:cubicBezTo>
                            <a:pt x="1460668" y="1817753"/>
                            <a:pt x="1356827" y="1800742"/>
                            <a:pt x="1117350" y="1818434"/>
                          </a:cubicBezTo>
                          <a:cubicBezTo>
                            <a:pt x="877873" y="1836126"/>
                            <a:pt x="694589" y="1841711"/>
                            <a:pt x="366815" y="1818434"/>
                          </a:cubicBezTo>
                          <a:cubicBezTo>
                            <a:pt x="183223" y="1859673"/>
                            <a:pt x="-45471" y="1637112"/>
                            <a:pt x="0" y="1451619"/>
                          </a:cubicBezTo>
                          <a:cubicBezTo>
                            <a:pt x="26409" y="1309379"/>
                            <a:pt x="-20875" y="1127919"/>
                            <a:pt x="0" y="898369"/>
                          </a:cubicBezTo>
                          <a:cubicBezTo>
                            <a:pt x="20875" y="668819"/>
                            <a:pt x="19913" y="536015"/>
                            <a:pt x="0" y="366815"/>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426244" algn="just" defTabSz="685800">
                <a:lnSpc>
                  <a:spcPct val="120000"/>
                </a:lnSpc>
                <a:buClrTx/>
              </a:pPr>
              <a:r>
                <a:rPr lang="en-US" sz="2700" kern="1200" dirty="0" err="1">
                  <a:solidFill>
                    <a:srgbClr val="000000"/>
                  </a:solidFill>
                  <a:latin typeface="Calibri"/>
                </a:rPr>
                <a:t>Phân</a:t>
              </a:r>
              <a:r>
                <a:rPr lang="en-US" sz="2700" kern="1200" dirty="0">
                  <a:solidFill>
                    <a:srgbClr val="000000"/>
                  </a:solidFill>
                  <a:latin typeface="Calibri"/>
                </a:rPr>
                <a:t> </a:t>
              </a:r>
              <a:r>
                <a:rPr lang="en-US" sz="2700" kern="1200" dirty="0" err="1">
                  <a:solidFill>
                    <a:srgbClr val="000000"/>
                  </a:solidFill>
                  <a:latin typeface="Calibri"/>
                </a:rPr>
                <a:t>công</a:t>
              </a:r>
              <a:r>
                <a:rPr lang="en-US" sz="2700" kern="1200" dirty="0">
                  <a:solidFill>
                    <a:srgbClr val="000000"/>
                  </a:solidFill>
                  <a:latin typeface="Calibri"/>
                </a:rPr>
                <a:t> </a:t>
              </a:r>
              <a:r>
                <a:rPr lang="en-US" sz="2700" kern="1200" dirty="0" err="1">
                  <a:solidFill>
                    <a:srgbClr val="000000"/>
                  </a:solidFill>
                  <a:latin typeface="Calibri"/>
                </a:rPr>
                <a:t>đọc</a:t>
              </a:r>
              <a:r>
                <a:rPr lang="en-US" sz="2700" kern="1200" dirty="0">
                  <a:solidFill>
                    <a:srgbClr val="000000"/>
                  </a:solidFill>
                  <a:latin typeface="Calibri"/>
                </a:rPr>
                <a:t> </a:t>
              </a:r>
              <a:r>
                <a:rPr lang="en-US" sz="2700" kern="1200" dirty="0" err="1">
                  <a:solidFill>
                    <a:srgbClr val="000000"/>
                  </a:solidFill>
                  <a:latin typeface="Calibri"/>
                </a:rPr>
                <a:t>theo</a:t>
              </a:r>
              <a:r>
                <a:rPr lang="en-US" sz="2700" kern="1200" dirty="0">
                  <a:solidFill>
                    <a:srgbClr val="000000"/>
                  </a:solidFill>
                  <a:latin typeface="Calibri"/>
                </a:rPr>
                <a:t> </a:t>
              </a:r>
              <a:r>
                <a:rPr lang="en-US" sz="2700" kern="1200" dirty="0" err="1">
                  <a:solidFill>
                    <a:srgbClr val="000000"/>
                  </a:solidFill>
                  <a:latin typeface="Calibri"/>
                </a:rPr>
                <a:t>đoạn</a:t>
              </a:r>
              <a:r>
                <a:rPr lang="en-US" sz="2700" kern="1200" dirty="0">
                  <a:solidFill>
                    <a:srgbClr val="000000"/>
                  </a:solidFill>
                  <a:latin typeface="Calibri"/>
                </a:rPr>
                <a:t>.</a:t>
              </a:r>
            </a:p>
            <a:p>
              <a:pPr marL="426244" algn="just" defTabSz="685800">
                <a:lnSpc>
                  <a:spcPct val="120000"/>
                </a:lnSpc>
                <a:buClrTx/>
              </a:pPr>
              <a:r>
                <a:rPr lang="en-US" sz="2700" kern="1200" dirty="0" err="1">
                  <a:solidFill>
                    <a:srgbClr val="000000"/>
                  </a:solidFill>
                  <a:latin typeface="Calibri"/>
                </a:rPr>
                <a:t>Tất</a:t>
              </a:r>
              <a:r>
                <a:rPr lang="en-US" sz="2700" kern="1200" dirty="0">
                  <a:solidFill>
                    <a:srgbClr val="000000"/>
                  </a:solidFill>
                  <a:latin typeface="Calibri"/>
                </a:rPr>
                <a:t> </a:t>
              </a:r>
              <a:r>
                <a:rPr lang="en-US" sz="2700" kern="1200" dirty="0" err="1">
                  <a:solidFill>
                    <a:srgbClr val="000000"/>
                  </a:solidFill>
                  <a:latin typeface="Calibri"/>
                </a:rPr>
                <a:t>cả</a:t>
              </a:r>
              <a:r>
                <a:rPr lang="en-US" sz="2700" kern="1200" dirty="0">
                  <a:solidFill>
                    <a:srgbClr val="000000"/>
                  </a:solidFill>
                  <a:latin typeface="Calibri"/>
                </a:rPr>
                <a:t> </a:t>
              </a:r>
              <a:r>
                <a:rPr lang="en-US" sz="2700" kern="1200" dirty="0" err="1">
                  <a:solidFill>
                    <a:srgbClr val="000000"/>
                  </a:solidFill>
                  <a:latin typeface="Calibri"/>
                </a:rPr>
                <a:t>thành</a:t>
              </a:r>
              <a:r>
                <a:rPr lang="en-US" sz="2700" kern="1200" dirty="0">
                  <a:solidFill>
                    <a:srgbClr val="000000"/>
                  </a:solidFill>
                  <a:latin typeface="Calibri"/>
                </a:rPr>
                <a:t> </a:t>
              </a:r>
              <a:r>
                <a:rPr lang="en-US" sz="2700" kern="1200" dirty="0" err="1">
                  <a:solidFill>
                    <a:srgbClr val="000000"/>
                  </a:solidFill>
                  <a:latin typeface="Calibri"/>
                </a:rPr>
                <a:t>viên</a:t>
              </a:r>
              <a:r>
                <a:rPr lang="en-US" sz="2700" kern="1200" dirty="0">
                  <a:solidFill>
                    <a:srgbClr val="000000"/>
                  </a:solidFill>
                  <a:latin typeface="Calibri"/>
                </a:rPr>
                <a:t> </a:t>
              </a:r>
              <a:r>
                <a:rPr lang="en-US" sz="2700" kern="1200" dirty="0" err="1">
                  <a:solidFill>
                    <a:srgbClr val="000000"/>
                  </a:solidFill>
                  <a:latin typeface="Calibri"/>
                </a:rPr>
                <a:t>đều</a:t>
              </a:r>
              <a:r>
                <a:rPr lang="en-US" sz="2700" kern="1200" dirty="0">
                  <a:solidFill>
                    <a:srgbClr val="000000"/>
                  </a:solidFill>
                  <a:latin typeface="Calibri"/>
                </a:rPr>
                <a:t> </a:t>
              </a:r>
              <a:r>
                <a:rPr lang="en-US" sz="2700" kern="1200" dirty="0" err="1">
                  <a:solidFill>
                    <a:srgbClr val="000000"/>
                  </a:solidFill>
                  <a:latin typeface="Calibri"/>
                </a:rPr>
                <a:t>đọc</a:t>
              </a:r>
              <a:r>
                <a:rPr lang="en-US" sz="2700" kern="1200" dirty="0">
                  <a:solidFill>
                    <a:srgbClr val="000000"/>
                  </a:solidFill>
                  <a:latin typeface="Calibri"/>
                </a:rPr>
                <a:t>.</a:t>
              </a:r>
            </a:p>
          </p:txBody>
        </p:sp>
        <p:sp>
          <p:nvSpPr>
            <p:cNvPr id="550" name="Rectangle: Rounded Corners 549">
              <a:extLst>
                <a:ext uri="{FF2B5EF4-FFF2-40B4-BE49-F238E27FC236}">
                  <a16:creationId xmlns:a16="http://schemas.microsoft.com/office/drawing/2014/main" id="{ED0890C1-3766-061B-A8DF-FD3F627A9106}"/>
                </a:ext>
              </a:extLst>
            </p:cNvPr>
            <p:cNvSpPr/>
            <p:nvPr/>
          </p:nvSpPr>
          <p:spPr>
            <a:xfrm>
              <a:off x="4308957" y="1255651"/>
              <a:ext cx="2764691" cy="796835"/>
            </a:xfrm>
            <a:prstGeom prst="roundRect">
              <a:avLst>
                <a:gd name="adj" fmla="val 50000"/>
              </a:avLst>
            </a:prstGeom>
            <a:solidFill>
              <a:srgbClr val="CCFFFF"/>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r>
                <a:rPr lang="en-US" sz="3600" b="1" kern="1200" dirty="0" err="1">
                  <a:ln w="9525">
                    <a:solidFill>
                      <a:prstClr val="white"/>
                    </a:solidFill>
                    <a:prstDash val="solid"/>
                  </a:ln>
                  <a:solidFill>
                    <a:srgbClr val="002060"/>
                  </a:solidFill>
                  <a:effectLst>
                    <a:outerShdw blurRad="12700" dist="38100" dir="2700000" algn="tl" rotWithShape="0">
                      <a:srgbClr val="4BACC6">
                        <a:lumMod val="60000"/>
                        <a:lumOff val="40000"/>
                      </a:srgbClr>
                    </a:outerShdw>
                  </a:effectLst>
                  <a:latin typeface="Calibri"/>
                </a:rPr>
                <a:t>Yêu</a:t>
              </a:r>
              <a:r>
                <a:rPr lang="en-US" sz="3600" b="1" kern="1200" dirty="0">
                  <a:ln w="9525">
                    <a:solidFill>
                      <a:prstClr val="white"/>
                    </a:solidFill>
                    <a:prstDash val="solid"/>
                  </a:ln>
                  <a:solidFill>
                    <a:srgbClr val="002060"/>
                  </a:solidFill>
                  <a:effectLst>
                    <a:outerShdw blurRad="12700" dist="38100" dir="2700000" algn="tl" rotWithShape="0">
                      <a:srgbClr val="4BACC6">
                        <a:lumMod val="60000"/>
                        <a:lumOff val="40000"/>
                      </a:srgbClr>
                    </a:outerShdw>
                  </a:effectLst>
                  <a:latin typeface="Calibri"/>
                </a:rPr>
                <a:t> </a:t>
              </a:r>
              <a:r>
                <a:rPr lang="en-US" sz="3600" b="1" kern="1200" dirty="0" err="1">
                  <a:ln w="9525">
                    <a:solidFill>
                      <a:prstClr val="white"/>
                    </a:solidFill>
                    <a:prstDash val="solid"/>
                  </a:ln>
                  <a:solidFill>
                    <a:srgbClr val="002060"/>
                  </a:solidFill>
                  <a:effectLst>
                    <a:outerShdw blurRad="12700" dist="38100" dir="2700000" algn="tl" rotWithShape="0">
                      <a:srgbClr val="4BACC6">
                        <a:lumMod val="60000"/>
                        <a:lumOff val="40000"/>
                      </a:srgbClr>
                    </a:outerShdw>
                  </a:effectLst>
                  <a:latin typeface="Calibri"/>
                </a:rPr>
                <a:t>Cầu</a:t>
              </a:r>
              <a:endParaRPr lang="en-US" sz="3600" b="1" kern="1200" dirty="0">
                <a:ln w="9525">
                  <a:solidFill>
                    <a:prstClr val="white"/>
                  </a:solidFill>
                  <a:prstDash val="solid"/>
                </a:ln>
                <a:solidFill>
                  <a:srgbClr val="002060"/>
                </a:solidFill>
                <a:effectLst>
                  <a:outerShdw blurRad="12700" dist="38100" dir="2700000" algn="tl" rotWithShape="0">
                    <a:srgbClr val="4BACC6">
                      <a:lumMod val="60000"/>
                      <a:lumOff val="40000"/>
                    </a:srgbClr>
                  </a:outerShdw>
                </a:effectLst>
                <a:latin typeface="Calibri"/>
              </a:endParaRPr>
            </a:p>
          </p:txBody>
        </p:sp>
        <p:pic>
          <p:nvPicPr>
            <p:cNvPr id="551" name="Picture 550">
              <a:extLst>
                <a:ext uri="{FF2B5EF4-FFF2-40B4-BE49-F238E27FC236}">
                  <a16:creationId xmlns:a16="http://schemas.microsoft.com/office/drawing/2014/main" id="{7ADF4F07-9524-78C9-2A0A-A2C79BD55A27}"/>
                </a:ext>
              </a:extLst>
            </p:cNvPr>
            <p:cNvPicPr>
              <a:picLocks noChangeAspect="1"/>
            </p:cNvPicPr>
            <p:nvPr/>
          </p:nvPicPr>
          <p:blipFill>
            <a:blip r:embed="rId3"/>
            <a:stretch>
              <a:fillRect/>
            </a:stretch>
          </p:blipFill>
          <p:spPr>
            <a:xfrm flipH="1">
              <a:off x="3075433" y="1994777"/>
              <a:ext cx="609091" cy="609091"/>
            </a:xfrm>
            <a:prstGeom prst="rect">
              <a:avLst/>
            </a:prstGeom>
          </p:spPr>
        </p:pic>
        <p:pic>
          <p:nvPicPr>
            <p:cNvPr id="552" name="Picture 551">
              <a:extLst>
                <a:ext uri="{FF2B5EF4-FFF2-40B4-BE49-F238E27FC236}">
                  <a16:creationId xmlns:a16="http://schemas.microsoft.com/office/drawing/2014/main" id="{AEE83BC8-4698-8E42-23CB-D946354790AE}"/>
                </a:ext>
              </a:extLst>
            </p:cNvPr>
            <p:cNvPicPr>
              <a:picLocks noChangeAspect="1"/>
            </p:cNvPicPr>
            <p:nvPr/>
          </p:nvPicPr>
          <p:blipFill>
            <a:blip r:embed="rId3"/>
            <a:stretch>
              <a:fillRect/>
            </a:stretch>
          </p:blipFill>
          <p:spPr>
            <a:xfrm flipH="1">
              <a:off x="3075433" y="2684812"/>
              <a:ext cx="609091" cy="609091"/>
            </a:xfrm>
            <a:prstGeom prst="rect">
              <a:avLst/>
            </a:prstGeom>
          </p:spPr>
        </p:pic>
      </p:grpSp>
      <p:grpSp>
        <p:nvGrpSpPr>
          <p:cNvPr id="553" name="Group 552">
            <a:extLst>
              <a:ext uri="{FF2B5EF4-FFF2-40B4-BE49-F238E27FC236}">
                <a16:creationId xmlns:a16="http://schemas.microsoft.com/office/drawing/2014/main" id="{42C763D7-0AFC-E154-2529-F1A50D6802AC}"/>
              </a:ext>
            </a:extLst>
          </p:cNvPr>
          <p:cNvGrpSpPr/>
          <p:nvPr/>
        </p:nvGrpSpPr>
        <p:grpSpPr>
          <a:xfrm>
            <a:off x="191129" y="2840316"/>
            <a:ext cx="5305379" cy="2132019"/>
            <a:chOff x="4433137" y="3817600"/>
            <a:chExt cx="7073839" cy="2842692"/>
          </a:xfrm>
        </p:grpSpPr>
        <p:grpSp>
          <p:nvGrpSpPr>
            <p:cNvPr id="554" name="Group 553">
              <a:extLst>
                <a:ext uri="{FF2B5EF4-FFF2-40B4-BE49-F238E27FC236}">
                  <a16:creationId xmlns:a16="http://schemas.microsoft.com/office/drawing/2014/main" id="{584A7874-DACF-F9A8-D049-F01072D77213}"/>
                </a:ext>
              </a:extLst>
            </p:cNvPr>
            <p:cNvGrpSpPr/>
            <p:nvPr/>
          </p:nvGrpSpPr>
          <p:grpSpPr>
            <a:xfrm>
              <a:off x="4433137" y="3817600"/>
              <a:ext cx="7073839" cy="2842692"/>
              <a:chOff x="2567237" y="1255651"/>
              <a:chExt cx="7073839" cy="2842692"/>
            </a:xfrm>
          </p:grpSpPr>
          <p:sp>
            <p:nvSpPr>
              <p:cNvPr id="564" name="Rectangle: Rounded Corners 563">
                <a:extLst>
                  <a:ext uri="{FF2B5EF4-FFF2-40B4-BE49-F238E27FC236}">
                    <a16:creationId xmlns:a16="http://schemas.microsoft.com/office/drawing/2014/main" id="{7056CF8D-14D1-003F-BE20-3E780FA2285C}"/>
                  </a:ext>
                </a:extLst>
              </p:cNvPr>
              <p:cNvSpPr/>
              <p:nvPr/>
            </p:nvSpPr>
            <p:spPr>
              <a:xfrm>
                <a:off x="2567237" y="1724298"/>
                <a:ext cx="7073839" cy="2374045"/>
              </a:xfrm>
              <a:custGeom>
                <a:avLst/>
                <a:gdLst>
                  <a:gd name="connsiteX0" fmla="*/ 0 w 7073839"/>
                  <a:gd name="connsiteY0" fmla="*/ 478892 h 2374045"/>
                  <a:gd name="connsiteX1" fmla="*/ 478892 w 7073839"/>
                  <a:gd name="connsiteY1" fmla="*/ 0 h 2374045"/>
                  <a:gd name="connsiteX2" fmla="*/ 1097293 w 7073839"/>
                  <a:gd name="connsiteY2" fmla="*/ 0 h 2374045"/>
                  <a:gd name="connsiteX3" fmla="*/ 1593373 w 7073839"/>
                  <a:gd name="connsiteY3" fmla="*/ 0 h 2374045"/>
                  <a:gd name="connsiteX4" fmla="*/ 2150614 w 7073839"/>
                  <a:gd name="connsiteY4" fmla="*/ 0 h 2374045"/>
                  <a:gd name="connsiteX5" fmla="*/ 2952496 w 7073839"/>
                  <a:gd name="connsiteY5" fmla="*/ 0 h 2374045"/>
                  <a:gd name="connsiteX6" fmla="*/ 3448576 w 7073839"/>
                  <a:gd name="connsiteY6" fmla="*/ 0 h 2374045"/>
                  <a:gd name="connsiteX7" fmla="*/ 3944657 w 7073839"/>
                  <a:gd name="connsiteY7" fmla="*/ 0 h 2374045"/>
                  <a:gd name="connsiteX8" fmla="*/ 4440737 w 7073839"/>
                  <a:gd name="connsiteY8" fmla="*/ 0 h 2374045"/>
                  <a:gd name="connsiteX9" fmla="*/ 5120298 w 7073839"/>
                  <a:gd name="connsiteY9" fmla="*/ 0 h 2374045"/>
                  <a:gd name="connsiteX10" fmla="*/ 5799860 w 7073839"/>
                  <a:gd name="connsiteY10" fmla="*/ 0 h 2374045"/>
                  <a:gd name="connsiteX11" fmla="*/ 6594947 w 7073839"/>
                  <a:gd name="connsiteY11" fmla="*/ 0 h 2374045"/>
                  <a:gd name="connsiteX12" fmla="*/ 7073839 w 7073839"/>
                  <a:gd name="connsiteY12" fmla="*/ 478892 h 2374045"/>
                  <a:gd name="connsiteX13" fmla="*/ 7073839 w 7073839"/>
                  <a:gd name="connsiteY13" fmla="*/ 922654 h 2374045"/>
                  <a:gd name="connsiteX14" fmla="*/ 7073839 w 7073839"/>
                  <a:gd name="connsiteY14" fmla="*/ 1408903 h 2374045"/>
                  <a:gd name="connsiteX15" fmla="*/ 7073839 w 7073839"/>
                  <a:gd name="connsiteY15" fmla="*/ 1895153 h 2374045"/>
                  <a:gd name="connsiteX16" fmla="*/ 6594947 w 7073839"/>
                  <a:gd name="connsiteY16" fmla="*/ 2374045 h 2374045"/>
                  <a:gd name="connsiteX17" fmla="*/ 5854225 w 7073839"/>
                  <a:gd name="connsiteY17" fmla="*/ 2374045 h 2374045"/>
                  <a:gd name="connsiteX18" fmla="*/ 5235824 w 7073839"/>
                  <a:gd name="connsiteY18" fmla="*/ 2374045 h 2374045"/>
                  <a:gd name="connsiteX19" fmla="*/ 4678583 w 7073839"/>
                  <a:gd name="connsiteY19" fmla="*/ 2374045 h 2374045"/>
                  <a:gd name="connsiteX20" fmla="*/ 4182503 w 7073839"/>
                  <a:gd name="connsiteY20" fmla="*/ 2374045 h 2374045"/>
                  <a:gd name="connsiteX21" fmla="*/ 3380620 w 7073839"/>
                  <a:gd name="connsiteY21" fmla="*/ 2374045 h 2374045"/>
                  <a:gd name="connsiteX22" fmla="*/ 2701059 w 7073839"/>
                  <a:gd name="connsiteY22" fmla="*/ 2374045 h 2374045"/>
                  <a:gd name="connsiteX23" fmla="*/ 2082658 w 7073839"/>
                  <a:gd name="connsiteY23" fmla="*/ 2374045 h 2374045"/>
                  <a:gd name="connsiteX24" fmla="*/ 1341935 w 7073839"/>
                  <a:gd name="connsiteY24" fmla="*/ 2374045 h 2374045"/>
                  <a:gd name="connsiteX25" fmla="*/ 478892 w 7073839"/>
                  <a:gd name="connsiteY25" fmla="*/ 2374045 h 2374045"/>
                  <a:gd name="connsiteX26" fmla="*/ 0 w 7073839"/>
                  <a:gd name="connsiteY26" fmla="*/ 1895153 h 2374045"/>
                  <a:gd name="connsiteX27" fmla="*/ 0 w 7073839"/>
                  <a:gd name="connsiteY27" fmla="*/ 1451391 h 2374045"/>
                  <a:gd name="connsiteX28" fmla="*/ 0 w 7073839"/>
                  <a:gd name="connsiteY28" fmla="*/ 993467 h 2374045"/>
                  <a:gd name="connsiteX29" fmla="*/ 0 w 7073839"/>
                  <a:gd name="connsiteY29" fmla="*/ 478892 h 2374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073839" h="2374045" fill="none" extrusionOk="0">
                    <a:moveTo>
                      <a:pt x="0" y="478892"/>
                    </a:moveTo>
                    <a:cubicBezTo>
                      <a:pt x="-33932" y="205008"/>
                      <a:pt x="166216" y="53"/>
                      <a:pt x="478892" y="0"/>
                    </a:cubicBezTo>
                    <a:cubicBezTo>
                      <a:pt x="738913" y="25185"/>
                      <a:pt x="933003" y="20101"/>
                      <a:pt x="1097293" y="0"/>
                    </a:cubicBezTo>
                    <a:cubicBezTo>
                      <a:pt x="1261583" y="-20101"/>
                      <a:pt x="1349914" y="-1897"/>
                      <a:pt x="1593373" y="0"/>
                    </a:cubicBezTo>
                    <a:cubicBezTo>
                      <a:pt x="1836832" y="1897"/>
                      <a:pt x="1905197" y="-8320"/>
                      <a:pt x="2150614" y="0"/>
                    </a:cubicBezTo>
                    <a:cubicBezTo>
                      <a:pt x="2396031" y="8320"/>
                      <a:pt x="2714805" y="17423"/>
                      <a:pt x="2952496" y="0"/>
                    </a:cubicBezTo>
                    <a:cubicBezTo>
                      <a:pt x="3190187" y="-17423"/>
                      <a:pt x="3326616" y="17423"/>
                      <a:pt x="3448576" y="0"/>
                    </a:cubicBezTo>
                    <a:cubicBezTo>
                      <a:pt x="3570536" y="-17423"/>
                      <a:pt x="3725566" y="-21148"/>
                      <a:pt x="3944657" y="0"/>
                    </a:cubicBezTo>
                    <a:cubicBezTo>
                      <a:pt x="4163748" y="21148"/>
                      <a:pt x="4341473" y="-19653"/>
                      <a:pt x="4440737" y="0"/>
                    </a:cubicBezTo>
                    <a:cubicBezTo>
                      <a:pt x="4540001" y="19653"/>
                      <a:pt x="4848741" y="30927"/>
                      <a:pt x="5120298" y="0"/>
                    </a:cubicBezTo>
                    <a:cubicBezTo>
                      <a:pt x="5391855" y="-30927"/>
                      <a:pt x="5586431" y="12679"/>
                      <a:pt x="5799860" y="0"/>
                    </a:cubicBezTo>
                    <a:cubicBezTo>
                      <a:pt x="6013289" y="-12679"/>
                      <a:pt x="6424305" y="-15154"/>
                      <a:pt x="6594947" y="0"/>
                    </a:cubicBezTo>
                    <a:cubicBezTo>
                      <a:pt x="6866460" y="-15120"/>
                      <a:pt x="7082700" y="150941"/>
                      <a:pt x="7073839" y="478892"/>
                    </a:cubicBezTo>
                    <a:cubicBezTo>
                      <a:pt x="7062031" y="632193"/>
                      <a:pt x="7082946" y="745727"/>
                      <a:pt x="7073839" y="922654"/>
                    </a:cubicBezTo>
                    <a:cubicBezTo>
                      <a:pt x="7064732" y="1099581"/>
                      <a:pt x="7067799" y="1304638"/>
                      <a:pt x="7073839" y="1408903"/>
                    </a:cubicBezTo>
                    <a:cubicBezTo>
                      <a:pt x="7079879" y="1513168"/>
                      <a:pt x="7077814" y="1738021"/>
                      <a:pt x="7073839" y="1895153"/>
                    </a:cubicBezTo>
                    <a:cubicBezTo>
                      <a:pt x="7027852" y="2167025"/>
                      <a:pt x="6888758" y="2372166"/>
                      <a:pt x="6594947" y="2374045"/>
                    </a:cubicBezTo>
                    <a:cubicBezTo>
                      <a:pt x="6431924" y="2374600"/>
                      <a:pt x="6198848" y="2386783"/>
                      <a:pt x="5854225" y="2374045"/>
                    </a:cubicBezTo>
                    <a:cubicBezTo>
                      <a:pt x="5509602" y="2361307"/>
                      <a:pt x="5450220" y="2351113"/>
                      <a:pt x="5235824" y="2374045"/>
                    </a:cubicBezTo>
                    <a:cubicBezTo>
                      <a:pt x="5021428" y="2396977"/>
                      <a:pt x="4802329" y="2361097"/>
                      <a:pt x="4678583" y="2374045"/>
                    </a:cubicBezTo>
                    <a:cubicBezTo>
                      <a:pt x="4554837" y="2386993"/>
                      <a:pt x="4287584" y="2350186"/>
                      <a:pt x="4182503" y="2374045"/>
                    </a:cubicBezTo>
                    <a:cubicBezTo>
                      <a:pt x="4077422" y="2397904"/>
                      <a:pt x="3690946" y="2364882"/>
                      <a:pt x="3380620" y="2374045"/>
                    </a:cubicBezTo>
                    <a:cubicBezTo>
                      <a:pt x="3070294" y="2383208"/>
                      <a:pt x="2912805" y="2384628"/>
                      <a:pt x="2701059" y="2374045"/>
                    </a:cubicBezTo>
                    <a:cubicBezTo>
                      <a:pt x="2489313" y="2363462"/>
                      <a:pt x="2293632" y="2370090"/>
                      <a:pt x="2082658" y="2374045"/>
                    </a:cubicBezTo>
                    <a:cubicBezTo>
                      <a:pt x="1871684" y="2378000"/>
                      <a:pt x="1625941" y="2408564"/>
                      <a:pt x="1341935" y="2374045"/>
                    </a:cubicBezTo>
                    <a:cubicBezTo>
                      <a:pt x="1057929" y="2339526"/>
                      <a:pt x="748123" y="2370757"/>
                      <a:pt x="478892" y="2374045"/>
                    </a:cubicBezTo>
                    <a:cubicBezTo>
                      <a:pt x="205953" y="2438256"/>
                      <a:pt x="35798" y="2167204"/>
                      <a:pt x="0" y="1895153"/>
                    </a:cubicBezTo>
                    <a:cubicBezTo>
                      <a:pt x="-12492" y="1687798"/>
                      <a:pt x="19105" y="1626039"/>
                      <a:pt x="0" y="1451391"/>
                    </a:cubicBezTo>
                    <a:cubicBezTo>
                      <a:pt x="-19105" y="1276743"/>
                      <a:pt x="-1966" y="1218902"/>
                      <a:pt x="0" y="993467"/>
                    </a:cubicBezTo>
                    <a:cubicBezTo>
                      <a:pt x="1966" y="768032"/>
                      <a:pt x="2780" y="690888"/>
                      <a:pt x="0" y="478892"/>
                    </a:cubicBezTo>
                    <a:close/>
                  </a:path>
                  <a:path w="7073839" h="2374045" stroke="0" extrusionOk="0">
                    <a:moveTo>
                      <a:pt x="0" y="478892"/>
                    </a:moveTo>
                    <a:cubicBezTo>
                      <a:pt x="1648" y="264812"/>
                      <a:pt x="242370" y="49968"/>
                      <a:pt x="478892" y="0"/>
                    </a:cubicBezTo>
                    <a:cubicBezTo>
                      <a:pt x="846073" y="-21546"/>
                      <a:pt x="896275" y="27112"/>
                      <a:pt x="1219614" y="0"/>
                    </a:cubicBezTo>
                    <a:cubicBezTo>
                      <a:pt x="1542953" y="-27112"/>
                      <a:pt x="1555803" y="-27759"/>
                      <a:pt x="1776855" y="0"/>
                    </a:cubicBezTo>
                    <a:cubicBezTo>
                      <a:pt x="1997907" y="27759"/>
                      <a:pt x="2172020" y="20465"/>
                      <a:pt x="2334095" y="0"/>
                    </a:cubicBezTo>
                    <a:cubicBezTo>
                      <a:pt x="2496170" y="-20465"/>
                      <a:pt x="2849603" y="28605"/>
                      <a:pt x="3074818" y="0"/>
                    </a:cubicBezTo>
                    <a:cubicBezTo>
                      <a:pt x="3300033" y="-28605"/>
                      <a:pt x="3527499" y="-1748"/>
                      <a:pt x="3693219" y="0"/>
                    </a:cubicBezTo>
                    <a:cubicBezTo>
                      <a:pt x="3858939" y="1748"/>
                      <a:pt x="4319286" y="31299"/>
                      <a:pt x="4495101" y="0"/>
                    </a:cubicBezTo>
                    <a:cubicBezTo>
                      <a:pt x="4670916" y="-31299"/>
                      <a:pt x="4931001" y="-8594"/>
                      <a:pt x="5296984" y="0"/>
                    </a:cubicBezTo>
                    <a:cubicBezTo>
                      <a:pt x="5662967" y="8594"/>
                      <a:pt x="6235251" y="29344"/>
                      <a:pt x="6594947" y="0"/>
                    </a:cubicBezTo>
                    <a:cubicBezTo>
                      <a:pt x="6851797" y="-3430"/>
                      <a:pt x="7023339" y="213963"/>
                      <a:pt x="7073839" y="478892"/>
                    </a:cubicBezTo>
                    <a:cubicBezTo>
                      <a:pt x="7059093" y="687907"/>
                      <a:pt x="7073386" y="759322"/>
                      <a:pt x="7073839" y="950979"/>
                    </a:cubicBezTo>
                    <a:cubicBezTo>
                      <a:pt x="7074292" y="1142636"/>
                      <a:pt x="7080990" y="1295443"/>
                      <a:pt x="7073839" y="1423066"/>
                    </a:cubicBezTo>
                    <a:cubicBezTo>
                      <a:pt x="7066688" y="1550689"/>
                      <a:pt x="7075507" y="1672103"/>
                      <a:pt x="7073839" y="1895153"/>
                    </a:cubicBezTo>
                    <a:cubicBezTo>
                      <a:pt x="7103404" y="2163292"/>
                      <a:pt x="6862366" y="2388985"/>
                      <a:pt x="6594947" y="2374045"/>
                    </a:cubicBezTo>
                    <a:cubicBezTo>
                      <a:pt x="6408616" y="2362322"/>
                      <a:pt x="6081920" y="2348492"/>
                      <a:pt x="5854225" y="2374045"/>
                    </a:cubicBezTo>
                    <a:cubicBezTo>
                      <a:pt x="5626530" y="2399598"/>
                      <a:pt x="5471618" y="2376886"/>
                      <a:pt x="5235824" y="2374045"/>
                    </a:cubicBezTo>
                    <a:cubicBezTo>
                      <a:pt x="5000030" y="2371204"/>
                      <a:pt x="4892923" y="2365370"/>
                      <a:pt x="4617423" y="2374045"/>
                    </a:cubicBezTo>
                    <a:cubicBezTo>
                      <a:pt x="4341923" y="2382720"/>
                      <a:pt x="4064702" y="2372036"/>
                      <a:pt x="3815540" y="2374045"/>
                    </a:cubicBezTo>
                    <a:cubicBezTo>
                      <a:pt x="3566378" y="2376054"/>
                      <a:pt x="3294273" y="2349976"/>
                      <a:pt x="3074818" y="2374045"/>
                    </a:cubicBezTo>
                    <a:cubicBezTo>
                      <a:pt x="2855363" y="2398114"/>
                      <a:pt x="2724305" y="2362142"/>
                      <a:pt x="2456416" y="2374045"/>
                    </a:cubicBezTo>
                    <a:cubicBezTo>
                      <a:pt x="2188527" y="2385948"/>
                      <a:pt x="2025344" y="2351659"/>
                      <a:pt x="1899176" y="2374045"/>
                    </a:cubicBezTo>
                    <a:cubicBezTo>
                      <a:pt x="1773008" y="2396431"/>
                      <a:pt x="1470993" y="2349159"/>
                      <a:pt x="1341935" y="2374045"/>
                    </a:cubicBezTo>
                    <a:cubicBezTo>
                      <a:pt x="1212877" y="2398931"/>
                      <a:pt x="908163" y="2396379"/>
                      <a:pt x="478892" y="2374045"/>
                    </a:cubicBezTo>
                    <a:cubicBezTo>
                      <a:pt x="222251" y="2385156"/>
                      <a:pt x="-31856" y="2188796"/>
                      <a:pt x="0" y="1895153"/>
                    </a:cubicBezTo>
                    <a:cubicBezTo>
                      <a:pt x="-11774" y="1701122"/>
                      <a:pt x="17703" y="1559084"/>
                      <a:pt x="0" y="1437229"/>
                    </a:cubicBezTo>
                    <a:cubicBezTo>
                      <a:pt x="-17703" y="1315374"/>
                      <a:pt x="20067" y="1138095"/>
                      <a:pt x="0" y="979304"/>
                    </a:cubicBezTo>
                    <a:cubicBezTo>
                      <a:pt x="-20067" y="820514"/>
                      <a:pt x="19118" y="614517"/>
                      <a:pt x="0" y="478892"/>
                    </a:cubicBezTo>
                    <a:close/>
                  </a:path>
                </a:pathLst>
              </a:custGeom>
              <a:solidFill>
                <a:schemeClr val="accent1">
                  <a:lumMod val="20000"/>
                  <a:lumOff val="80000"/>
                  <a:alpha val="85000"/>
                </a:schemeClr>
              </a:solidFill>
              <a:ln w="38100">
                <a:solidFill>
                  <a:srgbClr val="002060"/>
                </a:solidFill>
                <a:extLst>
                  <a:ext uri="{C807C97D-BFC1-408E-A445-0C87EB9F89A2}">
                    <ask:lineSketchStyleProps xmlns:ask="http://schemas.microsoft.com/office/drawing/2018/sketchyshapes" sd="2129858240">
                      <a:prstGeom prst="roundRect">
                        <a:avLst>
                          <a:gd name="adj" fmla="val 20172"/>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just" defTabSz="685800">
                  <a:lnSpc>
                    <a:spcPct val="110000"/>
                  </a:lnSpc>
                  <a:buClrTx/>
                </a:pPr>
                <a:r>
                  <a:rPr lang="en-US" sz="2700" kern="1200" dirty="0">
                    <a:solidFill>
                      <a:srgbClr val="000000"/>
                    </a:solidFill>
                    <a:latin typeface="Calibri"/>
                  </a:rPr>
                  <a:t>1. </a:t>
                </a:r>
                <a:r>
                  <a:rPr lang="en-US" sz="2700" kern="1200" dirty="0" err="1">
                    <a:solidFill>
                      <a:srgbClr val="000000"/>
                    </a:solidFill>
                    <a:latin typeface="Calibri"/>
                  </a:rPr>
                  <a:t>Đọc</a:t>
                </a:r>
                <a:r>
                  <a:rPr lang="en-US" sz="2700" kern="1200" dirty="0">
                    <a:solidFill>
                      <a:srgbClr val="000000"/>
                    </a:solidFill>
                    <a:latin typeface="Calibri"/>
                  </a:rPr>
                  <a:t> </a:t>
                </a:r>
                <a:r>
                  <a:rPr lang="en-US" sz="2700" kern="1200" dirty="0" err="1">
                    <a:solidFill>
                      <a:srgbClr val="000000"/>
                    </a:solidFill>
                    <a:latin typeface="Calibri"/>
                  </a:rPr>
                  <a:t>đúng</a:t>
                </a:r>
                <a:r>
                  <a:rPr lang="en-US" sz="2700" kern="1200" dirty="0">
                    <a:solidFill>
                      <a:srgbClr val="000000"/>
                    </a:solidFill>
                    <a:latin typeface="Calibri"/>
                  </a:rPr>
                  <a:t>.</a:t>
                </a:r>
              </a:p>
              <a:p>
                <a:pPr algn="just" defTabSz="685800">
                  <a:lnSpc>
                    <a:spcPct val="110000"/>
                  </a:lnSpc>
                  <a:buClrTx/>
                </a:pPr>
                <a:r>
                  <a:rPr lang="en-US" sz="2700" kern="1200" dirty="0">
                    <a:solidFill>
                      <a:srgbClr val="000000"/>
                    </a:solidFill>
                    <a:latin typeface="Calibri"/>
                  </a:rPr>
                  <a:t>2. </a:t>
                </a:r>
                <a:r>
                  <a:rPr lang="en-US" sz="2700" kern="1200" dirty="0" err="1">
                    <a:solidFill>
                      <a:srgbClr val="000000"/>
                    </a:solidFill>
                    <a:latin typeface="Calibri"/>
                  </a:rPr>
                  <a:t>Đọc</a:t>
                </a:r>
                <a:r>
                  <a:rPr lang="en-US" sz="2700" kern="1200" dirty="0">
                    <a:solidFill>
                      <a:srgbClr val="000000"/>
                    </a:solidFill>
                    <a:latin typeface="Calibri"/>
                  </a:rPr>
                  <a:t> to, </a:t>
                </a:r>
                <a:r>
                  <a:rPr lang="en-US" sz="2700" kern="1200" dirty="0" err="1">
                    <a:solidFill>
                      <a:srgbClr val="000000"/>
                    </a:solidFill>
                    <a:latin typeface="Calibri"/>
                  </a:rPr>
                  <a:t>rõ</a:t>
                </a:r>
                <a:r>
                  <a:rPr lang="en-US" sz="2700" kern="1200" dirty="0">
                    <a:solidFill>
                      <a:srgbClr val="000000"/>
                    </a:solidFill>
                    <a:latin typeface="Calibri"/>
                  </a:rPr>
                  <a:t>.</a:t>
                </a:r>
              </a:p>
              <a:p>
                <a:pPr algn="just" defTabSz="685800">
                  <a:lnSpc>
                    <a:spcPct val="110000"/>
                  </a:lnSpc>
                  <a:buClrTx/>
                </a:pPr>
                <a:r>
                  <a:rPr lang="en-US" sz="2700" kern="1200" dirty="0">
                    <a:solidFill>
                      <a:srgbClr val="000000"/>
                    </a:solidFill>
                    <a:latin typeface="Calibri"/>
                  </a:rPr>
                  <a:t>3. </a:t>
                </a:r>
                <a:r>
                  <a:rPr lang="en-US" sz="2700" kern="1200" dirty="0" err="1">
                    <a:solidFill>
                      <a:srgbClr val="000000"/>
                    </a:solidFill>
                    <a:latin typeface="Calibri"/>
                  </a:rPr>
                  <a:t>Đọc</a:t>
                </a:r>
                <a:r>
                  <a:rPr lang="en-US" sz="2700" kern="1200" dirty="0">
                    <a:solidFill>
                      <a:srgbClr val="000000"/>
                    </a:solidFill>
                    <a:latin typeface="Calibri"/>
                  </a:rPr>
                  <a:t> </a:t>
                </a:r>
                <a:r>
                  <a:rPr lang="en-US" sz="2700" kern="1200" dirty="0" err="1">
                    <a:solidFill>
                      <a:srgbClr val="000000"/>
                    </a:solidFill>
                    <a:latin typeface="Calibri"/>
                  </a:rPr>
                  <a:t>ngắt</a:t>
                </a:r>
                <a:r>
                  <a:rPr lang="en-US" sz="2700" kern="1200" dirty="0">
                    <a:solidFill>
                      <a:srgbClr val="000000"/>
                    </a:solidFill>
                    <a:latin typeface="Calibri"/>
                  </a:rPr>
                  <a:t>, </a:t>
                </a:r>
                <a:r>
                  <a:rPr lang="en-US" sz="2700" kern="1200" dirty="0" err="1">
                    <a:solidFill>
                      <a:srgbClr val="000000"/>
                    </a:solidFill>
                    <a:latin typeface="Calibri"/>
                  </a:rPr>
                  <a:t>nghỉ</a:t>
                </a:r>
                <a:r>
                  <a:rPr lang="en-US" sz="2700" kern="1200" dirty="0">
                    <a:solidFill>
                      <a:srgbClr val="000000"/>
                    </a:solidFill>
                    <a:latin typeface="Calibri"/>
                  </a:rPr>
                  <a:t> </a:t>
                </a:r>
                <a:r>
                  <a:rPr lang="en-US" sz="2700" kern="1200" dirty="0" err="1">
                    <a:solidFill>
                      <a:srgbClr val="000000"/>
                    </a:solidFill>
                    <a:latin typeface="Calibri"/>
                  </a:rPr>
                  <a:t>đúng</a:t>
                </a:r>
                <a:r>
                  <a:rPr lang="en-US" sz="2700" kern="1200" dirty="0">
                    <a:solidFill>
                      <a:srgbClr val="000000"/>
                    </a:solidFill>
                    <a:latin typeface="Calibri"/>
                  </a:rPr>
                  <a:t> </a:t>
                </a:r>
                <a:r>
                  <a:rPr lang="en-US" sz="2700" kern="1200" dirty="0" err="1">
                    <a:solidFill>
                      <a:srgbClr val="000000"/>
                    </a:solidFill>
                    <a:latin typeface="Calibri"/>
                  </a:rPr>
                  <a:t>chỗ</a:t>
                </a:r>
                <a:r>
                  <a:rPr lang="en-US" sz="2700" kern="1200" dirty="0">
                    <a:solidFill>
                      <a:srgbClr val="000000"/>
                    </a:solidFill>
                    <a:latin typeface="Calibri"/>
                  </a:rPr>
                  <a:t>.</a:t>
                </a:r>
              </a:p>
            </p:txBody>
          </p:sp>
          <p:sp>
            <p:nvSpPr>
              <p:cNvPr id="565" name="Rectangle: Rounded Corners 564">
                <a:extLst>
                  <a:ext uri="{FF2B5EF4-FFF2-40B4-BE49-F238E27FC236}">
                    <a16:creationId xmlns:a16="http://schemas.microsoft.com/office/drawing/2014/main" id="{698588D2-DF95-9409-931B-FD3CE0CB33A1}"/>
                  </a:ext>
                </a:extLst>
              </p:cNvPr>
              <p:cNvSpPr/>
              <p:nvPr/>
            </p:nvSpPr>
            <p:spPr>
              <a:xfrm>
                <a:off x="4201409" y="1255651"/>
                <a:ext cx="4849415" cy="796835"/>
              </a:xfrm>
              <a:prstGeom prst="roundRect">
                <a:avLst>
                  <a:gd name="adj" fmla="val 50000"/>
                </a:avLst>
              </a:prstGeom>
              <a:solidFill>
                <a:srgbClr val="CCFFFF"/>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r>
                  <a:rPr lang="en-US" sz="3600" b="1" kern="1200" dirty="0" err="1">
                    <a:ln w="9525">
                      <a:solidFill>
                        <a:prstClr val="white"/>
                      </a:solidFill>
                      <a:prstDash val="solid"/>
                    </a:ln>
                    <a:solidFill>
                      <a:srgbClr val="002060"/>
                    </a:solidFill>
                    <a:effectLst>
                      <a:outerShdw blurRad="12700" dist="38100" dir="2700000" algn="tl" rotWithShape="0">
                        <a:srgbClr val="4BACC6">
                          <a:lumMod val="60000"/>
                          <a:lumOff val="40000"/>
                        </a:srgbClr>
                      </a:outerShdw>
                    </a:effectLst>
                    <a:latin typeface="Calibri"/>
                  </a:rPr>
                  <a:t>Tiêu</a:t>
                </a:r>
                <a:r>
                  <a:rPr lang="en-US" sz="3600" b="1" kern="1200" dirty="0">
                    <a:ln w="9525">
                      <a:solidFill>
                        <a:prstClr val="white"/>
                      </a:solidFill>
                      <a:prstDash val="solid"/>
                    </a:ln>
                    <a:solidFill>
                      <a:srgbClr val="002060"/>
                    </a:solidFill>
                    <a:effectLst>
                      <a:outerShdw blurRad="12700" dist="38100" dir="2700000" algn="tl" rotWithShape="0">
                        <a:srgbClr val="4BACC6">
                          <a:lumMod val="60000"/>
                          <a:lumOff val="40000"/>
                        </a:srgbClr>
                      </a:outerShdw>
                    </a:effectLst>
                    <a:latin typeface="Calibri"/>
                  </a:rPr>
                  <a:t> </a:t>
                </a:r>
                <a:r>
                  <a:rPr lang="en-US" sz="3600" b="1" kern="1200" dirty="0" err="1">
                    <a:ln w="9525">
                      <a:solidFill>
                        <a:prstClr val="white"/>
                      </a:solidFill>
                      <a:prstDash val="solid"/>
                    </a:ln>
                    <a:solidFill>
                      <a:srgbClr val="002060"/>
                    </a:solidFill>
                    <a:effectLst>
                      <a:outerShdw blurRad="12700" dist="38100" dir="2700000" algn="tl" rotWithShape="0">
                        <a:srgbClr val="4BACC6">
                          <a:lumMod val="60000"/>
                          <a:lumOff val="40000"/>
                        </a:srgbClr>
                      </a:outerShdw>
                    </a:effectLst>
                    <a:latin typeface="Calibri"/>
                  </a:rPr>
                  <a:t>chí</a:t>
                </a:r>
                <a:r>
                  <a:rPr lang="en-US" sz="3600" b="1" kern="1200" dirty="0">
                    <a:ln w="9525">
                      <a:solidFill>
                        <a:prstClr val="white"/>
                      </a:solidFill>
                      <a:prstDash val="solid"/>
                    </a:ln>
                    <a:solidFill>
                      <a:srgbClr val="002060"/>
                    </a:solidFill>
                    <a:effectLst>
                      <a:outerShdw blurRad="12700" dist="38100" dir="2700000" algn="tl" rotWithShape="0">
                        <a:srgbClr val="4BACC6">
                          <a:lumMod val="60000"/>
                          <a:lumOff val="40000"/>
                        </a:srgbClr>
                      </a:outerShdw>
                    </a:effectLst>
                    <a:latin typeface="Calibri"/>
                  </a:rPr>
                  <a:t> </a:t>
                </a:r>
                <a:r>
                  <a:rPr lang="en-US" sz="3600" b="1" kern="1200" dirty="0" err="1">
                    <a:ln w="9525">
                      <a:solidFill>
                        <a:prstClr val="white"/>
                      </a:solidFill>
                      <a:prstDash val="solid"/>
                    </a:ln>
                    <a:solidFill>
                      <a:srgbClr val="002060"/>
                    </a:solidFill>
                    <a:effectLst>
                      <a:outerShdw blurRad="12700" dist="38100" dir="2700000" algn="tl" rotWithShape="0">
                        <a:srgbClr val="4BACC6">
                          <a:lumMod val="60000"/>
                          <a:lumOff val="40000"/>
                        </a:srgbClr>
                      </a:outerShdw>
                    </a:effectLst>
                    <a:latin typeface="Calibri"/>
                  </a:rPr>
                  <a:t>đánh</a:t>
                </a:r>
                <a:r>
                  <a:rPr lang="en-US" sz="3600" b="1" kern="1200" dirty="0">
                    <a:ln w="9525">
                      <a:solidFill>
                        <a:prstClr val="white"/>
                      </a:solidFill>
                      <a:prstDash val="solid"/>
                    </a:ln>
                    <a:solidFill>
                      <a:srgbClr val="002060"/>
                    </a:solidFill>
                    <a:effectLst>
                      <a:outerShdw blurRad="12700" dist="38100" dir="2700000" algn="tl" rotWithShape="0">
                        <a:srgbClr val="4BACC6">
                          <a:lumMod val="60000"/>
                          <a:lumOff val="40000"/>
                        </a:srgbClr>
                      </a:outerShdw>
                    </a:effectLst>
                    <a:latin typeface="Calibri"/>
                  </a:rPr>
                  <a:t> </a:t>
                </a:r>
                <a:r>
                  <a:rPr lang="en-US" sz="3600" b="1" kern="1200" dirty="0" err="1">
                    <a:ln w="9525">
                      <a:solidFill>
                        <a:prstClr val="white"/>
                      </a:solidFill>
                      <a:prstDash val="solid"/>
                    </a:ln>
                    <a:solidFill>
                      <a:srgbClr val="002060"/>
                    </a:solidFill>
                    <a:effectLst>
                      <a:outerShdw blurRad="12700" dist="38100" dir="2700000" algn="tl" rotWithShape="0">
                        <a:srgbClr val="4BACC6">
                          <a:lumMod val="60000"/>
                          <a:lumOff val="40000"/>
                        </a:srgbClr>
                      </a:outerShdw>
                    </a:effectLst>
                    <a:latin typeface="Calibri"/>
                  </a:rPr>
                  <a:t>giá</a:t>
                </a:r>
                <a:endParaRPr lang="en-US" sz="3600" b="1" kern="1200" dirty="0">
                  <a:ln w="9525">
                    <a:solidFill>
                      <a:prstClr val="white"/>
                    </a:solidFill>
                    <a:prstDash val="solid"/>
                  </a:ln>
                  <a:solidFill>
                    <a:srgbClr val="002060"/>
                  </a:solidFill>
                  <a:effectLst>
                    <a:outerShdw blurRad="12700" dist="38100" dir="2700000" algn="tl" rotWithShape="0">
                      <a:srgbClr val="4BACC6">
                        <a:lumMod val="60000"/>
                        <a:lumOff val="40000"/>
                      </a:srgbClr>
                    </a:outerShdw>
                  </a:effectLst>
                  <a:latin typeface="Calibri"/>
                </a:endParaRPr>
              </a:p>
            </p:txBody>
          </p:sp>
        </p:grpSp>
        <p:pic>
          <p:nvPicPr>
            <p:cNvPr id="555" name="Picture 554">
              <a:extLst>
                <a:ext uri="{FF2B5EF4-FFF2-40B4-BE49-F238E27FC236}">
                  <a16:creationId xmlns:a16="http://schemas.microsoft.com/office/drawing/2014/main" id="{270C2636-E2DD-3713-FA77-BB00A6CAE403}"/>
                </a:ext>
              </a:extLst>
            </p:cNvPr>
            <p:cNvPicPr>
              <a:picLocks noChangeAspect="1"/>
            </p:cNvPicPr>
            <p:nvPr/>
          </p:nvPicPr>
          <p:blipFill>
            <a:blip r:embed="rId4"/>
            <a:stretch>
              <a:fillRect/>
            </a:stretch>
          </p:blipFill>
          <p:spPr>
            <a:xfrm>
              <a:off x="7557655" y="4716158"/>
              <a:ext cx="469963" cy="469963"/>
            </a:xfrm>
            <a:prstGeom prst="rect">
              <a:avLst/>
            </a:prstGeom>
          </p:spPr>
        </p:pic>
        <p:pic>
          <p:nvPicPr>
            <p:cNvPr id="556" name="Picture 555">
              <a:extLst>
                <a:ext uri="{FF2B5EF4-FFF2-40B4-BE49-F238E27FC236}">
                  <a16:creationId xmlns:a16="http://schemas.microsoft.com/office/drawing/2014/main" id="{0844A6AF-5056-4AA4-2B43-59C1BEB61B81}"/>
                </a:ext>
              </a:extLst>
            </p:cNvPr>
            <p:cNvPicPr>
              <a:picLocks noChangeAspect="1"/>
            </p:cNvPicPr>
            <p:nvPr/>
          </p:nvPicPr>
          <p:blipFill>
            <a:blip r:embed="rId5"/>
            <a:stretch>
              <a:fillRect/>
            </a:stretch>
          </p:blipFill>
          <p:spPr>
            <a:xfrm>
              <a:off x="7000981" y="4716158"/>
              <a:ext cx="469963" cy="469963"/>
            </a:xfrm>
            <a:prstGeom prst="rect">
              <a:avLst/>
            </a:prstGeom>
          </p:spPr>
        </p:pic>
        <p:pic>
          <p:nvPicPr>
            <p:cNvPr id="557" name="Picture 556">
              <a:extLst>
                <a:ext uri="{FF2B5EF4-FFF2-40B4-BE49-F238E27FC236}">
                  <a16:creationId xmlns:a16="http://schemas.microsoft.com/office/drawing/2014/main" id="{874A1071-06CF-AA94-095A-CE2B30546CA3}"/>
                </a:ext>
              </a:extLst>
            </p:cNvPr>
            <p:cNvPicPr>
              <a:picLocks noChangeAspect="1"/>
            </p:cNvPicPr>
            <p:nvPr/>
          </p:nvPicPr>
          <p:blipFill>
            <a:blip r:embed="rId6"/>
            <a:stretch>
              <a:fillRect/>
            </a:stretch>
          </p:blipFill>
          <p:spPr>
            <a:xfrm>
              <a:off x="8114329" y="4716158"/>
              <a:ext cx="469963" cy="469963"/>
            </a:xfrm>
            <a:prstGeom prst="rect">
              <a:avLst/>
            </a:prstGeom>
          </p:spPr>
        </p:pic>
        <p:pic>
          <p:nvPicPr>
            <p:cNvPr id="558" name="Picture 557">
              <a:extLst>
                <a:ext uri="{FF2B5EF4-FFF2-40B4-BE49-F238E27FC236}">
                  <a16:creationId xmlns:a16="http://schemas.microsoft.com/office/drawing/2014/main" id="{F7ABECC3-687B-D1BB-3B63-2A35C6B91757}"/>
                </a:ext>
              </a:extLst>
            </p:cNvPr>
            <p:cNvPicPr>
              <a:picLocks noChangeAspect="1"/>
            </p:cNvPicPr>
            <p:nvPr/>
          </p:nvPicPr>
          <p:blipFill>
            <a:blip r:embed="rId4"/>
            <a:stretch>
              <a:fillRect/>
            </a:stretch>
          </p:blipFill>
          <p:spPr>
            <a:xfrm>
              <a:off x="7792636" y="5335445"/>
              <a:ext cx="469963" cy="469963"/>
            </a:xfrm>
            <a:prstGeom prst="rect">
              <a:avLst/>
            </a:prstGeom>
          </p:spPr>
        </p:pic>
        <p:pic>
          <p:nvPicPr>
            <p:cNvPr id="559" name="Picture 558">
              <a:extLst>
                <a:ext uri="{FF2B5EF4-FFF2-40B4-BE49-F238E27FC236}">
                  <a16:creationId xmlns:a16="http://schemas.microsoft.com/office/drawing/2014/main" id="{7B833792-C030-12C9-963E-34FC68667538}"/>
                </a:ext>
              </a:extLst>
            </p:cNvPr>
            <p:cNvPicPr>
              <a:picLocks noChangeAspect="1"/>
            </p:cNvPicPr>
            <p:nvPr/>
          </p:nvPicPr>
          <p:blipFill>
            <a:blip r:embed="rId5"/>
            <a:stretch>
              <a:fillRect/>
            </a:stretch>
          </p:blipFill>
          <p:spPr>
            <a:xfrm>
              <a:off x="7235962" y="5335445"/>
              <a:ext cx="469963" cy="469963"/>
            </a:xfrm>
            <a:prstGeom prst="rect">
              <a:avLst/>
            </a:prstGeom>
          </p:spPr>
        </p:pic>
        <p:pic>
          <p:nvPicPr>
            <p:cNvPr id="560" name="Picture 559">
              <a:extLst>
                <a:ext uri="{FF2B5EF4-FFF2-40B4-BE49-F238E27FC236}">
                  <a16:creationId xmlns:a16="http://schemas.microsoft.com/office/drawing/2014/main" id="{B7B81179-0441-899C-F31F-A7B8EB5D1A25}"/>
                </a:ext>
              </a:extLst>
            </p:cNvPr>
            <p:cNvPicPr>
              <a:picLocks noChangeAspect="1"/>
            </p:cNvPicPr>
            <p:nvPr/>
          </p:nvPicPr>
          <p:blipFill>
            <a:blip r:embed="rId6"/>
            <a:stretch>
              <a:fillRect/>
            </a:stretch>
          </p:blipFill>
          <p:spPr>
            <a:xfrm>
              <a:off x="8349310" y="5335445"/>
              <a:ext cx="469963" cy="469963"/>
            </a:xfrm>
            <a:prstGeom prst="rect">
              <a:avLst/>
            </a:prstGeom>
          </p:spPr>
        </p:pic>
        <p:pic>
          <p:nvPicPr>
            <p:cNvPr id="561" name="Picture 560">
              <a:extLst>
                <a:ext uri="{FF2B5EF4-FFF2-40B4-BE49-F238E27FC236}">
                  <a16:creationId xmlns:a16="http://schemas.microsoft.com/office/drawing/2014/main" id="{088417C5-3459-43A8-869B-090E9956C0E0}"/>
                </a:ext>
              </a:extLst>
            </p:cNvPr>
            <p:cNvPicPr>
              <a:picLocks noChangeAspect="1"/>
            </p:cNvPicPr>
            <p:nvPr/>
          </p:nvPicPr>
          <p:blipFill>
            <a:blip r:embed="rId4"/>
            <a:stretch>
              <a:fillRect/>
            </a:stretch>
          </p:blipFill>
          <p:spPr>
            <a:xfrm>
              <a:off x="10212651" y="5918294"/>
              <a:ext cx="469963" cy="469963"/>
            </a:xfrm>
            <a:prstGeom prst="rect">
              <a:avLst/>
            </a:prstGeom>
          </p:spPr>
        </p:pic>
        <p:pic>
          <p:nvPicPr>
            <p:cNvPr id="562" name="Picture 561">
              <a:extLst>
                <a:ext uri="{FF2B5EF4-FFF2-40B4-BE49-F238E27FC236}">
                  <a16:creationId xmlns:a16="http://schemas.microsoft.com/office/drawing/2014/main" id="{50B2C3A8-BCC6-61BB-7625-3C6416D1AF49}"/>
                </a:ext>
              </a:extLst>
            </p:cNvPr>
            <p:cNvPicPr>
              <a:picLocks noChangeAspect="1"/>
            </p:cNvPicPr>
            <p:nvPr/>
          </p:nvPicPr>
          <p:blipFill>
            <a:blip r:embed="rId5"/>
            <a:stretch>
              <a:fillRect/>
            </a:stretch>
          </p:blipFill>
          <p:spPr>
            <a:xfrm>
              <a:off x="9655977" y="5918294"/>
              <a:ext cx="469963" cy="469963"/>
            </a:xfrm>
            <a:prstGeom prst="rect">
              <a:avLst/>
            </a:prstGeom>
          </p:spPr>
        </p:pic>
        <p:pic>
          <p:nvPicPr>
            <p:cNvPr id="563" name="Picture 562">
              <a:extLst>
                <a:ext uri="{FF2B5EF4-FFF2-40B4-BE49-F238E27FC236}">
                  <a16:creationId xmlns:a16="http://schemas.microsoft.com/office/drawing/2014/main" id="{388FBDD9-8D83-0DE4-EC65-5FBD64DE782B}"/>
                </a:ext>
              </a:extLst>
            </p:cNvPr>
            <p:cNvPicPr>
              <a:picLocks noChangeAspect="1"/>
            </p:cNvPicPr>
            <p:nvPr/>
          </p:nvPicPr>
          <p:blipFill>
            <a:blip r:embed="rId6"/>
            <a:stretch>
              <a:fillRect/>
            </a:stretch>
          </p:blipFill>
          <p:spPr>
            <a:xfrm>
              <a:off x="10769325" y="5918294"/>
              <a:ext cx="469963" cy="469963"/>
            </a:xfrm>
            <a:prstGeom prst="rect">
              <a:avLst/>
            </a:prstGeom>
          </p:spPr>
        </p:pic>
      </p:grpSp>
      <p:sp>
        <p:nvSpPr>
          <p:cNvPr id="566" name="Rectangle: Rounded Corners 565">
            <a:extLst>
              <a:ext uri="{FF2B5EF4-FFF2-40B4-BE49-F238E27FC236}">
                <a16:creationId xmlns:a16="http://schemas.microsoft.com/office/drawing/2014/main" id="{1FD86BAC-B2E9-D4BB-8674-E78738981A3B}"/>
              </a:ext>
            </a:extLst>
          </p:cNvPr>
          <p:cNvSpPr/>
          <p:nvPr/>
        </p:nvSpPr>
        <p:spPr>
          <a:xfrm>
            <a:off x="6363050" y="1731740"/>
            <a:ext cx="1911948" cy="673772"/>
          </a:xfrm>
          <a:custGeom>
            <a:avLst/>
            <a:gdLst>
              <a:gd name="connsiteX0" fmla="*/ 0 w 1911948"/>
              <a:gd name="connsiteY0" fmla="*/ 112298 h 673772"/>
              <a:gd name="connsiteX1" fmla="*/ 112298 w 1911948"/>
              <a:gd name="connsiteY1" fmla="*/ 0 h 673772"/>
              <a:gd name="connsiteX2" fmla="*/ 1799650 w 1911948"/>
              <a:gd name="connsiteY2" fmla="*/ 0 h 673772"/>
              <a:gd name="connsiteX3" fmla="*/ 1911948 w 1911948"/>
              <a:gd name="connsiteY3" fmla="*/ 112298 h 673772"/>
              <a:gd name="connsiteX4" fmla="*/ 1911948 w 1911948"/>
              <a:gd name="connsiteY4" fmla="*/ 561474 h 673772"/>
              <a:gd name="connsiteX5" fmla="*/ 1799650 w 1911948"/>
              <a:gd name="connsiteY5" fmla="*/ 673772 h 673772"/>
              <a:gd name="connsiteX6" fmla="*/ 112298 w 1911948"/>
              <a:gd name="connsiteY6" fmla="*/ 673772 h 673772"/>
              <a:gd name="connsiteX7" fmla="*/ 0 w 1911948"/>
              <a:gd name="connsiteY7" fmla="*/ 561474 h 673772"/>
              <a:gd name="connsiteX8" fmla="*/ 0 w 1911948"/>
              <a:gd name="connsiteY8" fmla="*/ 112298 h 673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1948" h="673772" fill="none" extrusionOk="0">
                <a:moveTo>
                  <a:pt x="0" y="112298"/>
                </a:moveTo>
                <a:cubicBezTo>
                  <a:pt x="100" y="52993"/>
                  <a:pt x="52702" y="4068"/>
                  <a:pt x="112298" y="0"/>
                </a:cubicBezTo>
                <a:cubicBezTo>
                  <a:pt x="740012" y="88884"/>
                  <a:pt x="1616785" y="70769"/>
                  <a:pt x="1799650" y="0"/>
                </a:cubicBezTo>
                <a:cubicBezTo>
                  <a:pt x="1861136" y="-3678"/>
                  <a:pt x="1902282" y="47354"/>
                  <a:pt x="1911948" y="112298"/>
                </a:cubicBezTo>
                <a:cubicBezTo>
                  <a:pt x="1873874" y="272035"/>
                  <a:pt x="1941437" y="405212"/>
                  <a:pt x="1911948" y="561474"/>
                </a:cubicBezTo>
                <a:cubicBezTo>
                  <a:pt x="1913988" y="613142"/>
                  <a:pt x="1854184" y="665380"/>
                  <a:pt x="1799650" y="673772"/>
                </a:cubicBezTo>
                <a:cubicBezTo>
                  <a:pt x="1030623" y="540817"/>
                  <a:pt x="390529" y="708060"/>
                  <a:pt x="112298" y="673772"/>
                </a:cubicBezTo>
                <a:cubicBezTo>
                  <a:pt x="60304" y="672639"/>
                  <a:pt x="-2118" y="623913"/>
                  <a:pt x="0" y="561474"/>
                </a:cubicBezTo>
                <a:cubicBezTo>
                  <a:pt x="10736" y="515978"/>
                  <a:pt x="-39661" y="199700"/>
                  <a:pt x="0" y="112298"/>
                </a:cubicBezTo>
                <a:close/>
              </a:path>
              <a:path w="1911948" h="673772" stroke="0" extrusionOk="0">
                <a:moveTo>
                  <a:pt x="0" y="112298"/>
                </a:moveTo>
                <a:cubicBezTo>
                  <a:pt x="2967" y="51087"/>
                  <a:pt x="53084" y="5845"/>
                  <a:pt x="112298" y="0"/>
                </a:cubicBezTo>
                <a:cubicBezTo>
                  <a:pt x="915775" y="86632"/>
                  <a:pt x="977415" y="-31739"/>
                  <a:pt x="1799650" y="0"/>
                </a:cubicBezTo>
                <a:cubicBezTo>
                  <a:pt x="1858574" y="-2359"/>
                  <a:pt x="1912705" y="48753"/>
                  <a:pt x="1911948" y="112298"/>
                </a:cubicBezTo>
                <a:cubicBezTo>
                  <a:pt x="1949175" y="226628"/>
                  <a:pt x="1902555" y="441373"/>
                  <a:pt x="1911948" y="561474"/>
                </a:cubicBezTo>
                <a:cubicBezTo>
                  <a:pt x="1907543" y="625090"/>
                  <a:pt x="1852039" y="672196"/>
                  <a:pt x="1799650" y="673772"/>
                </a:cubicBezTo>
                <a:cubicBezTo>
                  <a:pt x="1021449" y="704402"/>
                  <a:pt x="483519" y="600397"/>
                  <a:pt x="112298" y="673772"/>
                </a:cubicBezTo>
                <a:cubicBezTo>
                  <a:pt x="42505" y="672202"/>
                  <a:pt x="-10477" y="618748"/>
                  <a:pt x="0" y="561474"/>
                </a:cubicBezTo>
                <a:cubicBezTo>
                  <a:pt x="-10230" y="474832"/>
                  <a:pt x="-22924" y="270098"/>
                  <a:pt x="0" y="112298"/>
                </a:cubicBezTo>
                <a:close/>
              </a:path>
            </a:pathLst>
          </a:custGeom>
          <a:solidFill>
            <a:srgbClr val="CCFFFF"/>
          </a:solidFill>
          <a:ln w="28575">
            <a:solidFill>
              <a:srgbClr val="002060"/>
            </a:solidFill>
            <a:extLst>
              <a:ext uri="{C807C97D-BFC1-408E-A445-0C87EB9F89A2}">
                <ask:lineSketchStyleProps xmlns:ask="http://schemas.microsoft.com/office/drawing/2018/sketchyshapes" sd="85285468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r>
              <a:rPr lang="en-US" sz="3000" b="1" kern="1200" dirty="0">
                <a:ln w="9525">
                  <a:solidFill>
                    <a:prstClr val="white"/>
                  </a:solidFill>
                  <a:prstDash val="solid"/>
                </a:ln>
                <a:solidFill>
                  <a:srgbClr val="002060"/>
                </a:solidFill>
                <a:effectLst>
                  <a:outerShdw blurRad="12700" dist="38100" dir="2700000" algn="tl" rotWithShape="0">
                    <a:srgbClr val="4BACC6">
                      <a:lumMod val="60000"/>
                      <a:lumOff val="40000"/>
                    </a:srgbClr>
                  </a:outerShdw>
                </a:effectLst>
                <a:latin typeface="Calibri"/>
              </a:rPr>
              <a:t>NHÓM </a:t>
            </a:r>
            <a:r>
              <a:rPr lang="en-US" sz="3000" b="1" kern="1200" dirty="0">
                <a:ln w="9525">
                  <a:solidFill>
                    <a:prstClr val="white"/>
                  </a:solidFill>
                  <a:prstDash val="solid"/>
                </a:ln>
                <a:solidFill>
                  <a:srgbClr val="002060"/>
                </a:solidFill>
                <a:effectLst>
                  <a:outerShdw blurRad="12700" dist="38100" dir="2700000" algn="tl" rotWithShape="0">
                    <a:srgbClr val="4BACC6">
                      <a:lumMod val="60000"/>
                      <a:lumOff val="40000"/>
                    </a:srgbClr>
                  </a:outerShdw>
                </a:effectLst>
                <a:latin typeface="Times New Roman" panose="02020603050405020304" pitchFamily="18" charset="0"/>
              </a:rPr>
              <a:t>3</a:t>
            </a:r>
            <a:endParaRPr lang="en-US" sz="3000" b="1" kern="1200" dirty="0">
              <a:ln w="9525">
                <a:solidFill>
                  <a:prstClr val="white"/>
                </a:solidFill>
                <a:prstDash val="solid"/>
              </a:ln>
              <a:solidFill>
                <a:srgbClr val="002060"/>
              </a:solidFill>
              <a:effectLst>
                <a:outerShdw blurRad="12700" dist="38100" dir="2700000" algn="tl" rotWithShape="0">
                  <a:srgbClr val="4BACC6">
                    <a:lumMod val="60000"/>
                    <a:lumOff val="40000"/>
                  </a:srgbClr>
                </a:outerShdw>
              </a:effectLst>
              <a:latin typeface="Calibri"/>
            </a:endParaRPr>
          </a:p>
        </p:txBody>
      </p:sp>
      <p:pic>
        <p:nvPicPr>
          <p:cNvPr id="567" name="Picture 2" descr="Tổng hợp 42 hình ảnh thiếu nhi - hình ảnh dành cho trẻ em đáng yêu nhất">
            <a:extLst>
              <a:ext uri="{FF2B5EF4-FFF2-40B4-BE49-F238E27FC236}">
                <a16:creationId xmlns:a16="http://schemas.microsoft.com/office/drawing/2014/main" id="{1B55B395-E187-9579-DD5C-2868733D2708}"/>
              </a:ext>
            </a:extLst>
          </p:cNvPr>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9961" b="95703" l="10000" r="90000">
                        <a14:foregroundMark x1="44453" y1="90527" x2="57422" y2="90918"/>
                        <a14:foregroundMark x1="57422" y1="90918" x2="61797" y2="89355"/>
                        <a14:foregroundMark x1="63415" y1="93198" x2="65938" y2="92285"/>
                        <a14:foregroundMark x1="65078" y1="92285" x2="63617" y2="93325"/>
                        <a14:foregroundMark x1="47991" y1="94986" x2="48125" y2="95020"/>
                        <a14:foregroundMark x1="48125" y1="95020" x2="47422" y2="94238"/>
                        <a14:foregroundMark x1="51484" y1="94434" x2="55469" y2="93945"/>
                        <a14:foregroundMark x1="50938" y1="93750" x2="56016" y2="93066"/>
                        <a14:foregroundMark x1="55156" y1="95117" x2="55156" y2="95117"/>
                        <a14:foregroundMark x1="53750" y1="95117" x2="53750" y2="95117"/>
                        <a14:foregroundMark x1="51953" y1="95117" x2="51953" y2="95117"/>
                        <a14:foregroundMark x1="52344" y1="95313" x2="52344" y2="95313"/>
                        <a14:foregroundMark x1="52891" y1="95703" x2="52891" y2="95703"/>
                        <a14:foregroundMark x1="53359" y1="95703" x2="53359" y2="95703"/>
                        <a14:foregroundMark x1="53906" y1="95508" x2="53906" y2="95508"/>
                        <a14:foregroundMark x1="54609" y1="95313" x2="54609" y2="95313"/>
                        <a14:foregroundMark x1="55313" y1="94434" x2="55313" y2="94434"/>
                        <a14:foregroundMark x1="56875" y1="93555" x2="56875" y2="93555"/>
                        <a14:foregroundMark x1="57578" y1="94434" x2="57578" y2="94434"/>
                        <a14:foregroundMark x1="58594" y1="95313" x2="58594" y2="95313"/>
                        <a14:foregroundMark x1="59531" y1="95313" x2="59531" y2="95313"/>
                        <a14:foregroundMark x1="55313" y1="94434" x2="55313" y2="94434"/>
                        <a14:foregroundMark x1="57891" y1="65527" x2="62656" y2="66406"/>
                        <a14:backgroundMark x1="49219" y1="97266" x2="49219" y2="97266"/>
                        <a14:backgroundMark x1="65625" y1="94824" x2="68906" y2="94238"/>
                        <a14:backgroundMark x1="57272" y1="95313" x2="59688" y2="96387"/>
                        <a14:backgroundMark x1="56172" y1="94824" x2="57272" y2="95313"/>
                        <a14:backgroundMark x1="55223" y1="94728" x2="56172" y2="94824"/>
                        <a14:backgroundMark x1="49219" y1="96387" x2="57188" y2="96387"/>
                        <a14:backgroundMark x1="57188" y1="96387" x2="62969" y2="95508"/>
                        <a14:backgroundMark x1="62969" y1="95508" x2="64766" y2="94434"/>
                        <a14:backgroundMark x1="63672" y1="93359" x2="62813" y2="95313"/>
                      </a14:backgroundRemoval>
                    </a14:imgEffect>
                  </a14:imgLayer>
                </a14:imgProps>
              </a:ext>
              <a:ext uri="{28A0092B-C50C-407E-A947-70E740481C1C}">
                <a14:useLocalDpi xmlns:a14="http://schemas.microsoft.com/office/drawing/2010/main" val="0"/>
              </a:ext>
            </a:extLst>
          </a:blip>
          <a:srcRect/>
          <a:stretch>
            <a:fillRect/>
          </a:stretch>
        </p:blipFill>
        <p:spPr bwMode="auto">
          <a:xfrm>
            <a:off x="5558864" y="2059371"/>
            <a:ext cx="3759082" cy="3007265"/>
          </a:xfrm>
          <a:prstGeom prst="rect">
            <a:avLst/>
          </a:prstGeom>
          <a:noFill/>
          <a:extLst>
            <a:ext uri="{909E8E84-426E-40DD-AFC4-6F175D3DCCD1}">
              <a14:hiddenFill xmlns:a14="http://schemas.microsoft.com/office/drawing/2010/main">
                <a:solidFill>
                  <a:srgbClr val="FFFFFF"/>
                </a:solidFill>
              </a14:hiddenFill>
            </a:ext>
          </a:extLst>
        </p:spPr>
      </p:pic>
      <p:pic>
        <p:nvPicPr>
          <p:cNvPr id="568" name="Picture 567">
            <a:extLst>
              <a:ext uri="{FF2B5EF4-FFF2-40B4-BE49-F238E27FC236}">
                <a16:creationId xmlns:a16="http://schemas.microsoft.com/office/drawing/2014/main" id="{CF6FD5AD-88D3-97B1-AEF4-86CFB64B3191}"/>
              </a:ext>
            </a:extLst>
          </p:cNvPr>
          <p:cNvPicPr>
            <a:picLocks noChangeAspect="1"/>
          </p:cNvPicPr>
          <p:nvPr/>
        </p:nvPicPr>
        <p:blipFill>
          <a:blip r:embed="rId9"/>
          <a:stretch>
            <a:fillRect/>
          </a:stretch>
        </p:blipFill>
        <p:spPr>
          <a:xfrm>
            <a:off x="1539604" y="177218"/>
            <a:ext cx="5921253" cy="626418"/>
          </a:xfrm>
          <a:prstGeom prst="rect">
            <a:avLst/>
          </a:prstGeom>
        </p:spPr>
      </p:pic>
    </p:spTree>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withEffect">
                                      <p:stCondLst>
                                        <p:cond delay="0"/>
                                      </p:stCondLst>
                                      <p:childTnLst>
                                        <p:animRot by="120000">
                                          <p:cBhvr>
                                            <p:cTn id="6" dur="100" fill="hold">
                                              <p:stCondLst>
                                                <p:cond delay="0"/>
                                              </p:stCondLst>
                                            </p:cTn>
                                            <p:tgtEl>
                                              <p:spTgt spid="566"/>
                                            </p:tgtEl>
                                            <p:attrNameLst>
                                              <p:attrName>r</p:attrName>
                                            </p:attrNameLst>
                                          </p:cBhvr>
                                        </p:animRot>
                                        <p:animRot by="-240000">
                                          <p:cBhvr>
                                            <p:cTn id="7" dur="200" fill="hold">
                                              <p:stCondLst>
                                                <p:cond delay="200"/>
                                              </p:stCondLst>
                                            </p:cTn>
                                            <p:tgtEl>
                                              <p:spTgt spid="566"/>
                                            </p:tgtEl>
                                            <p:attrNameLst>
                                              <p:attrName>r</p:attrName>
                                            </p:attrNameLst>
                                          </p:cBhvr>
                                        </p:animRot>
                                        <p:animRot by="240000">
                                          <p:cBhvr>
                                            <p:cTn id="8" dur="200" fill="hold">
                                              <p:stCondLst>
                                                <p:cond delay="400"/>
                                              </p:stCondLst>
                                            </p:cTn>
                                            <p:tgtEl>
                                              <p:spTgt spid="566"/>
                                            </p:tgtEl>
                                            <p:attrNameLst>
                                              <p:attrName>r</p:attrName>
                                            </p:attrNameLst>
                                          </p:cBhvr>
                                        </p:animRot>
                                        <p:animRot by="-240000">
                                          <p:cBhvr>
                                            <p:cTn id="9" dur="200" fill="hold">
                                              <p:stCondLst>
                                                <p:cond delay="600"/>
                                              </p:stCondLst>
                                            </p:cTn>
                                            <p:tgtEl>
                                              <p:spTgt spid="566"/>
                                            </p:tgtEl>
                                            <p:attrNameLst>
                                              <p:attrName>r</p:attrName>
                                            </p:attrNameLst>
                                          </p:cBhvr>
                                        </p:animRot>
                                        <p:animRot by="120000">
                                          <p:cBhvr>
                                            <p:cTn id="10" dur="200" fill="hold">
                                              <p:stCondLst>
                                                <p:cond delay="800"/>
                                              </p:stCondLst>
                                            </p:cTn>
                                            <p:tgtEl>
                                              <p:spTgt spid="566"/>
                                            </p:tgtEl>
                                            <p:attrNameLst>
                                              <p:attrName>r</p:attrName>
                                            </p:attrNameLst>
                                          </p:cBhvr>
                                        </p:animRot>
                                      </p:childTnLst>
                                    </p:cTn>
                                  </p:par>
                                </p:childTnLst>
                              </p:cTn>
                            </p:par>
                            <p:par>
                              <p:cTn id="11" fill="hold">
                                <p:stCondLst>
                                  <p:cond delay="1000"/>
                                </p:stCondLst>
                                <p:childTnLst>
                                  <p:par>
                                    <p:cTn id="12" presetID="2" presetClass="entr" presetSubtype="4" fill="hold" nodeType="afterEffect" p14:presetBounceEnd="66000">
                                      <p:stCondLst>
                                        <p:cond delay="0"/>
                                      </p:stCondLst>
                                      <p:childTnLst>
                                        <p:set>
                                          <p:cBhvr>
                                            <p:cTn id="13" dur="1" fill="hold">
                                              <p:stCondLst>
                                                <p:cond delay="0"/>
                                              </p:stCondLst>
                                            </p:cTn>
                                            <p:tgtEl>
                                              <p:spTgt spid="532"/>
                                            </p:tgtEl>
                                            <p:attrNameLst>
                                              <p:attrName>style.visibility</p:attrName>
                                            </p:attrNameLst>
                                          </p:cBhvr>
                                          <p:to>
                                            <p:strVal val="visible"/>
                                          </p:to>
                                        </p:set>
                                        <p:anim calcmode="lin" valueType="num" p14:bounceEnd="66000">
                                          <p:cBhvr additive="base">
                                            <p:cTn id="14" dur="1000" fill="hold"/>
                                            <p:tgtEl>
                                              <p:spTgt spid="532"/>
                                            </p:tgtEl>
                                            <p:attrNameLst>
                                              <p:attrName>ppt_x</p:attrName>
                                            </p:attrNameLst>
                                          </p:cBhvr>
                                          <p:tavLst>
                                            <p:tav tm="0">
                                              <p:val>
                                                <p:strVal val="#ppt_x"/>
                                              </p:val>
                                            </p:tav>
                                            <p:tav tm="100000">
                                              <p:val>
                                                <p:strVal val="#ppt_x"/>
                                              </p:val>
                                            </p:tav>
                                          </p:tavLst>
                                        </p:anim>
                                        <p:anim calcmode="lin" valueType="num" p14:bounceEnd="66000">
                                          <p:cBhvr additive="base">
                                            <p:cTn id="15" dur="1000" fill="hold"/>
                                            <p:tgtEl>
                                              <p:spTgt spid="532"/>
                                            </p:tgtEl>
                                            <p:attrNameLst>
                                              <p:attrName>ppt_y</p:attrName>
                                            </p:attrNameLst>
                                          </p:cBhvr>
                                          <p:tavLst>
                                            <p:tav tm="0">
                                              <p:val>
                                                <p:strVal val="1+#ppt_h/2"/>
                                              </p:val>
                                            </p:tav>
                                            <p:tav tm="100000">
                                              <p:val>
                                                <p:strVal val="#ppt_y"/>
                                              </p:val>
                                            </p:tav>
                                          </p:tavLst>
                                        </p:anim>
                                      </p:childTnLst>
                                    </p:cTn>
                                  </p:par>
                                </p:childTnLst>
                              </p:cTn>
                            </p:par>
                            <p:par>
                              <p:cTn id="16" fill="hold">
                                <p:stCondLst>
                                  <p:cond delay="2000"/>
                                </p:stCondLst>
                                <p:childTnLst>
                                  <p:par>
                                    <p:cTn id="17" presetID="2" presetClass="entr" presetSubtype="4" fill="hold" nodeType="afterEffect" p14:presetBounceEnd="66000">
                                      <p:stCondLst>
                                        <p:cond delay="0"/>
                                      </p:stCondLst>
                                      <p:childTnLst>
                                        <p:set>
                                          <p:cBhvr>
                                            <p:cTn id="18" dur="1" fill="hold">
                                              <p:stCondLst>
                                                <p:cond delay="0"/>
                                              </p:stCondLst>
                                            </p:cTn>
                                            <p:tgtEl>
                                              <p:spTgt spid="553"/>
                                            </p:tgtEl>
                                            <p:attrNameLst>
                                              <p:attrName>style.visibility</p:attrName>
                                            </p:attrNameLst>
                                          </p:cBhvr>
                                          <p:to>
                                            <p:strVal val="visible"/>
                                          </p:to>
                                        </p:set>
                                        <p:anim calcmode="lin" valueType="num" p14:bounceEnd="66000">
                                          <p:cBhvr additive="base">
                                            <p:cTn id="19" dur="1000" fill="hold"/>
                                            <p:tgtEl>
                                              <p:spTgt spid="553"/>
                                            </p:tgtEl>
                                            <p:attrNameLst>
                                              <p:attrName>ppt_x</p:attrName>
                                            </p:attrNameLst>
                                          </p:cBhvr>
                                          <p:tavLst>
                                            <p:tav tm="0">
                                              <p:val>
                                                <p:strVal val="#ppt_x"/>
                                              </p:val>
                                            </p:tav>
                                            <p:tav tm="100000">
                                              <p:val>
                                                <p:strVal val="#ppt_x"/>
                                              </p:val>
                                            </p:tav>
                                          </p:tavLst>
                                        </p:anim>
                                        <p:anim calcmode="lin" valueType="num" p14:bounceEnd="66000">
                                          <p:cBhvr additive="base">
                                            <p:cTn id="20" dur="1000" fill="hold"/>
                                            <p:tgtEl>
                                              <p:spTgt spid="553"/>
                                            </p:tgtEl>
                                            <p:attrNameLst>
                                              <p:attrName>ppt_y</p:attrName>
                                            </p:attrNameLst>
                                          </p:cBhvr>
                                          <p:tavLst>
                                            <p:tav tm="0">
                                              <p:val>
                                                <p:strVal val="1+#ppt_h/2"/>
                                              </p:val>
                                            </p:tav>
                                            <p:tav tm="100000">
                                              <p:val>
                                                <p:strVal val="#ppt_y"/>
                                              </p:val>
                                            </p:tav>
                                          </p:tavLst>
                                        </p:anim>
                                      </p:childTnLst>
                                    </p:cTn>
                                  </p:par>
                                  <p:par>
                                    <p:cTn id="21" presetID="42" presetClass="entr" presetSubtype="0" fill="hold" nodeType="withEffect">
                                      <p:stCondLst>
                                        <p:cond delay="1000"/>
                                      </p:stCondLst>
                                      <p:childTnLst>
                                        <p:set>
                                          <p:cBhvr>
                                            <p:cTn id="22" dur="1" fill="hold">
                                              <p:stCondLst>
                                                <p:cond delay="0"/>
                                              </p:stCondLst>
                                            </p:cTn>
                                            <p:tgtEl>
                                              <p:spTgt spid="567"/>
                                            </p:tgtEl>
                                            <p:attrNameLst>
                                              <p:attrName>style.visibility</p:attrName>
                                            </p:attrNameLst>
                                          </p:cBhvr>
                                          <p:to>
                                            <p:strVal val="visible"/>
                                          </p:to>
                                        </p:set>
                                        <p:animEffect transition="in" filter="fade">
                                          <p:cBhvr>
                                            <p:cTn id="23" dur="1000"/>
                                            <p:tgtEl>
                                              <p:spTgt spid="567"/>
                                            </p:tgtEl>
                                          </p:cBhvr>
                                        </p:animEffect>
                                        <p:anim calcmode="lin" valueType="num">
                                          <p:cBhvr>
                                            <p:cTn id="24" dur="1000" fill="hold"/>
                                            <p:tgtEl>
                                              <p:spTgt spid="567"/>
                                            </p:tgtEl>
                                            <p:attrNameLst>
                                              <p:attrName>ppt_x</p:attrName>
                                            </p:attrNameLst>
                                          </p:cBhvr>
                                          <p:tavLst>
                                            <p:tav tm="0">
                                              <p:val>
                                                <p:strVal val="#ppt_x"/>
                                              </p:val>
                                            </p:tav>
                                            <p:tav tm="100000">
                                              <p:val>
                                                <p:strVal val="#ppt_x"/>
                                              </p:val>
                                            </p:tav>
                                          </p:tavLst>
                                        </p:anim>
                                        <p:anim calcmode="lin" valueType="num">
                                          <p:cBhvr>
                                            <p:cTn id="25" dur="1000" fill="hold"/>
                                            <p:tgtEl>
                                              <p:spTgt spid="5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6"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withEffect">
                                      <p:stCondLst>
                                        <p:cond delay="0"/>
                                      </p:stCondLst>
                                      <p:childTnLst>
                                        <p:animRot by="120000">
                                          <p:cBhvr>
                                            <p:cTn id="6" dur="100" fill="hold">
                                              <p:stCondLst>
                                                <p:cond delay="0"/>
                                              </p:stCondLst>
                                            </p:cTn>
                                            <p:tgtEl>
                                              <p:spTgt spid="566"/>
                                            </p:tgtEl>
                                            <p:attrNameLst>
                                              <p:attrName>r</p:attrName>
                                            </p:attrNameLst>
                                          </p:cBhvr>
                                        </p:animRot>
                                        <p:animRot by="-240000">
                                          <p:cBhvr>
                                            <p:cTn id="7" dur="200" fill="hold">
                                              <p:stCondLst>
                                                <p:cond delay="200"/>
                                              </p:stCondLst>
                                            </p:cTn>
                                            <p:tgtEl>
                                              <p:spTgt spid="566"/>
                                            </p:tgtEl>
                                            <p:attrNameLst>
                                              <p:attrName>r</p:attrName>
                                            </p:attrNameLst>
                                          </p:cBhvr>
                                        </p:animRot>
                                        <p:animRot by="240000">
                                          <p:cBhvr>
                                            <p:cTn id="8" dur="200" fill="hold">
                                              <p:stCondLst>
                                                <p:cond delay="400"/>
                                              </p:stCondLst>
                                            </p:cTn>
                                            <p:tgtEl>
                                              <p:spTgt spid="566"/>
                                            </p:tgtEl>
                                            <p:attrNameLst>
                                              <p:attrName>r</p:attrName>
                                            </p:attrNameLst>
                                          </p:cBhvr>
                                        </p:animRot>
                                        <p:animRot by="-240000">
                                          <p:cBhvr>
                                            <p:cTn id="9" dur="200" fill="hold">
                                              <p:stCondLst>
                                                <p:cond delay="600"/>
                                              </p:stCondLst>
                                            </p:cTn>
                                            <p:tgtEl>
                                              <p:spTgt spid="566"/>
                                            </p:tgtEl>
                                            <p:attrNameLst>
                                              <p:attrName>r</p:attrName>
                                            </p:attrNameLst>
                                          </p:cBhvr>
                                        </p:animRot>
                                        <p:animRot by="120000">
                                          <p:cBhvr>
                                            <p:cTn id="10" dur="200" fill="hold">
                                              <p:stCondLst>
                                                <p:cond delay="800"/>
                                              </p:stCondLst>
                                            </p:cTn>
                                            <p:tgtEl>
                                              <p:spTgt spid="566"/>
                                            </p:tgtEl>
                                            <p:attrNameLst>
                                              <p:attrName>r</p:attrName>
                                            </p:attrNameLst>
                                          </p:cBhvr>
                                        </p:animRot>
                                      </p:childTnLst>
                                    </p:cTn>
                                  </p:par>
                                </p:childTnLst>
                              </p:cTn>
                            </p:par>
                            <p:par>
                              <p:cTn id="11" fill="hold">
                                <p:stCondLst>
                                  <p:cond delay="1000"/>
                                </p:stCondLst>
                                <p:childTnLst>
                                  <p:par>
                                    <p:cTn id="12" presetID="2" presetClass="entr" presetSubtype="4" fill="hold" nodeType="afterEffect">
                                      <p:stCondLst>
                                        <p:cond delay="0"/>
                                      </p:stCondLst>
                                      <p:childTnLst>
                                        <p:set>
                                          <p:cBhvr>
                                            <p:cTn id="13" dur="1" fill="hold">
                                              <p:stCondLst>
                                                <p:cond delay="0"/>
                                              </p:stCondLst>
                                            </p:cTn>
                                            <p:tgtEl>
                                              <p:spTgt spid="532"/>
                                            </p:tgtEl>
                                            <p:attrNameLst>
                                              <p:attrName>style.visibility</p:attrName>
                                            </p:attrNameLst>
                                          </p:cBhvr>
                                          <p:to>
                                            <p:strVal val="visible"/>
                                          </p:to>
                                        </p:set>
                                        <p:anim calcmode="lin" valueType="num">
                                          <p:cBhvr additive="base">
                                            <p:cTn id="14" dur="1000" fill="hold"/>
                                            <p:tgtEl>
                                              <p:spTgt spid="532"/>
                                            </p:tgtEl>
                                            <p:attrNameLst>
                                              <p:attrName>ppt_x</p:attrName>
                                            </p:attrNameLst>
                                          </p:cBhvr>
                                          <p:tavLst>
                                            <p:tav tm="0">
                                              <p:val>
                                                <p:strVal val="#ppt_x"/>
                                              </p:val>
                                            </p:tav>
                                            <p:tav tm="100000">
                                              <p:val>
                                                <p:strVal val="#ppt_x"/>
                                              </p:val>
                                            </p:tav>
                                          </p:tavLst>
                                        </p:anim>
                                        <p:anim calcmode="lin" valueType="num">
                                          <p:cBhvr additive="base">
                                            <p:cTn id="15" dur="1000" fill="hold"/>
                                            <p:tgtEl>
                                              <p:spTgt spid="532"/>
                                            </p:tgtEl>
                                            <p:attrNameLst>
                                              <p:attrName>ppt_y</p:attrName>
                                            </p:attrNameLst>
                                          </p:cBhvr>
                                          <p:tavLst>
                                            <p:tav tm="0">
                                              <p:val>
                                                <p:strVal val="1+#ppt_h/2"/>
                                              </p:val>
                                            </p:tav>
                                            <p:tav tm="100000">
                                              <p:val>
                                                <p:strVal val="#ppt_y"/>
                                              </p:val>
                                            </p:tav>
                                          </p:tavLst>
                                        </p:anim>
                                      </p:childTnLst>
                                    </p:cTn>
                                  </p:par>
                                </p:childTnLst>
                              </p:cTn>
                            </p:par>
                            <p:par>
                              <p:cTn id="16" fill="hold">
                                <p:stCondLst>
                                  <p:cond delay="2000"/>
                                </p:stCondLst>
                                <p:childTnLst>
                                  <p:par>
                                    <p:cTn id="17" presetID="2" presetClass="entr" presetSubtype="4" fill="hold" nodeType="afterEffect">
                                      <p:stCondLst>
                                        <p:cond delay="0"/>
                                      </p:stCondLst>
                                      <p:childTnLst>
                                        <p:set>
                                          <p:cBhvr>
                                            <p:cTn id="18" dur="1" fill="hold">
                                              <p:stCondLst>
                                                <p:cond delay="0"/>
                                              </p:stCondLst>
                                            </p:cTn>
                                            <p:tgtEl>
                                              <p:spTgt spid="553"/>
                                            </p:tgtEl>
                                            <p:attrNameLst>
                                              <p:attrName>style.visibility</p:attrName>
                                            </p:attrNameLst>
                                          </p:cBhvr>
                                          <p:to>
                                            <p:strVal val="visible"/>
                                          </p:to>
                                        </p:set>
                                        <p:anim calcmode="lin" valueType="num">
                                          <p:cBhvr additive="base">
                                            <p:cTn id="19" dur="1000" fill="hold"/>
                                            <p:tgtEl>
                                              <p:spTgt spid="553"/>
                                            </p:tgtEl>
                                            <p:attrNameLst>
                                              <p:attrName>ppt_x</p:attrName>
                                            </p:attrNameLst>
                                          </p:cBhvr>
                                          <p:tavLst>
                                            <p:tav tm="0">
                                              <p:val>
                                                <p:strVal val="#ppt_x"/>
                                              </p:val>
                                            </p:tav>
                                            <p:tav tm="100000">
                                              <p:val>
                                                <p:strVal val="#ppt_x"/>
                                              </p:val>
                                            </p:tav>
                                          </p:tavLst>
                                        </p:anim>
                                        <p:anim calcmode="lin" valueType="num">
                                          <p:cBhvr additive="base">
                                            <p:cTn id="20" dur="1000" fill="hold"/>
                                            <p:tgtEl>
                                              <p:spTgt spid="553"/>
                                            </p:tgtEl>
                                            <p:attrNameLst>
                                              <p:attrName>ppt_y</p:attrName>
                                            </p:attrNameLst>
                                          </p:cBhvr>
                                          <p:tavLst>
                                            <p:tav tm="0">
                                              <p:val>
                                                <p:strVal val="1+#ppt_h/2"/>
                                              </p:val>
                                            </p:tav>
                                            <p:tav tm="100000">
                                              <p:val>
                                                <p:strVal val="#ppt_y"/>
                                              </p:val>
                                            </p:tav>
                                          </p:tavLst>
                                        </p:anim>
                                      </p:childTnLst>
                                    </p:cTn>
                                  </p:par>
                                  <p:par>
                                    <p:cTn id="21" presetID="42" presetClass="entr" presetSubtype="0" fill="hold" nodeType="withEffect">
                                      <p:stCondLst>
                                        <p:cond delay="1000"/>
                                      </p:stCondLst>
                                      <p:childTnLst>
                                        <p:set>
                                          <p:cBhvr>
                                            <p:cTn id="22" dur="1" fill="hold">
                                              <p:stCondLst>
                                                <p:cond delay="0"/>
                                              </p:stCondLst>
                                            </p:cTn>
                                            <p:tgtEl>
                                              <p:spTgt spid="567"/>
                                            </p:tgtEl>
                                            <p:attrNameLst>
                                              <p:attrName>style.visibility</p:attrName>
                                            </p:attrNameLst>
                                          </p:cBhvr>
                                          <p:to>
                                            <p:strVal val="visible"/>
                                          </p:to>
                                        </p:set>
                                        <p:animEffect transition="in" filter="fade">
                                          <p:cBhvr>
                                            <p:cTn id="23" dur="1000"/>
                                            <p:tgtEl>
                                              <p:spTgt spid="567"/>
                                            </p:tgtEl>
                                          </p:cBhvr>
                                        </p:animEffect>
                                        <p:anim calcmode="lin" valueType="num">
                                          <p:cBhvr>
                                            <p:cTn id="24" dur="1000" fill="hold"/>
                                            <p:tgtEl>
                                              <p:spTgt spid="567"/>
                                            </p:tgtEl>
                                            <p:attrNameLst>
                                              <p:attrName>ppt_x</p:attrName>
                                            </p:attrNameLst>
                                          </p:cBhvr>
                                          <p:tavLst>
                                            <p:tav tm="0">
                                              <p:val>
                                                <p:strVal val="#ppt_x"/>
                                              </p:val>
                                            </p:tav>
                                            <p:tav tm="100000">
                                              <p:val>
                                                <p:strVal val="#ppt_x"/>
                                              </p:val>
                                            </p:tav>
                                          </p:tavLst>
                                        </p:anim>
                                        <p:anim calcmode="lin" valueType="num">
                                          <p:cBhvr>
                                            <p:cTn id="25" dur="1000" fill="hold"/>
                                            <p:tgtEl>
                                              <p:spTgt spid="5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6" grpId="0" animBg="1"/>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4569A-B5A0-04B2-8418-751761FE8281}"/>
              </a:ext>
            </a:extLst>
          </p:cNvPr>
          <p:cNvSpPr>
            <a:spLocks noGrp="1"/>
          </p:cNvSpPr>
          <p:nvPr>
            <p:ph type="title"/>
          </p:nvPr>
        </p:nvSpPr>
        <p:spPr/>
        <p:txBody>
          <a:bodyPr/>
          <a:lstStyle/>
          <a:p>
            <a:endParaRPr lang="en-US"/>
          </a:p>
        </p:txBody>
      </p:sp>
      <p:sp>
        <p:nvSpPr>
          <p:cNvPr id="3" name="Title 2">
            <a:extLst>
              <a:ext uri="{FF2B5EF4-FFF2-40B4-BE49-F238E27FC236}">
                <a16:creationId xmlns:a16="http://schemas.microsoft.com/office/drawing/2014/main" id="{91B9A07D-F833-631E-2795-35E58CAD21FB}"/>
              </a:ext>
            </a:extLst>
          </p:cNvPr>
          <p:cNvSpPr>
            <a:spLocks noGrp="1"/>
          </p:cNvSpPr>
          <p:nvPr>
            <p:ph type="title" idx="2"/>
          </p:nvPr>
        </p:nvSpPr>
        <p:spPr/>
        <p:txBody>
          <a:bodyPr/>
          <a:lstStyle/>
          <a:p>
            <a:endParaRPr lang="en-US"/>
          </a:p>
        </p:txBody>
      </p:sp>
      <p:sp>
        <p:nvSpPr>
          <p:cNvPr id="4" name="Subtitle 3">
            <a:extLst>
              <a:ext uri="{FF2B5EF4-FFF2-40B4-BE49-F238E27FC236}">
                <a16:creationId xmlns:a16="http://schemas.microsoft.com/office/drawing/2014/main" id="{DDF29C4F-DCD0-BA9F-48F1-9091732EDFBE}"/>
              </a:ext>
            </a:extLst>
          </p:cNvPr>
          <p:cNvSpPr>
            <a:spLocks noGrp="1"/>
          </p:cNvSpPr>
          <p:nvPr>
            <p:ph type="subTitle" idx="1"/>
          </p:nvPr>
        </p:nvSpPr>
        <p:spPr/>
        <p:txBody>
          <a:bodyPr/>
          <a:lstStyle/>
          <a:p>
            <a:endParaRPr lang="en-US"/>
          </a:p>
        </p:txBody>
      </p:sp>
      <p:sp>
        <p:nvSpPr>
          <p:cNvPr id="5" name="Subtitle 4">
            <a:extLst>
              <a:ext uri="{FF2B5EF4-FFF2-40B4-BE49-F238E27FC236}">
                <a16:creationId xmlns:a16="http://schemas.microsoft.com/office/drawing/2014/main" id="{95B6C873-B6E8-7243-BD3D-0C444B47AAB4}"/>
              </a:ext>
            </a:extLst>
          </p:cNvPr>
          <p:cNvSpPr>
            <a:spLocks noGrp="1"/>
          </p:cNvSpPr>
          <p:nvPr>
            <p:ph type="subTitle" idx="3"/>
          </p:nvPr>
        </p:nvSpPr>
        <p:spPr/>
        <p:txBody>
          <a:bodyPr/>
          <a:lstStyle/>
          <a:p>
            <a:endParaRPr lang="en-US"/>
          </a:p>
        </p:txBody>
      </p:sp>
      <p:grpSp>
        <p:nvGrpSpPr>
          <p:cNvPr id="9" name="Group 8">
            <a:extLst>
              <a:ext uri="{FF2B5EF4-FFF2-40B4-BE49-F238E27FC236}">
                <a16:creationId xmlns:a16="http://schemas.microsoft.com/office/drawing/2014/main" id="{6A2DA054-DF13-4967-6911-21F68F2C024D}"/>
              </a:ext>
            </a:extLst>
          </p:cNvPr>
          <p:cNvGrpSpPr/>
          <p:nvPr/>
        </p:nvGrpSpPr>
        <p:grpSpPr>
          <a:xfrm>
            <a:off x="594056" y="1365177"/>
            <a:ext cx="6527100" cy="2530423"/>
            <a:chOff x="4666576" y="3956891"/>
            <a:chExt cx="6748183" cy="2616134"/>
          </a:xfrm>
        </p:grpSpPr>
        <p:grpSp>
          <p:nvGrpSpPr>
            <p:cNvPr id="10" name="Group 9">
              <a:extLst>
                <a:ext uri="{FF2B5EF4-FFF2-40B4-BE49-F238E27FC236}">
                  <a16:creationId xmlns:a16="http://schemas.microsoft.com/office/drawing/2014/main" id="{B94806DD-995A-030C-16CA-D9EB648C09D8}"/>
                </a:ext>
              </a:extLst>
            </p:cNvPr>
            <p:cNvGrpSpPr/>
            <p:nvPr/>
          </p:nvGrpSpPr>
          <p:grpSpPr>
            <a:xfrm>
              <a:off x="4666576" y="3956891"/>
              <a:ext cx="6748183" cy="2616134"/>
              <a:chOff x="2800676" y="1394942"/>
              <a:chExt cx="6748183" cy="2616134"/>
            </a:xfrm>
          </p:grpSpPr>
          <p:sp>
            <p:nvSpPr>
              <p:cNvPr id="20" name="Rectangle: Rounded Corners 19">
                <a:extLst>
                  <a:ext uri="{FF2B5EF4-FFF2-40B4-BE49-F238E27FC236}">
                    <a16:creationId xmlns:a16="http://schemas.microsoft.com/office/drawing/2014/main" id="{009BE759-6B49-8B7B-E2E3-D339843AFDC0}"/>
                  </a:ext>
                </a:extLst>
              </p:cNvPr>
              <p:cNvSpPr/>
              <p:nvPr/>
            </p:nvSpPr>
            <p:spPr>
              <a:xfrm>
                <a:off x="2800676" y="1637031"/>
                <a:ext cx="6748183" cy="2374045"/>
              </a:xfrm>
              <a:custGeom>
                <a:avLst/>
                <a:gdLst>
                  <a:gd name="connsiteX0" fmla="*/ 0 w 6748183"/>
                  <a:gd name="connsiteY0" fmla="*/ 478892 h 2374045"/>
                  <a:gd name="connsiteX1" fmla="*/ 478892 w 6748183"/>
                  <a:gd name="connsiteY1" fmla="*/ 0 h 2374045"/>
                  <a:gd name="connsiteX2" fmla="*/ 1064366 w 6748183"/>
                  <a:gd name="connsiteY2" fmla="*/ 0 h 2374045"/>
                  <a:gd name="connsiteX3" fmla="*/ 1534031 w 6748183"/>
                  <a:gd name="connsiteY3" fmla="*/ 0 h 2374045"/>
                  <a:gd name="connsiteX4" fmla="*/ 2061601 w 6748183"/>
                  <a:gd name="connsiteY4" fmla="*/ 0 h 2374045"/>
                  <a:gd name="connsiteX5" fmla="*/ 2820787 w 6748183"/>
                  <a:gd name="connsiteY5" fmla="*/ 0 h 2374045"/>
                  <a:gd name="connsiteX6" fmla="*/ 3290452 w 6748183"/>
                  <a:gd name="connsiteY6" fmla="*/ 0 h 2374045"/>
                  <a:gd name="connsiteX7" fmla="*/ 3760118 w 6748183"/>
                  <a:gd name="connsiteY7" fmla="*/ 0 h 2374045"/>
                  <a:gd name="connsiteX8" fmla="*/ 4229784 w 6748183"/>
                  <a:gd name="connsiteY8" fmla="*/ 0 h 2374045"/>
                  <a:gd name="connsiteX9" fmla="*/ 4873161 w 6748183"/>
                  <a:gd name="connsiteY9" fmla="*/ 0 h 2374045"/>
                  <a:gd name="connsiteX10" fmla="*/ 5516539 w 6748183"/>
                  <a:gd name="connsiteY10" fmla="*/ 0 h 2374045"/>
                  <a:gd name="connsiteX11" fmla="*/ 6269291 w 6748183"/>
                  <a:gd name="connsiteY11" fmla="*/ 0 h 2374045"/>
                  <a:gd name="connsiteX12" fmla="*/ 6748183 w 6748183"/>
                  <a:gd name="connsiteY12" fmla="*/ 478892 h 2374045"/>
                  <a:gd name="connsiteX13" fmla="*/ 6748183 w 6748183"/>
                  <a:gd name="connsiteY13" fmla="*/ 922654 h 2374045"/>
                  <a:gd name="connsiteX14" fmla="*/ 6748183 w 6748183"/>
                  <a:gd name="connsiteY14" fmla="*/ 1408903 h 2374045"/>
                  <a:gd name="connsiteX15" fmla="*/ 6748183 w 6748183"/>
                  <a:gd name="connsiteY15" fmla="*/ 1895153 h 2374045"/>
                  <a:gd name="connsiteX16" fmla="*/ 6269291 w 6748183"/>
                  <a:gd name="connsiteY16" fmla="*/ 2374045 h 2374045"/>
                  <a:gd name="connsiteX17" fmla="*/ 5568009 w 6748183"/>
                  <a:gd name="connsiteY17" fmla="*/ 2374045 h 2374045"/>
                  <a:gd name="connsiteX18" fmla="*/ 4982536 w 6748183"/>
                  <a:gd name="connsiteY18" fmla="*/ 2374045 h 2374045"/>
                  <a:gd name="connsiteX19" fmla="*/ 4454966 w 6748183"/>
                  <a:gd name="connsiteY19" fmla="*/ 2374045 h 2374045"/>
                  <a:gd name="connsiteX20" fmla="*/ 3985300 w 6748183"/>
                  <a:gd name="connsiteY20" fmla="*/ 2374045 h 2374045"/>
                  <a:gd name="connsiteX21" fmla="*/ 3226115 w 6748183"/>
                  <a:gd name="connsiteY21" fmla="*/ 2374045 h 2374045"/>
                  <a:gd name="connsiteX22" fmla="*/ 2582737 w 6748183"/>
                  <a:gd name="connsiteY22" fmla="*/ 2374045 h 2374045"/>
                  <a:gd name="connsiteX23" fmla="*/ 1997263 w 6748183"/>
                  <a:gd name="connsiteY23" fmla="*/ 2374045 h 2374045"/>
                  <a:gd name="connsiteX24" fmla="*/ 1295982 w 6748183"/>
                  <a:gd name="connsiteY24" fmla="*/ 2374045 h 2374045"/>
                  <a:gd name="connsiteX25" fmla="*/ 478892 w 6748183"/>
                  <a:gd name="connsiteY25" fmla="*/ 2374045 h 2374045"/>
                  <a:gd name="connsiteX26" fmla="*/ 0 w 6748183"/>
                  <a:gd name="connsiteY26" fmla="*/ 1895153 h 2374045"/>
                  <a:gd name="connsiteX27" fmla="*/ 0 w 6748183"/>
                  <a:gd name="connsiteY27" fmla="*/ 1451391 h 2374045"/>
                  <a:gd name="connsiteX28" fmla="*/ 0 w 6748183"/>
                  <a:gd name="connsiteY28" fmla="*/ 993467 h 2374045"/>
                  <a:gd name="connsiteX29" fmla="*/ 0 w 6748183"/>
                  <a:gd name="connsiteY29" fmla="*/ 478892 h 2374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748183" h="2374045" fill="none" extrusionOk="0">
                    <a:moveTo>
                      <a:pt x="0" y="478892"/>
                    </a:moveTo>
                    <a:cubicBezTo>
                      <a:pt x="-33932" y="205008"/>
                      <a:pt x="166216" y="53"/>
                      <a:pt x="478892" y="0"/>
                    </a:cubicBezTo>
                    <a:cubicBezTo>
                      <a:pt x="754308" y="24780"/>
                      <a:pt x="892335" y="20180"/>
                      <a:pt x="1064366" y="0"/>
                    </a:cubicBezTo>
                    <a:cubicBezTo>
                      <a:pt x="1236397" y="-20180"/>
                      <a:pt x="1415885" y="4140"/>
                      <a:pt x="1534031" y="0"/>
                    </a:cubicBezTo>
                    <a:cubicBezTo>
                      <a:pt x="1652177" y="-4140"/>
                      <a:pt x="1887330" y="-11975"/>
                      <a:pt x="2061601" y="0"/>
                    </a:cubicBezTo>
                    <a:cubicBezTo>
                      <a:pt x="2235872" y="11975"/>
                      <a:pt x="2567454" y="6285"/>
                      <a:pt x="2820787" y="0"/>
                    </a:cubicBezTo>
                    <a:cubicBezTo>
                      <a:pt x="3074120" y="-6285"/>
                      <a:pt x="3165046" y="21025"/>
                      <a:pt x="3290452" y="0"/>
                    </a:cubicBezTo>
                    <a:cubicBezTo>
                      <a:pt x="3415859" y="-21025"/>
                      <a:pt x="3660663" y="18711"/>
                      <a:pt x="3760118" y="0"/>
                    </a:cubicBezTo>
                    <a:cubicBezTo>
                      <a:pt x="3859573" y="-18711"/>
                      <a:pt x="4094288" y="-9390"/>
                      <a:pt x="4229784" y="0"/>
                    </a:cubicBezTo>
                    <a:cubicBezTo>
                      <a:pt x="4365280" y="9390"/>
                      <a:pt x="4611561" y="525"/>
                      <a:pt x="4873161" y="0"/>
                    </a:cubicBezTo>
                    <a:cubicBezTo>
                      <a:pt x="5134761" y="-525"/>
                      <a:pt x="5277608" y="-9581"/>
                      <a:pt x="5516539" y="0"/>
                    </a:cubicBezTo>
                    <a:cubicBezTo>
                      <a:pt x="5755470" y="9581"/>
                      <a:pt x="5906215" y="-32369"/>
                      <a:pt x="6269291" y="0"/>
                    </a:cubicBezTo>
                    <a:cubicBezTo>
                      <a:pt x="6540804" y="-15120"/>
                      <a:pt x="6757044" y="150941"/>
                      <a:pt x="6748183" y="478892"/>
                    </a:cubicBezTo>
                    <a:cubicBezTo>
                      <a:pt x="6736375" y="632193"/>
                      <a:pt x="6757290" y="745727"/>
                      <a:pt x="6748183" y="922654"/>
                    </a:cubicBezTo>
                    <a:cubicBezTo>
                      <a:pt x="6739076" y="1099581"/>
                      <a:pt x="6742143" y="1304638"/>
                      <a:pt x="6748183" y="1408903"/>
                    </a:cubicBezTo>
                    <a:cubicBezTo>
                      <a:pt x="6754223" y="1513168"/>
                      <a:pt x="6752158" y="1738021"/>
                      <a:pt x="6748183" y="1895153"/>
                    </a:cubicBezTo>
                    <a:cubicBezTo>
                      <a:pt x="6702196" y="2167025"/>
                      <a:pt x="6563102" y="2372166"/>
                      <a:pt x="6269291" y="2374045"/>
                    </a:cubicBezTo>
                    <a:cubicBezTo>
                      <a:pt x="5970789" y="2340024"/>
                      <a:pt x="5848681" y="2366008"/>
                      <a:pt x="5568009" y="2374045"/>
                    </a:cubicBezTo>
                    <a:cubicBezTo>
                      <a:pt x="5287337" y="2382082"/>
                      <a:pt x="5246876" y="2369309"/>
                      <a:pt x="4982536" y="2374045"/>
                    </a:cubicBezTo>
                    <a:cubicBezTo>
                      <a:pt x="4718196" y="2378781"/>
                      <a:pt x="4655716" y="2363885"/>
                      <a:pt x="4454966" y="2374045"/>
                    </a:cubicBezTo>
                    <a:cubicBezTo>
                      <a:pt x="4254216" y="2384206"/>
                      <a:pt x="4137227" y="2392013"/>
                      <a:pt x="3985300" y="2374045"/>
                    </a:cubicBezTo>
                    <a:cubicBezTo>
                      <a:pt x="3833373" y="2356077"/>
                      <a:pt x="3468417" y="2358443"/>
                      <a:pt x="3226115" y="2374045"/>
                    </a:cubicBezTo>
                    <a:cubicBezTo>
                      <a:pt x="2983813" y="2389647"/>
                      <a:pt x="2721920" y="2372109"/>
                      <a:pt x="2582737" y="2374045"/>
                    </a:cubicBezTo>
                    <a:cubicBezTo>
                      <a:pt x="2443554" y="2375981"/>
                      <a:pt x="2127086" y="2393624"/>
                      <a:pt x="1997263" y="2374045"/>
                    </a:cubicBezTo>
                    <a:cubicBezTo>
                      <a:pt x="1867440" y="2354466"/>
                      <a:pt x="1488175" y="2369595"/>
                      <a:pt x="1295982" y="2374045"/>
                    </a:cubicBezTo>
                    <a:cubicBezTo>
                      <a:pt x="1103789" y="2378495"/>
                      <a:pt x="790657" y="2378509"/>
                      <a:pt x="478892" y="2374045"/>
                    </a:cubicBezTo>
                    <a:cubicBezTo>
                      <a:pt x="205953" y="2438256"/>
                      <a:pt x="35798" y="2167204"/>
                      <a:pt x="0" y="1895153"/>
                    </a:cubicBezTo>
                    <a:cubicBezTo>
                      <a:pt x="-12492" y="1687798"/>
                      <a:pt x="19105" y="1626039"/>
                      <a:pt x="0" y="1451391"/>
                    </a:cubicBezTo>
                    <a:cubicBezTo>
                      <a:pt x="-19105" y="1276743"/>
                      <a:pt x="-1966" y="1218902"/>
                      <a:pt x="0" y="993467"/>
                    </a:cubicBezTo>
                    <a:cubicBezTo>
                      <a:pt x="1966" y="768032"/>
                      <a:pt x="2780" y="690888"/>
                      <a:pt x="0" y="478892"/>
                    </a:cubicBezTo>
                    <a:close/>
                  </a:path>
                  <a:path w="6748183" h="2374045" stroke="0" extrusionOk="0">
                    <a:moveTo>
                      <a:pt x="0" y="478892"/>
                    </a:moveTo>
                    <a:cubicBezTo>
                      <a:pt x="1648" y="264812"/>
                      <a:pt x="242370" y="49968"/>
                      <a:pt x="478892" y="0"/>
                    </a:cubicBezTo>
                    <a:cubicBezTo>
                      <a:pt x="674414" y="-23427"/>
                      <a:pt x="851470" y="-4426"/>
                      <a:pt x="1180174" y="0"/>
                    </a:cubicBezTo>
                    <a:cubicBezTo>
                      <a:pt x="1508878" y="4426"/>
                      <a:pt x="1511820" y="12137"/>
                      <a:pt x="1707743" y="0"/>
                    </a:cubicBezTo>
                    <a:cubicBezTo>
                      <a:pt x="1903666" y="-12137"/>
                      <a:pt x="2070707" y="-16281"/>
                      <a:pt x="2235313" y="0"/>
                    </a:cubicBezTo>
                    <a:cubicBezTo>
                      <a:pt x="2399919" y="16281"/>
                      <a:pt x="2728205" y="14950"/>
                      <a:pt x="2936595" y="0"/>
                    </a:cubicBezTo>
                    <a:cubicBezTo>
                      <a:pt x="3144985" y="-14950"/>
                      <a:pt x="3302546" y="13214"/>
                      <a:pt x="3522068" y="0"/>
                    </a:cubicBezTo>
                    <a:cubicBezTo>
                      <a:pt x="3741590" y="-13214"/>
                      <a:pt x="3953293" y="-19141"/>
                      <a:pt x="4281254" y="0"/>
                    </a:cubicBezTo>
                    <a:cubicBezTo>
                      <a:pt x="4609215" y="19141"/>
                      <a:pt x="4886794" y="-25308"/>
                      <a:pt x="5040440" y="0"/>
                    </a:cubicBezTo>
                    <a:cubicBezTo>
                      <a:pt x="5194086" y="25308"/>
                      <a:pt x="5712744" y="-10941"/>
                      <a:pt x="6269291" y="0"/>
                    </a:cubicBezTo>
                    <a:cubicBezTo>
                      <a:pt x="6526141" y="-3430"/>
                      <a:pt x="6697683" y="213963"/>
                      <a:pt x="6748183" y="478892"/>
                    </a:cubicBezTo>
                    <a:cubicBezTo>
                      <a:pt x="6733437" y="687907"/>
                      <a:pt x="6747730" y="759322"/>
                      <a:pt x="6748183" y="950979"/>
                    </a:cubicBezTo>
                    <a:cubicBezTo>
                      <a:pt x="6748636" y="1142636"/>
                      <a:pt x="6755334" y="1295443"/>
                      <a:pt x="6748183" y="1423066"/>
                    </a:cubicBezTo>
                    <a:cubicBezTo>
                      <a:pt x="6741032" y="1550689"/>
                      <a:pt x="6749851" y="1672103"/>
                      <a:pt x="6748183" y="1895153"/>
                    </a:cubicBezTo>
                    <a:cubicBezTo>
                      <a:pt x="6777748" y="2163292"/>
                      <a:pt x="6536710" y="2388985"/>
                      <a:pt x="6269291" y="2374045"/>
                    </a:cubicBezTo>
                    <a:cubicBezTo>
                      <a:pt x="5970327" y="2362602"/>
                      <a:pt x="5867217" y="2394958"/>
                      <a:pt x="5568009" y="2374045"/>
                    </a:cubicBezTo>
                    <a:cubicBezTo>
                      <a:pt x="5268801" y="2353132"/>
                      <a:pt x="5259258" y="2347986"/>
                      <a:pt x="4982536" y="2374045"/>
                    </a:cubicBezTo>
                    <a:cubicBezTo>
                      <a:pt x="4705814" y="2400104"/>
                      <a:pt x="4636173" y="2397682"/>
                      <a:pt x="4397062" y="2374045"/>
                    </a:cubicBezTo>
                    <a:cubicBezTo>
                      <a:pt x="4157951" y="2350408"/>
                      <a:pt x="3956158" y="2367440"/>
                      <a:pt x="3637876" y="2374045"/>
                    </a:cubicBezTo>
                    <a:cubicBezTo>
                      <a:pt x="3319594" y="2380650"/>
                      <a:pt x="3272829" y="2380541"/>
                      <a:pt x="2936595" y="2374045"/>
                    </a:cubicBezTo>
                    <a:cubicBezTo>
                      <a:pt x="2600361" y="2367549"/>
                      <a:pt x="2543768" y="2395650"/>
                      <a:pt x="2351121" y="2374045"/>
                    </a:cubicBezTo>
                    <a:cubicBezTo>
                      <a:pt x="2158474" y="2352440"/>
                      <a:pt x="1986013" y="2367774"/>
                      <a:pt x="1823551" y="2374045"/>
                    </a:cubicBezTo>
                    <a:cubicBezTo>
                      <a:pt x="1661089" y="2380317"/>
                      <a:pt x="1481848" y="2382460"/>
                      <a:pt x="1295982" y="2374045"/>
                    </a:cubicBezTo>
                    <a:cubicBezTo>
                      <a:pt x="1110116" y="2365630"/>
                      <a:pt x="821485" y="2413721"/>
                      <a:pt x="478892" y="2374045"/>
                    </a:cubicBezTo>
                    <a:cubicBezTo>
                      <a:pt x="222251" y="2385156"/>
                      <a:pt x="-31856" y="2188796"/>
                      <a:pt x="0" y="1895153"/>
                    </a:cubicBezTo>
                    <a:cubicBezTo>
                      <a:pt x="-11774" y="1701122"/>
                      <a:pt x="17703" y="1559084"/>
                      <a:pt x="0" y="1437229"/>
                    </a:cubicBezTo>
                    <a:cubicBezTo>
                      <a:pt x="-17703" y="1315374"/>
                      <a:pt x="20067" y="1138095"/>
                      <a:pt x="0" y="979304"/>
                    </a:cubicBezTo>
                    <a:cubicBezTo>
                      <a:pt x="-20067" y="820514"/>
                      <a:pt x="19118" y="614517"/>
                      <a:pt x="0" y="478892"/>
                    </a:cubicBezTo>
                    <a:close/>
                  </a:path>
                </a:pathLst>
              </a:custGeom>
              <a:solidFill>
                <a:schemeClr val="accent1">
                  <a:lumMod val="20000"/>
                  <a:lumOff val="80000"/>
                  <a:alpha val="85000"/>
                </a:schemeClr>
              </a:solidFill>
              <a:ln w="38100">
                <a:solidFill>
                  <a:srgbClr val="002060"/>
                </a:solidFill>
                <a:extLst>
                  <a:ext uri="{C807C97D-BFC1-408E-A445-0C87EB9F89A2}">
                    <ask:lineSketchStyleProps xmlns:ask="http://schemas.microsoft.com/office/drawing/2018/sketchyshapes" sd="2129858240">
                      <a:prstGeom prst="roundRect">
                        <a:avLst>
                          <a:gd name="adj" fmla="val 20172"/>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just" defTabSz="685800">
                  <a:lnSpc>
                    <a:spcPct val="110000"/>
                  </a:lnSpc>
                  <a:buClrTx/>
                </a:pPr>
                <a:r>
                  <a:rPr lang="en-US" sz="3300" kern="1200" dirty="0">
                    <a:solidFill>
                      <a:srgbClr val="000000"/>
                    </a:solidFill>
                    <a:latin typeface="Calibri"/>
                  </a:rPr>
                  <a:t>1. </a:t>
                </a:r>
                <a:r>
                  <a:rPr lang="en-US" sz="3300" kern="1200" dirty="0" err="1">
                    <a:solidFill>
                      <a:srgbClr val="000000"/>
                    </a:solidFill>
                    <a:latin typeface="Calibri"/>
                  </a:rPr>
                  <a:t>Đọc</a:t>
                </a:r>
                <a:r>
                  <a:rPr lang="en-US" sz="3300" kern="1200" dirty="0">
                    <a:solidFill>
                      <a:srgbClr val="000000"/>
                    </a:solidFill>
                    <a:latin typeface="Calibri"/>
                  </a:rPr>
                  <a:t> </a:t>
                </a:r>
                <a:r>
                  <a:rPr lang="en-US" sz="3300" kern="1200" dirty="0" err="1">
                    <a:solidFill>
                      <a:srgbClr val="000000"/>
                    </a:solidFill>
                    <a:latin typeface="Calibri"/>
                  </a:rPr>
                  <a:t>đúng</a:t>
                </a:r>
                <a:r>
                  <a:rPr lang="en-US" sz="3300" kern="1200" dirty="0">
                    <a:solidFill>
                      <a:srgbClr val="000000"/>
                    </a:solidFill>
                    <a:latin typeface="Calibri"/>
                  </a:rPr>
                  <a:t>.</a:t>
                </a:r>
              </a:p>
              <a:p>
                <a:pPr algn="just" defTabSz="685800">
                  <a:lnSpc>
                    <a:spcPct val="110000"/>
                  </a:lnSpc>
                  <a:buClrTx/>
                </a:pPr>
                <a:r>
                  <a:rPr lang="en-US" sz="3300" kern="1200" dirty="0">
                    <a:solidFill>
                      <a:srgbClr val="000000"/>
                    </a:solidFill>
                    <a:latin typeface="Calibri"/>
                  </a:rPr>
                  <a:t>2. </a:t>
                </a:r>
                <a:r>
                  <a:rPr lang="en-US" sz="3300" kern="1200" dirty="0" err="1">
                    <a:solidFill>
                      <a:srgbClr val="000000"/>
                    </a:solidFill>
                    <a:latin typeface="Calibri"/>
                  </a:rPr>
                  <a:t>Đọc</a:t>
                </a:r>
                <a:r>
                  <a:rPr lang="en-US" sz="3300" kern="1200" dirty="0">
                    <a:solidFill>
                      <a:srgbClr val="000000"/>
                    </a:solidFill>
                    <a:latin typeface="Calibri"/>
                  </a:rPr>
                  <a:t> to, </a:t>
                </a:r>
                <a:r>
                  <a:rPr lang="en-US" sz="3300" kern="1200" dirty="0" err="1">
                    <a:solidFill>
                      <a:srgbClr val="000000"/>
                    </a:solidFill>
                    <a:latin typeface="Calibri"/>
                  </a:rPr>
                  <a:t>rõ</a:t>
                </a:r>
                <a:r>
                  <a:rPr lang="en-US" sz="3300" kern="1200" dirty="0">
                    <a:solidFill>
                      <a:srgbClr val="000000"/>
                    </a:solidFill>
                    <a:latin typeface="Calibri"/>
                  </a:rPr>
                  <a:t>.</a:t>
                </a:r>
              </a:p>
              <a:p>
                <a:pPr algn="just" defTabSz="685800">
                  <a:lnSpc>
                    <a:spcPct val="110000"/>
                  </a:lnSpc>
                  <a:buClrTx/>
                </a:pPr>
                <a:r>
                  <a:rPr lang="en-US" sz="3300" kern="1200" dirty="0">
                    <a:solidFill>
                      <a:srgbClr val="000000"/>
                    </a:solidFill>
                    <a:latin typeface="Calibri"/>
                  </a:rPr>
                  <a:t>3. </a:t>
                </a:r>
                <a:r>
                  <a:rPr lang="en-US" sz="3300" kern="1200" dirty="0" err="1">
                    <a:solidFill>
                      <a:srgbClr val="000000"/>
                    </a:solidFill>
                    <a:latin typeface="Calibri"/>
                  </a:rPr>
                  <a:t>Đọc</a:t>
                </a:r>
                <a:r>
                  <a:rPr lang="en-US" sz="3300" kern="1200" dirty="0">
                    <a:solidFill>
                      <a:srgbClr val="000000"/>
                    </a:solidFill>
                    <a:latin typeface="Calibri"/>
                  </a:rPr>
                  <a:t> </a:t>
                </a:r>
                <a:r>
                  <a:rPr lang="en-US" sz="3300" kern="1200" dirty="0" err="1">
                    <a:solidFill>
                      <a:srgbClr val="000000"/>
                    </a:solidFill>
                    <a:latin typeface="Calibri"/>
                  </a:rPr>
                  <a:t>ngắt</a:t>
                </a:r>
                <a:r>
                  <a:rPr lang="en-US" sz="3300" kern="1200" dirty="0">
                    <a:solidFill>
                      <a:srgbClr val="000000"/>
                    </a:solidFill>
                    <a:latin typeface="Calibri"/>
                  </a:rPr>
                  <a:t>, </a:t>
                </a:r>
                <a:r>
                  <a:rPr lang="en-US" sz="3300" kern="1200" dirty="0" err="1">
                    <a:solidFill>
                      <a:srgbClr val="000000"/>
                    </a:solidFill>
                    <a:latin typeface="Calibri"/>
                  </a:rPr>
                  <a:t>nghỉ</a:t>
                </a:r>
                <a:r>
                  <a:rPr lang="en-US" sz="3300" kern="1200" dirty="0">
                    <a:solidFill>
                      <a:srgbClr val="000000"/>
                    </a:solidFill>
                    <a:latin typeface="Calibri"/>
                  </a:rPr>
                  <a:t> </a:t>
                </a:r>
                <a:r>
                  <a:rPr lang="en-US" sz="3300" kern="1200" dirty="0" err="1">
                    <a:solidFill>
                      <a:srgbClr val="000000"/>
                    </a:solidFill>
                    <a:latin typeface="Calibri"/>
                  </a:rPr>
                  <a:t>đúng</a:t>
                </a:r>
                <a:r>
                  <a:rPr lang="en-US" sz="3300" kern="1200" dirty="0">
                    <a:solidFill>
                      <a:srgbClr val="000000"/>
                    </a:solidFill>
                    <a:latin typeface="Calibri"/>
                  </a:rPr>
                  <a:t> </a:t>
                </a:r>
                <a:r>
                  <a:rPr lang="en-US" sz="3300" kern="1200" dirty="0" err="1">
                    <a:solidFill>
                      <a:srgbClr val="000000"/>
                    </a:solidFill>
                    <a:latin typeface="Calibri"/>
                  </a:rPr>
                  <a:t>chỗ</a:t>
                </a:r>
                <a:r>
                  <a:rPr lang="en-US" sz="3300" kern="1200" dirty="0">
                    <a:solidFill>
                      <a:srgbClr val="000000"/>
                    </a:solidFill>
                    <a:latin typeface="Calibri"/>
                  </a:rPr>
                  <a:t>.</a:t>
                </a:r>
              </a:p>
            </p:txBody>
          </p:sp>
          <p:sp>
            <p:nvSpPr>
              <p:cNvPr id="21" name="Rectangle: Rounded Corners 20">
                <a:extLst>
                  <a:ext uri="{FF2B5EF4-FFF2-40B4-BE49-F238E27FC236}">
                    <a16:creationId xmlns:a16="http://schemas.microsoft.com/office/drawing/2014/main" id="{20E99A1D-15F6-43E3-6A03-F3079A264A0B}"/>
                  </a:ext>
                </a:extLst>
              </p:cNvPr>
              <p:cNvSpPr/>
              <p:nvPr/>
            </p:nvSpPr>
            <p:spPr>
              <a:xfrm>
                <a:off x="4025243" y="1394942"/>
                <a:ext cx="4621427" cy="657543"/>
              </a:xfrm>
              <a:prstGeom prst="roundRect">
                <a:avLst>
                  <a:gd name="adj" fmla="val 50000"/>
                </a:avLst>
              </a:prstGeom>
              <a:solidFill>
                <a:srgbClr val="CCFFFF"/>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r>
                  <a:rPr lang="en-US" sz="4050" b="1" kern="1200" dirty="0" err="1">
                    <a:ln w="9525">
                      <a:solidFill>
                        <a:prstClr val="white"/>
                      </a:solidFill>
                      <a:prstDash val="solid"/>
                    </a:ln>
                    <a:solidFill>
                      <a:srgbClr val="002060"/>
                    </a:solidFill>
                    <a:effectLst>
                      <a:outerShdw blurRad="12700" dist="38100" dir="2700000" algn="tl" rotWithShape="0">
                        <a:srgbClr val="4BACC6">
                          <a:lumMod val="60000"/>
                          <a:lumOff val="40000"/>
                        </a:srgbClr>
                      </a:outerShdw>
                    </a:effectLst>
                    <a:latin typeface="Calibri"/>
                  </a:rPr>
                  <a:t>Tiêu</a:t>
                </a:r>
                <a:r>
                  <a:rPr lang="en-US" sz="4050" b="1" kern="1200" dirty="0">
                    <a:ln w="9525">
                      <a:solidFill>
                        <a:prstClr val="white"/>
                      </a:solidFill>
                      <a:prstDash val="solid"/>
                    </a:ln>
                    <a:solidFill>
                      <a:srgbClr val="002060"/>
                    </a:solidFill>
                    <a:effectLst>
                      <a:outerShdw blurRad="12700" dist="38100" dir="2700000" algn="tl" rotWithShape="0">
                        <a:srgbClr val="4BACC6">
                          <a:lumMod val="60000"/>
                          <a:lumOff val="40000"/>
                        </a:srgbClr>
                      </a:outerShdw>
                    </a:effectLst>
                    <a:latin typeface="Calibri"/>
                  </a:rPr>
                  <a:t> </a:t>
                </a:r>
                <a:r>
                  <a:rPr lang="en-US" sz="4050" b="1" kern="1200" dirty="0" err="1">
                    <a:ln w="9525">
                      <a:solidFill>
                        <a:prstClr val="white"/>
                      </a:solidFill>
                      <a:prstDash val="solid"/>
                    </a:ln>
                    <a:solidFill>
                      <a:srgbClr val="002060"/>
                    </a:solidFill>
                    <a:effectLst>
                      <a:outerShdw blurRad="12700" dist="38100" dir="2700000" algn="tl" rotWithShape="0">
                        <a:srgbClr val="4BACC6">
                          <a:lumMod val="60000"/>
                          <a:lumOff val="40000"/>
                        </a:srgbClr>
                      </a:outerShdw>
                    </a:effectLst>
                    <a:latin typeface="Calibri"/>
                  </a:rPr>
                  <a:t>chí</a:t>
                </a:r>
                <a:r>
                  <a:rPr lang="en-US" sz="4050" b="1" kern="1200" dirty="0">
                    <a:ln w="9525">
                      <a:solidFill>
                        <a:prstClr val="white"/>
                      </a:solidFill>
                      <a:prstDash val="solid"/>
                    </a:ln>
                    <a:solidFill>
                      <a:srgbClr val="002060"/>
                    </a:solidFill>
                    <a:effectLst>
                      <a:outerShdw blurRad="12700" dist="38100" dir="2700000" algn="tl" rotWithShape="0">
                        <a:srgbClr val="4BACC6">
                          <a:lumMod val="60000"/>
                          <a:lumOff val="40000"/>
                        </a:srgbClr>
                      </a:outerShdw>
                    </a:effectLst>
                    <a:latin typeface="Calibri"/>
                  </a:rPr>
                  <a:t> </a:t>
                </a:r>
                <a:r>
                  <a:rPr lang="en-US" sz="4050" b="1" kern="1200" dirty="0" err="1">
                    <a:ln w="9525">
                      <a:solidFill>
                        <a:prstClr val="white"/>
                      </a:solidFill>
                      <a:prstDash val="solid"/>
                    </a:ln>
                    <a:solidFill>
                      <a:srgbClr val="002060"/>
                    </a:solidFill>
                    <a:effectLst>
                      <a:outerShdw blurRad="12700" dist="38100" dir="2700000" algn="tl" rotWithShape="0">
                        <a:srgbClr val="4BACC6">
                          <a:lumMod val="60000"/>
                          <a:lumOff val="40000"/>
                        </a:srgbClr>
                      </a:outerShdw>
                    </a:effectLst>
                    <a:latin typeface="Calibri"/>
                  </a:rPr>
                  <a:t>đánh</a:t>
                </a:r>
                <a:r>
                  <a:rPr lang="en-US" sz="4050" b="1" kern="1200" dirty="0">
                    <a:ln w="9525">
                      <a:solidFill>
                        <a:prstClr val="white"/>
                      </a:solidFill>
                      <a:prstDash val="solid"/>
                    </a:ln>
                    <a:solidFill>
                      <a:srgbClr val="002060"/>
                    </a:solidFill>
                    <a:effectLst>
                      <a:outerShdw blurRad="12700" dist="38100" dir="2700000" algn="tl" rotWithShape="0">
                        <a:srgbClr val="4BACC6">
                          <a:lumMod val="60000"/>
                          <a:lumOff val="40000"/>
                        </a:srgbClr>
                      </a:outerShdw>
                    </a:effectLst>
                    <a:latin typeface="Calibri"/>
                  </a:rPr>
                  <a:t> </a:t>
                </a:r>
                <a:r>
                  <a:rPr lang="en-US" sz="4050" b="1" kern="1200" dirty="0" err="1">
                    <a:ln w="9525">
                      <a:solidFill>
                        <a:prstClr val="white"/>
                      </a:solidFill>
                      <a:prstDash val="solid"/>
                    </a:ln>
                    <a:solidFill>
                      <a:srgbClr val="002060"/>
                    </a:solidFill>
                    <a:effectLst>
                      <a:outerShdw blurRad="12700" dist="38100" dir="2700000" algn="tl" rotWithShape="0">
                        <a:srgbClr val="4BACC6">
                          <a:lumMod val="60000"/>
                          <a:lumOff val="40000"/>
                        </a:srgbClr>
                      </a:outerShdw>
                    </a:effectLst>
                    <a:latin typeface="Calibri"/>
                  </a:rPr>
                  <a:t>giá</a:t>
                </a:r>
                <a:endParaRPr lang="en-US" sz="4050" b="1" kern="1200" dirty="0">
                  <a:ln w="9525">
                    <a:solidFill>
                      <a:prstClr val="white"/>
                    </a:solidFill>
                    <a:prstDash val="solid"/>
                  </a:ln>
                  <a:solidFill>
                    <a:srgbClr val="002060"/>
                  </a:solidFill>
                  <a:effectLst>
                    <a:outerShdw blurRad="12700" dist="38100" dir="2700000" algn="tl" rotWithShape="0">
                      <a:srgbClr val="4BACC6">
                        <a:lumMod val="60000"/>
                        <a:lumOff val="40000"/>
                      </a:srgbClr>
                    </a:outerShdw>
                  </a:effectLst>
                  <a:latin typeface="Calibri"/>
                </a:endParaRPr>
              </a:p>
            </p:txBody>
          </p:sp>
        </p:grpSp>
        <p:pic>
          <p:nvPicPr>
            <p:cNvPr id="11" name="Picture 10">
              <a:extLst>
                <a:ext uri="{FF2B5EF4-FFF2-40B4-BE49-F238E27FC236}">
                  <a16:creationId xmlns:a16="http://schemas.microsoft.com/office/drawing/2014/main" id="{8CF7B861-EBE1-6530-4744-2D1D3233BFB0}"/>
                </a:ext>
              </a:extLst>
            </p:cNvPr>
            <p:cNvPicPr>
              <a:picLocks noChangeAspect="1"/>
            </p:cNvPicPr>
            <p:nvPr/>
          </p:nvPicPr>
          <p:blipFill>
            <a:blip r:embed="rId2"/>
            <a:stretch>
              <a:fillRect/>
            </a:stretch>
          </p:blipFill>
          <p:spPr>
            <a:xfrm>
              <a:off x="7470944" y="4801718"/>
              <a:ext cx="469963" cy="469963"/>
            </a:xfrm>
            <a:prstGeom prst="rect">
              <a:avLst/>
            </a:prstGeom>
          </p:spPr>
        </p:pic>
        <p:pic>
          <p:nvPicPr>
            <p:cNvPr id="12" name="Picture 11">
              <a:extLst>
                <a:ext uri="{FF2B5EF4-FFF2-40B4-BE49-F238E27FC236}">
                  <a16:creationId xmlns:a16="http://schemas.microsoft.com/office/drawing/2014/main" id="{A26E384D-F7ED-268B-C13E-37ED77A8F94A}"/>
                </a:ext>
              </a:extLst>
            </p:cNvPr>
            <p:cNvPicPr>
              <a:picLocks noChangeAspect="1"/>
            </p:cNvPicPr>
            <p:nvPr/>
          </p:nvPicPr>
          <p:blipFill>
            <a:blip r:embed="rId3"/>
            <a:stretch>
              <a:fillRect/>
            </a:stretch>
          </p:blipFill>
          <p:spPr>
            <a:xfrm>
              <a:off x="6914270" y="4801718"/>
              <a:ext cx="469963" cy="469963"/>
            </a:xfrm>
            <a:prstGeom prst="rect">
              <a:avLst/>
            </a:prstGeom>
          </p:spPr>
        </p:pic>
        <p:pic>
          <p:nvPicPr>
            <p:cNvPr id="13" name="Picture 12">
              <a:extLst>
                <a:ext uri="{FF2B5EF4-FFF2-40B4-BE49-F238E27FC236}">
                  <a16:creationId xmlns:a16="http://schemas.microsoft.com/office/drawing/2014/main" id="{2281EDFE-B7AF-30D1-FDC0-CA11E5FF2440}"/>
                </a:ext>
              </a:extLst>
            </p:cNvPr>
            <p:cNvPicPr>
              <a:picLocks noChangeAspect="1"/>
            </p:cNvPicPr>
            <p:nvPr/>
          </p:nvPicPr>
          <p:blipFill>
            <a:blip r:embed="rId4"/>
            <a:stretch>
              <a:fillRect/>
            </a:stretch>
          </p:blipFill>
          <p:spPr>
            <a:xfrm>
              <a:off x="8027618" y="4801718"/>
              <a:ext cx="469963" cy="469963"/>
            </a:xfrm>
            <a:prstGeom prst="rect">
              <a:avLst/>
            </a:prstGeom>
          </p:spPr>
        </p:pic>
        <p:pic>
          <p:nvPicPr>
            <p:cNvPr id="14" name="Picture 13">
              <a:extLst>
                <a:ext uri="{FF2B5EF4-FFF2-40B4-BE49-F238E27FC236}">
                  <a16:creationId xmlns:a16="http://schemas.microsoft.com/office/drawing/2014/main" id="{0A75A2A2-0798-95A4-A041-084811BC5EE7}"/>
                </a:ext>
              </a:extLst>
            </p:cNvPr>
            <p:cNvPicPr>
              <a:picLocks noChangeAspect="1"/>
            </p:cNvPicPr>
            <p:nvPr/>
          </p:nvPicPr>
          <p:blipFill>
            <a:blip r:embed="rId2"/>
            <a:stretch>
              <a:fillRect/>
            </a:stretch>
          </p:blipFill>
          <p:spPr>
            <a:xfrm>
              <a:off x="7792636" y="5402382"/>
              <a:ext cx="469963" cy="469963"/>
            </a:xfrm>
            <a:prstGeom prst="rect">
              <a:avLst/>
            </a:prstGeom>
          </p:spPr>
        </p:pic>
        <p:pic>
          <p:nvPicPr>
            <p:cNvPr id="15" name="Picture 14">
              <a:extLst>
                <a:ext uri="{FF2B5EF4-FFF2-40B4-BE49-F238E27FC236}">
                  <a16:creationId xmlns:a16="http://schemas.microsoft.com/office/drawing/2014/main" id="{A30A2EF1-0450-9352-D2B2-E3DBF80B292A}"/>
                </a:ext>
              </a:extLst>
            </p:cNvPr>
            <p:cNvPicPr>
              <a:picLocks noChangeAspect="1"/>
            </p:cNvPicPr>
            <p:nvPr/>
          </p:nvPicPr>
          <p:blipFill>
            <a:blip r:embed="rId3"/>
            <a:stretch>
              <a:fillRect/>
            </a:stretch>
          </p:blipFill>
          <p:spPr>
            <a:xfrm>
              <a:off x="7235962" y="5402382"/>
              <a:ext cx="469963" cy="469963"/>
            </a:xfrm>
            <a:prstGeom prst="rect">
              <a:avLst/>
            </a:prstGeom>
          </p:spPr>
        </p:pic>
        <p:pic>
          <p:nvPicPr>
            <p:cNvPr id="16" name="Picture 15">
              <a:extLst>
                <a:ext uri="{FF2B5EF4-FFF2-40B4-BE49-F238E27FC236}">
                  <a16:creationId xmlns:a16="http://schemas.microsoft.com/office/drawing/2014/main" id="{B98E0B3E-9250-048F-48F4-EA6881345F5A}"/>
                </a:ext>
              </a:extLst>
            </p:cNvPr>
            <p:cNvPicPr>
              <a:picLocks noChangeAspect="1"/>
            </p:cNvPicPr>
            <p:nvPr/>
          </p:nvPicPr>
          <p:blipFill>
            <a:blip r:embed="rId4"/>
            <a:stretch>
              <a:fillRect/>
            </a:stretch>
          </p:blipFill>
          <p:spPr>
            <a:xfrm>
              <a:off x="8349310" y="5402382"/>
              <a:ext cx="469963" cy="469963"/>
            </a:xfrm>
            <a:prstGeom prst="rect">
              <a:avLst/>
            </a:prstGeom>
          </p:spPr>
        </p:pic>
        <p:pic>
          <p:nvPicPr>
            <p:cNvPr id="17" name="Picture 16">
              <a:extLst>
                <a:ext uri="{FF2B5EF4-FFF2-40B4-BE49-F238E27FC236}">
                  <a16:creationId xmlns:a16="http://schemas.microsoft.com/office/drawing/2014/main" id="{E03B7E39-C6AA-79DC-80BB-4E8957A2470A}"/>
                </a:ext>
              </a:extLst>
            </p:cNvPr>
            <p:cNvPicPr>
              <a:picLocks noChangeAspect="1"/>
            </p:cNvPicPr>
            <p:nvPr/>
          </p:nvPicPr>
          <p:blipFill>
            <a:blip r:embed="rId2"/>
            <a:stretch>
              <a:fillRect/>
            </a:stretch>
          </p:blipFill>
          <p:spPr>
            <a:xfrm>
              <a:off x="10173054" y="5950807"/>
              <a:ext cx="469963" cy="469963"/>
            </a:xfrm>
            <a:prstGeom prst="rect">
              <a:avLst/>
            </a:prstGeom>
          </p:spPr>
        </p:pic>
        <p:pic>
          <p:nvPicPr>
            <p:cNvPr id="18" name="Picture 17">
              <a:extLst>
                <a:ext uri="{FF2B5EF4-FFF2-40B4-BE49-F238E27FC236}">
                  <a16:creationId xmlns:a16="http://schemas.microsoft.com/office/drawing/2014/main" id="{275CDAC1-C025-8E41-7E75-18B52AF1657C}"/>
                </a:ext>
              </a:extLst>
            </p:cNvPr>
            <p:cNvPicPr>
              <a:picLocks noChangeAspect="1"/>
            </p:cNvPicPr>
            <p:nvPr/>
          </p:nvPicPr>
          <p:blipFill>
            <a:blip r:embed="rId3"/>
            <a:stretch>
              <a:fillRect/>
            </a:stretch>
          </p:blipFill>
          <p:spPr>
            <a:xfrm>
              <a:off x="9616380" y="5950807"/>
              <a:ext cx="469963" cy="469963"/>
            </a:xfrm>
            <a:prstGeom prst="rect">
              <a:avLst/>
            </a:prstGeom>
          </p:spPr>
        </p:pic>
        <p:pic>
          <p:nvPicPr>
            <p:cNvPr id="19" name="Picture 18">
              <a:extLst>
                <a:ext uri="{FF2B5EF4-FFF2-40B4-BE49-F238E27FC236}">
                  <a16:creationId xmlns:a16="http://schemas.microsoft.com/office/drawing/2014/main" id="{90FF3852-744D-77B2-81BB-335E6BD265F5}"/>
                </a:ext>
              </a:extLst>
            </p:cNvPr>
            <p:cNvPicPr>
              <a:picLocks noChangeAspect="1"/>
            </p:cNvPicPr>
            <p:nvPr/>
          </p:nvPicPr>
          <p:blipFill>
            <a:blip r:embed="rId4"/>
            <a:stretch>
              <a:fillRect/>
            </a:stretch>
          </p:blipFill>
          <p:spPr>
            <a:xfrm>
              <a:off x="10729728" y="5950807"/>
              <a:ext cx="469963" cy="469963"/>
            </a:xfrm>
            <a:prstGeom prst="rect">
              <a:avLst/>
            </a:prstGeom>
          </p:spPr>
        </p:pic>
      </p:grpSp>
      <p:pic>
        <p:nvPicPr>
          <p:cNvPr id="22" name="Picture 2" descr="HD wallpaper: Cartoon Kids Music, illustration of four children playing  instruments while walking on sand | Wallpaper Flare">
            <a:extLst>
              <a:ext uri="{FF2B5EF4-FFF2-40B4-BE49-F238E27FC236}">
                <a16:creationId xmlns:a16="http://schemas.microsoft.com/office/drawing/2014/main" id="{3DE8FE70-29E2-A590-B8C2-7849FE23976F}"/>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0000" b="98710" l="9677" r="94758">
                        <a14:foregroundMark x1="43145" y1="99032" x2="45161" y2="92903"/>
                        <a14:foregroundMark x1="69960" y1="49355" x2="69960" y2="56774"/>
                        <a14:foregroundMark x1="87500" y1="50968" x2="88710" y2="54516"/>
                        <a14:foregroundMark x1="87500" y1="64516" x2="87500" y2="69677"/>
                        <a14:foregroundMark x1="85887" y1="66452" x2="85887" y2="67097"/>
                        <a14:foregroundMark x1="85887" y1="62258" x2="85887" y2="66452"/>
                        <a14:foregroundMark x1="86089" y1="51613" x2="85081" y2="51613"/>
                        <a14:foregroundMark x1="71573" y1="49032" x2="71573" y2="49032"/>
                        <a14:foregroundMark x1="65524" y1="79032" x2="65524" y2="82903"/>
                        <a14:foregroundMark x1="78024" y1="75161" x2="78024" y2="78387"/>
                        <a14:foregroundMark x1="80040" y1="77419" x2="80040" y2="77419"/>
                        <a14:foregroundMark x1="85484" y1="69032" x2="85484" y2="69032"/>
                        <a14:backgroundMark x1="11694" y1="48387" x2="27016" y2="48387"/>
                        <a14:backgroundMark x1="27823" y1="40645" x2="403" y2="83548"/>
                        <a14:backgroundMark x1="11694" y1="68710" x2="36492" y2="76452"/>
                        <a14:backgroundMark x1="34274" y1="68710" x2="32863" y2="75161"/>
                        <a14:backgroundMark x1="37500" y1="66452" x2="37500" y2="66452"/>
                        <a14:backgroundMark x1="37500" y1="66452" x2="37500" y2="66452"/>
                        <a14:backgroundMark x1="37702" y1="68065" x2="40927" y2="68065"/>
                        <a14:backgroundMark x1="53226" y1="65484" x2="54234" y2="68710"/>
                        <a14:backgroundMark x1="27823" y1="64839" x2="34476" y2="64839"/>
                        <a14:backgroundMark x1="28024" y1="37097" x2="33266" y2="50000"/>
                        <a14:backgroundMark x1="83266" y1="66452" x2="83266" y2="66452"/>
                        <a14:backgroundMark x1="86694" y1="71290" x2="86694" y2="71290"/>
                        <a14:backgroundMark x1="95161" y1="57097" x2="95565" y2="72581"/>
                      </a14:backgroundRemoval>
                    </a14:imgEffect>
                  </a14:imgLayer>
                </a14:imgProps>
              </a:ext>
              <a:ext uri="{28A0092B-C50C-407E-A947-70E740481C1C}">
                <a14:useLocalDpi xmlns:a14="http://schemas.microsoft.com/office/drawing/2010/main" val="0"/>
              </a:ext>
            </a:extLst>
          </a:blip>
          <a:srcRect/>
          <a:stretch>
            <a:fillRect/>
          </a:stretch>
        </p:blipFill>
        <p:spPr bwMode="auto">
          <a:xfrm>
            <a:off x="5677786" y="2804349"/>
            <a:ext cx="3742642" cy="2339151"/>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a:extLst>
              <a:ext uri="{FF2B5EF4-FFF2-40B4-BE49-F238E27FC236}">
                <a16:creationId xmlns:a16="http://schemas.microsoft.com/office/drawing/2014/main" id="{012ACA25-1833-E4F0-21FE-F9F8E114AAFF}"/>
              </a:ext>
            </a:extLst>
          </p:cNvPr>
          <p:cNvPicPr>
            <a:picLocks noChangeAspect="1"/>
          </p:cNvPicPr>
          <p:nvPr/>
        </p:nvPicPr>
        <p:blipFill>
          <a:blip r:embed="rId7"/>
          <a:stretch>
            <a:fillRect/>
          </a:stretch>
        </p:blipFill>
        <p:spPr>
          <a:xfrm>
            <a:off x="1316320" y="384553"/>
            <a:ext cx="5921253" cy="626418"/>
          </a:xfrm>
          <a:prstGeom prst="rect">
            <a:avLst/>
          </a:prstGeom>
        </p:spPr>
      </p:pic>
    </p:spTree>
    <p:extLst>
      <p:ext uri="{BB962C8B-B14F-4D97-AF65-F5344CB8AC3E}">
        <p14:creationId xmlns:p14="http://schemas.microsoft.com/office/powerpoint/2010/main" val="3234892879"/>
      </p:ext>
    </p:extLst>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66000">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66000">
                                          <p:cBhvr additive="base">
                                            <p:cTn id="7" dur="1000" fill="hold"/>
                                            <p:tgtEl>
                                              <p:spTgt spid="9"/>
                                            </p:tgtEl>
                                            <p:attrNameLst>
                                              <p:attrName>ppt_x</p:attrName>
                                            </p:attrNameLst>
                                          </p:cBhvr>
                                          <p:tavLst>
                                            <p:tav tm="0">
                                              <p:val>
                                                <p:strVal val="#ppt_x"/>
                                              </p:val>
                                            </p:tav>
                                            <p:tav tm="100000">
                                              <p:val>
                                                <p:strVal val="#ppt_x"/>
                                              </p:val>
                                            </p:tav>
                                          </p:tavLst>
                                        </p:anim>
                                        <p:anim calcmode="lin" valueType="num" p14:bounceEnd="66000">
                                          <p:cBhvr additive="base">
                                            <p:cTn id="8" dur="10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ppt_x"/>
                                              </p:val>
                                            </p:tav>
                                            <p:tav tm="100000">
                                              <p:val>
                                                <p:strVal val="#ppt_x"/>
                                              </p:val>
                                            </p:tav>
                                          </p:tavLst>
                                        </p:anim>
                                        <p:anim calcmode="lin" valueType="num">
                                          <p:cBhvr additive="base">
                                            <p:cTn id="8" dur="10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Shape 1116"/>
        <p:cNvGrpSpPr/>
        <p:nvPr/>
      </p:nvGrpSpPr>
      <p:grpSpPr>
        <a:xfrm>
          <a:off x="0" y="0"/>
          <a:ext cx="0" cy="0"/>
          <a:chOff x="0" y="0"/>
          <a:chExt cx="0" cy="0"/>
        </a:xfrm>
      </p:grpSpPr>
      <p:grpSp>
        <p:nvGrpSpPr>
          <p:cNvPr id="74" name="组合 73"/>
          <p:cNvGrpSpPr/>
          <p:nvPr/>
        </p:nvGrpSpPr>
        <p:grpSpPr>
          <a:xfrm>
            <a:off x="0" y="-635"/>
            <a:ext cx="9144000" cy="5143500"/>
            <a:chOff x="0" y="-1"/>
            <a:chExt cx="14400" cy="8100"/>
          </a:xfrm>
        </p:grpSpPr>
        <p:grpSp>
          <p:nvGrpSpPr>
            <p:cNvPr id="6" name="组合 5"/>
            <p:cNvGrpSpPr/>
            <p:nvPr/>
          </p:nvGrpSpPr>
          <p:grpSpPr>
            <a:xfrm>
              <a:off x="0" y="-1"/>
              <a:ext cx="14400" cy="8101"/>
              <a:chOff x="0" y="-41"/>
              <a:chExt cx="14400" cy="8141"/>
            </a:xfrm>
          </p:grpSpPr>
          <p:grpSp>
            <p:nvGrpSpPr>
              <p:cNvPr id="5" name="组合 4"/>
              <p:cNvGrpSpPr/>
              <p:nvPr/>
            </p:nvGrpSpPr>
            <p:grpSpPr>
              <a:xfrm>
                <a:off x="0" y="2646"/>
                <a:ext cx="14400" cy="5453"/>
                <a:chOff x="0" y="2646"/>
                <a:chExt cx="14400" cy="5453"/>
              </a:xfrm>
            </p:grpSpPr>
            <p:grpSp>
              <p:nvGrpSpPr>
                <p:cNvPr id="4" name="组合 3"/>
                <p:cNvGrpSpPr/>
                <p:nvPr/>
              </p:nvGrpSpPr>
              <p:grpSpPr>
                <a:xfrm>
                  <a:off x="173" y="2646"/>
                  <a:ext cx="14016" cy="5221"/>
                  <a:chOff x="173" y="2646"/>
                  <a:chExt cx="14016" cy="5221"/>
                </a:xfrm>
              </p:grpSpPr>
              <p:grpSp>
                <p:nvGrpSpPr>
                  <p:cNvPr id="3" name="组合 2"/>
                  <p:cNvGrpSpPr/>
                  <p:nvPr/>
                </p:nvGrpSpPr>
                <p:grpSpPr>
                  <a:xfrm>
                    <a:off x="173" y="2646"/>
                    <a:ext cx="14017" cy="3274"/>
                    <a:chOff x="173" y="2646"/>
                    <a:chExt cx="14017" cy="3274"/>
                  </a:xfrm>
                </p:grpSpPr>
                <p:sp>
                  <p:nvSpPr>
                    <p:cNvPr id="9" name="Google Shape;9;p2"/>
                    <p:cNvSpPr/>
                    <p:nvPr>
                      <p:custDataLst>
                        <p:tags r:id="rId282"/>
                      </p:custDataLst>
                    </p:nvPr>
                  </p:nvSpPr>
                  <p:spPr>
                    <a:xfrm>
                      <a:off x="173" y="2646"/>
                      <a:ext cx="10754" cy="3274"/>
                    </a:xfrm>
                    <a:custGeom>
                      <a:avLst/>
                      <a:gdLst/>
                      <a:ahLst/>
                      <a:cxnLst/>
                      <a:rect l="l" t="t" r="r" b="b"/>
                      <a:pathLst>
                        <a:path w="11383" h="3466" extrusionOk="0">
                          <a:moveTo>
                            <a:pt x="2093" y="1"/>
                          </a:moveTo>
                          <a:cubicBezTo>
                            <a:pt x="1930" y="1"/>
                            <a:pt x="1767" y="32"/>
                            <a:pt x="1612" y="89"/>
                          </a:cubicBezTo>
                          <a:cubicBezTo>
                            <a:pt x="1265" y="218"/>
                            <a:pt x="963" y="472"/>
                            <a:pt x="706" y="767"/>
                          </a:cubicBezTo>
                          <a:cubicBezTo>
                            <a:pt x="574" y="470"/>
                            <a:pt x="292" y="269"/>
                            <a:pt x="0" y="259"/>
                          </a:cubicBezTo>
                          <a:lnTo>
                            <a:pt x="0" y="3465"/>
                          </a:lnTo>
                          <a:lnTo>
                            <a:pt x="11382" y="3409"/>
                          </a:lnTo>
                          <a:cubicBezTo>
                            <a:pt x="11359" y="3212"/>
                            <a:pt x="11265" y="3028"/>
                            <a:pt x="11125" y="2909"/>
                          </a:cubicBezTo>
                          <a:cubicBezTo>
                            <a:pt x="11017" y="2817"/>
                            <a:pt x="10903" y="2772"/>
                            <a:pt x="10776" y="2772"/>
                          </a:cubicBezTo>
                          <a:cubicBezTo>
                            <a:pt x="10740" y="2772"/>
                            <a:pt x="10703" y="2776"/>
                            <a:pt x="10665" y="2783"/>
                          </a:cubicBezTo>
                          <a:cubicBezTo>
                            <a:pt x="10567" y="2553"/>
                            <a:pt x="10399" y="2351"/>
                            <a:pt x="10186" y="2269"/>
                          </a:cubicBezTo>
                          <a:cubicBezTo>
                            <a:pt x="10131" y="2247"/>
                            <a:pt x="10073" y="2237"/>
                            <a:pt x="10016" y="2237"/>
                          </a:cubicBezTo>
                          <a:cubicBezTo>
                            <a:pt x="9856" y="2237"/>
                            <a:pt x="9699" y="2318"/>
                            <a:pt x="9589" y="2459"/>
                          </a:cubicBezTo>
                          <a:cubicBezTo>
                            <a:pt x="9459" y="2175"/>
                            <a:pt x="9190" y="1984"/>
                            <a:pt x="8912" y="1977"/>
                          </a:cubicBezTo>
                          <a:cubicBezTo>
                            <a:pt x="8907" y="1977"/>
                            <a:pt x="8902" y="1977"/>
                            <a:pt x="8897" y="1977"/>
                          </a:cubicBezTo>
                          <a:cubicBezTo>
                            <a:pt x="8623" y="1977"/>
                            <a:pt x="8353" y="2153"/>
                            <a:pt x="8216" y="2424"/>
                          </a:cubicBezTo>
                          <a:cubicBezTo>
                            <a:pt x="8042" y="1975"/>
                            <a:pt x="7660" y="1638"/>
                            <a:pt x="7235" y="1560"/>
                          </a:cubicBezTo>
                          <a:cubicBezTo>
                            <a:pt x="7170" y="1548"/>
                            <a:pt x="7104" y="1542"/>
                            <a:pt x="7038" y="1542"/>
                          </a:cubicBezTo>
                          <a:cubicBezTo>
                            <a:pt x="6674" y="1542"/>
                            <a:pt x="6310" y="1720"/>
                            <a:pt x="6067" y="2031"/>
                          </a:cubicBezTo>
                          <a:cubicBezTo>
                            <a:pt x="5864" y="1560"/>
                            <a:pt x="5605" y="1428"/>
                            <a:pt x="5378" y="1428"/>
                          </a:cubicBezTo>
                          <a:cubicBezTo>
                            <a:pt x="5089" y="1428"/>
                            <a:pt x="4853" y="1642"/>
                            <a:pt x="4853" y="1642"/>
                          </a:cubicBezTo>
                          <a:cubicBezTo>
                            <a:pt x="4853" y="1642"/>
                            <a:pt x="4672" y="1072"/>
                            <a:pt x="4158" y="1027"/>
                          </a:cubicBezTo>
                          <a:cubicBezTo>
                            <a:pt x="4129" y="1024"/>
                            <a:pt x="4099" y="1023"/>
                            <a:pt x="4069" y="1023"/>
                          </a:cubicBezTo>
                          <a:cubicBezTo>
                            <a:pt x="3847" y="1023"/>
                            <a:pt x="3624" y="1097"/>
                            <a:pt x="3464" y="1272"/>
                          </a:cubicBezTo>
                          <a:cubicBezTo>
                            <a:pt x="3297" y="822"/>
                            <a:pt x="3057" y="379"/>
                            <a:pt x="2676" y="155"/>
                          </a:cubicBezTo>
                          <a:cubicBezTo>
                            <a:pt x="2497" y="49"/>
                            <a:pt x="2296" y="1"/>
                            <a:pt x="2093" y="1"/>
                          </a:cubicBezTo>
                          <a:close/>
                        </a:path>
                      </a:pathLst>
                    </a:custGeom>
                    <a:solidFill>
                      <a:srgbClr val="D4E6E0">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oogle Shape;10;p2"/>
                    <p:cNvGrpSpPr/>
                    <p:nvPr/>
                  </p:nvGrpSpPr>
                  <p:grpSpPr>
                    <a:xfrm>
                      <a:off x="10604" y="5296"/>
                      <a:ext cx="3586" cy="624"/>
                      <a:chOff x="6699127" y="195233"/>
                      <a:chExt cx="1169026" cy="203429"/>
                    </a:xfrm>
                  </p:grpSpPr>
                  <p:sp>
                    <p:nvSpPr>
                      <p:cNvPr id="11" name="Google Shape;11;p2"/>
                      <p:cNvSpPr/>
                      <p:nvPr>
                        <p:custDataLst>
                          <p:tags r:id="rId283"/>
                        </p:custDataLst>
                      </p:nvPr>
                    </p:nvSpPr>
                    <p:spPr>
                      <a:xfrm>
                        <a:off x="6699127" y="195387"/>
                        <a:ext cx="1168949" cy="203275"/>
                      </a:xfrm>
                      <a:custGeom>
                        <a:avLst/>
                        <a:gdLst/>
                        <a:ahLst/>
                        <a:cxnLst/>
                        <a:rect l="l" t="t" r="r" b="b"/>
                        <a:pathLst>
                          <a:path w="15193" h="2642" extrusionOk="0">
                            <a:moveTo>
                              <a:pt x="13945" y="1"/>
                            </a:moveTo>
                            <a:cubicBezTo>
                              <a:pt x="13945" y="1"/>
                              <a:pt x="11584" y="728"/>
                              <a:pt x="10356" y="1049"/>
                            </a:cubicBezTo>
                            <a:cubicBezTo>
                              <a:pt x="9830" y="899"/>
                              <a:pt x="8784" y="661"/>
                              <a:pt x="8784" y="661"/>
                            </a:cubicBezTo>
                            <a:cubicBezTo>
                              <a:pt x="8784" y="661"/>
                              <a:pt x="6630" y="1327"/>
                              <a:pt x="5385" y="1661"/>
                            </a:cubicBezTo>
                            <a:cubicBezTo>
                              <a:pt x="5020" y="1578"/>
                              <a:pt x="4319" y="1342"/>
                              <a:pt x="4319" y="1342"/>
                            </a:cubicBezTo>
                            <a:cubicBezTo>
                              <a:pt x="4319" y="1342"/>
                              <a:pt x="1431" y="2172"/>
                              <a:pt x="0" y="2405"/>
                            </a:cubicBezTo>
                            <a:lnTo>
                              <a:pt x="15192" y="2641"/>
                            </a:lnTo>
                            <a:lnTo>
                              <a:pt x="15192" y="423"/>
                            </a:lnTo>
                            <a:cubicBezTo>
                              <a:pt x="14719" y="325"/>
                              <a:pt x="13945" y="1"/>
                              <a:pt x="13945"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custDataLst>
                          <p:tags r:id="rId284"/>
                        </p:custDataLst>
                      </p:nvPr>
                    </p:nvSpPr>
                    <p:spPr>
                      <a:xfrm>
                        <a:off x="7307799" y="246168"/>
                        <a:ext cx="188195" cy="66091"/>
                      </a:xfrm>
                      <a:custGeom>
                        <a:avLst/>
                        <a:gdLst/>
                        <a:ahLst/>
                        <a:cxnLst/>
                        <a:rect l="l" t="t" r="r" b="b"/>
                        <a:pathLst>
                          <a:path w="2446" h="859" extrusionOk="0">
                            <a:moveTo>
                              <a:pt x="873" y="1"/>
                            </a:moveTo>
                            <a:cubicBezTo>
                              <a:pt x="873" y="1"/>
                              <a:pt x="1" y="551"/>
                              <a:pt x="268" y="802"/>
                            </a:cubicBezTo>
                            <a:cubicBezTo>
                              <a:pt x="310" y="841"/>
                              <a:pt x="393" y="858"/>
                              <a:pt x="504" y="858"/>
                            </a:cubicBezTo>
                            <a:cubicBezTo>
                              <a:pt x="1092" y="858"/>
                              <a:pt x="2445" y="387"/>
                              <a:pt x="2445" y="387"/>
                            </a:cubicBezTo>
                            <a:lnTo>
                              <a:pt x="873" y="1"/>
                            </a:ln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custDataLst>
                          <p:tags r:id="rId285"/>
                        </p:custDataLst>
                      </p:nvPr>
                    </p:nvSpPr>
                    <p:spPr>
                      <a:xfrm>
                        <a:off x="7000962" y="298564"/>
                        <a:ext cx="112486" cy="40470"/>
                      </a:xfrm>
                      <a:custGeom>
                        <a:avLst/>
                        <a:gdLst/>
                        <a:ahLst/>
                        <a:cxnLst/>
                        <a:rect l="l" t="t" r="r" b="b"/>
                        <a:pathLst>
                          <a:path w="1462" h="526" extrusionOk="0">
                            <a:moveTo>
                              <a:pt x="396" y="1"/>
                            </a:moveTo>
                            <a:cubicBezTo>
                              <a:pt x="396" y="1"/>
                              <a:pt x="1" y="404"/>
                              <a:pt x="202" y="504"/>
                            </a:cubicBezTo>
                            <a:cubicBezTo>
                              <a:pt x="232" y="519"/>
                              <a:pt x="282" y="525"/>
                              <a:pt x="344" y="525"/>
                            </a:cubicBezTo>
                            <a:cubicBezTo>
                              <a:pt x="697" y="525"/>
                              <a:pt x="1462" y="319"/>
                              <a:pt x="1462" y="319"/>
                            </a:cubicBezTo>
                            <a:lnTo>
                              <a:pt x="396" y="1"/>
                            </a:ln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custDataLst>
                          <p:tags r:id="rId286"/>
                        </p:custDataLst>
                      </p:nvPr>
                    </p:nvSpPr>
                    <p:spPr>
                      <a:xfrm>
                        <a:off x="7676265" y="195233"/>
                        <a:ext cx="191888" cy="83249"/>
                      </a:xfrm>
                      <a:custGeom>
                        <a:avLst/>
                        <a:gdLst/>
                        <a:ahLst/>
                        <a:cxnLst/>
                        <a:rect l="l" t="t" r="r" b="b"/>
                        <a:pathLst>
                          <a:path w="2494" h="1082" extrusionOk="0">
                            <a:moveTo>
                              <a:pt x="1246" y="1"/>
                            </a:moveTo>
                            <a:cubicBezTo>
                              <a:pt x="1246" y="1"/>
                              <a:pt x="1" y="1029"/>
                              <a:pt x="635" y="1079"/>
                            </a:cubicBezTo>
                            <a:cubicBezTo>
                              <a:pt x="657" y="1081"/>
                              <a:pt x="679" y="1081"/>
                              <a:pt x="702" y="1081"/>
                            </a:cubicBezTo>
                            <a:cubicBezTo>
                              <a:pt x="1350" y="1081"/>
                              <a:pt x="2493" y="423"/>
                              <a:pt x="2493" y="423"/>
                            </a:cubicBezTo>
                            <a:lnTo>
                              <a:pt x="1246" y="1"/>
                            </a:ln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 name="Google Shape;15;p2"/>
                  <p:cNvGrpSpPr/>
                  <p:nvPr/>
                </p:nvGrpSpPr>
                <p:grpSpPr>
                  <a:xfrm>
                    <a:off x="173" y="5821"/>
                    <a:ext cx="14016" cy="2047"/>
                    <a:chOff x="2519592" y="467524"/>
                    <a:chExt cx="1055463" cy="299835"/>
                  </a:xfrm>
                </p:grpSpPr>
                <p:sp>
                  <p:nvSpPr>
                    <p:cNvPr id="16" name="Google Shape;16;p2"/>
                    <p:cNvSpPr/>
                    <p:nvPr>
                      <p:custDataLst>
                        <p:tags r:id="rId250"/>
                      </p:custDataLst>
                    </p:nvPr>
                  </p:nvSpPr>
                  <p:spPr>
                    <a:xfrm>
                      <a:off x="2519592" y="467601"/>
                      <a:ext cx="1055463" cy="299758"/>
                    </a:xfrm>
                    <a:custGeom>
                      <a:avLst/>
                      <a:gdLst/>
                      <a:ahLst/>
                      <a:cxnLst/>
                      <a:rect l="l" t="t" r="r" b="b"/>
                      <a:pathLst>
                        <a:path w="13718" h="3896" extrusionOk="0">
                          <a:moveTo>
                            <a:pt x="13716" y="0"/>
                          </a:moveTo>
                          <a:lnTo>
                            <a:pt x="0" y="1"/>
                          </a:lnTo>
                          <a:lnTo>
                            <a:pt x="0" y="3895"/>
                          </a:lnTo>
                          <a:lnTo>
                            <a:pt x="13717" y="3894"/>
                          </a:lnTo>
                          <a:lnTo>
                            <a:pt x="13716" y="0"/>
                          </a:ln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 name="Google Shape;17;p2"/>
                    <p:cNvGrpSpPr/>
                    <p:nvPr/>
                  </p:nvGrpSpPr>
                  <p:grpSpPr>
                    <a:xfrm>
                      <a:off x="2519592" y="467524"/>
                      <a:ext cx="1055463" cy="299835"/>
                      <a:chOff x="2519592" y="467524"/>
                      <a:chExt cx="1055463" cy="299835"/>
                    </a:xfrm>
                  </p:grpSpPr>
                  <p:sp>
                    <p:nvSpPr>
                      <p:cNvPr id="18" name="Google Shape;18;p2"/>
                      <p:cNvSpPr/>
                      <p:nvPr>
                        <p:custDataLst>
                          <p:tags r:id="rId270"/>
                        </p:custDataLst>
                      </p:nvPr>
                    </p:nvSpPr>
                    <p:spPr>
                      <a:xfrm>
                        <a:off x="2519669" y="645640"/>
                        <a:ext cx="1055386" cy="121719"/>
                      </a:xfrm>
                      <a:custGeom>
                        <a:avLst/>
                        <a:gdLst/>
                        <a:ahLst/>
                        <a:cxnLst/>
                        <a:rect l="l" t="t" r="r" b="b"/>
                        <a:pathLst>
                          <a:path w="13717" h="1582" extrusionOk="0">
                            <a:moveTo>
                              <a:pt x="13716" y="0"/>
                            </a:moveTo>
                            <a:lnTo>
                              <a:pt x="0" y="1131"/>
                            </a:lnTo>
                            <a:lnTo>
                              <a:pt x="0" y="1581"/>
                            </a:lnTo>
                            <a:lnTo>
                              <a:pt x="13716" y="1580"/>
                            </a:lnTo>
                            <a:lnTo>
                              <a:pt x="13716" y="0"/>
                            </a:ln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custDataLst>
                          <p:tags r:id="rId271"/>
                        </p:custDataLst>
                      </p:nvPr>
                    </p:nvSpPr>
                    <p:spPr>
                      <a:xfrm>
                        <a:off x="2519592" y="467524"/>
                        <a:ext cx="1055463" cy="209969"/>
                      </a:xfrm>
                      <a:custGeom>
                        <a:avLst/>
                        <a:gdLst/>
                        <a:ahLst/>
                        <a:cxnLst/>
                        <a:rect l="l" t="t" r="r" b="b"/>
                        <a:pathLst>
                          <a:path w="13718" h="2729" extrusionOk="0">
                            <a:moveTo>
                              <a:pt x="13717" y="0"/>
                            </a:moveTo>
                            <a:lnTo>
                              <a:pt x="0" y="2"/>
                            </a:lnTo>
                            <a:lnTo>
                              <a:pt x="1" y="2728"/>
                            </a:lnTo>
                            <a:lnTo>
                              <a:pt x="7467" y="1668"/>
                            </a:lnTo>
                            <a:lnTo>
                              <a:pt x="3207" y="1009"/>
                            </a:lnTo>
                            <a:lnTo>
                              <a:pt x="13717" y="0"/>
                            </a:ln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custDataLst>
                          <p:tags r:id="rId272"/>
                        </p:custDataLst>
                      </p:nvPr>
                    </p:nvSpPr>
                    <p:spPr>
                      <a:xfrm>
                        <a:off x="3184200" y="516150"/>
                        <a:ext cx="41548" cy="12772"/>
                      </a:xfrm>
                      <a:custGeom>
                        <a:avLst/>
                        <a:gdLst/>
                        <a:ahLst/>
                        <a:cxnLst/>
                        <a:rect l="l" t="t" r="r" b="b"/>
                        <a:pathLst>
                          <a:path w="540" h="166" extrusionOk="0">
                            <a:moveTo>
                              <a:pt x="107" y="0"/>
                            </a:moveTo>
                            <a:cubicBezTo>
                              <a:pt x="1" y="0"/>
                              <a:pt x="1" y="166"/>
                              <a:pt x="107" y="166"/>
                            </a:cubicBezTo>
                            <a:lnTo>
                              <a:pt x="433" y="166"/>
                            </a:lnTo>
                            <a:cubicBezTo>
                              <a:pt x="540" y="166"/>
                              <a:pt x="540" y="0"/>
                              <a:pt x="433" y="0"/>
                            </a:cubicBez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custDataLst>
                          <p:tags r:id="rId273"/>
                        </p:custDataLst>
                      </p:nvPr>
                    </p:nvSpPr>
                    <p:spPr>
                      <a:xfrm>
                        <a:off x="3141729" y="520844"/>
                        <a:ext cx="29622" cy="12849"/>
                      </a:xfrm>
                      <a:custGeom>
                        <a:avLst/>
                        <a:gdLst/>
                        <a:ahLst/>
                        <a:cxnLst/>
                        <a:rect l="l" t="t" r="r" b="b"/>
                        <a:pathLst>
                          <a:path w="385" h="167" extrusionOk="0">
                            <a:moveTo>
                              <a:pt x="108" y="1"/>
                            </a:moveTo>
                            <a:cubicBezTo>
                              <a:pt x="1" y="1"/>
                              <a:pt x="1" y="167"/>
                              <a:pt x="108" y="167"/>
                            </a:cubicBezTo>
                            <a:lnTo>
                              <a:pt x="277" y="167"/>
                            </a:lnTo>
                            <a:cubicBezTo>
                              <a:pt x="385" y="167"/>
                              <a:pt x="385" y="1"/>
                              <a:pt x="277" y="1"/>
                            </a:cubicBez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custDataLst>
                          <p:tags r:id="rId274"/>
                        </p:custDataLst>
                      </p:nvPr>
                    </p:nvSpPr>
                    <p:spPr>
                      <a:xfrm>
                        <a:off x="3114492" y="523767"/>
                        <a:ext cx="19158" cy="12926"/>
                      </a:xfrm>
                      <a:custGeom>
                        <a:avLst/>
                        <a:gdLst/>
                        <a:ahLst/>
                        <a:cxnLst/>
                        <a:rect l="l" t="t" r="r" b="b"/>
                        <a:pathLst>
                          <a:path w="249" h="168" extrusionOk="0">
                            <a:moveTo>
                              <a:pt x="85" y="0"/>
                            </a:moveTo>
                            <a:cubicBezTo>
                              <a:pt x="42" y="0"/>
                              <a:pt x="0" y="38"/>
                              <a:pt x="1" y="84"/>
                            </a:cubicBezTo>
                            <a:cubicBezTo>
                              <a:pt x="4" y="127"/>
                              <a:pt x="38" y="167"/>
                              <a:pt x="85" y="167"/>
                            </a:cubicBezTo>
                            <a:lnTo>
                              <a:pt x="163" y="167"/>
                            </a:lnTo>
                            <a:cubicBezTo>
                              <a:pt x="207" y="167"/>
                              <a:pt x="248" y="130"/>
                              <a:pt x="246" y="84"/>
                            </a:cubicBezTo>
                            <a:cubicBezTo>
                              <a:pt x="244" y="40"/>
                              <a:pt x="210" y="0"/>
                              <a:pt x="163" y="0"/>
                            </a:cubicBez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custDataLst>
                          <p:tags r:id="rId275"/>
                        </p:custDataLst>
                      </p:nvPr>
                    </p:nvSpPr>
                    <p:spPr>
                      <a:xfrm>
                        <a:off x="3314690" y="502301"/>
                        <a:ext cx="21389" cy="12849"/>
                      </a:xfrm>
                      <a:custGeom>
                        <a:avLst/>
                        <a:gdLst/>
                        <a:ahLst/>
                        <a:cxnLst/>
                        <a:rect l="l" t="t" r="r" b="b"/>
                        <a:pathLst>
                          <a:path w="278" h="167" extrusionOk="0">
                            <a:moveTo>
                              <a:pt x="85" y="1"/>
                            </a:moveTo>
                            <a:cubicBezTo>
                              <a:pt x="42" y="1"/>
                              <a:pt x="0" y="38"/>
                              <a:pt x="1" y="84"/>
                            </a:cubicBezTo>
                            <a:cubicBezTo>
                              <a:pt x="4" y="128"/>
                              <a:pt x="38" y="167"/>
                              <a:pt x="85" y="167"/>
                            </a:cubicBezTo>
                            <a:lnTo>
                              <a:pt x="193" y="167"/>
                            </a:lnTo>
                            <a:cubicBezTo>
                              <a:pt x="236" y="167"/>
                              <a:pt x="278" y="129"/>
                              <a:pt x="277" y="84"/>
                            </a:cubicBezTo>
                            <a:cubicBezTo>
                              <a:pt x="275" y="38"/>
                              <a:pt x="240" y="1"/>
                              <a:pt x="193" y="1"/>
                            </a:cubicBez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custDataLst>
                          <p:tags r:id="rId276"/>
                        </p:custDataLst>
                      </p:nvPr>
                    </p:nvSpPr>
                    <p:spPr>
                      <a:xfrm>
                        <a:off x="3247137" y="517612"/>
                        <a:ext cx="46010" cy="12849"/>
                      </a:xfrm>
                      <a:custGeom>
                        <a:avLst/>
                        <a:gdLst/>
                        <a:ahLst/>
                        <a:cxnLst/>
                        <a:rect l="l" t="t" r="r" b="b"/>
                        <a:pathLst>
                          <a:path w="598" h="167" extrusionOk="0">
                            <a:moveTo>
                              <a:pt x="107" y="1"/>
                            </a:moveTo>
                            <a:cubicBezTo>
                              <a:pt x="0" y="1"/>
                              <a:pt x="0" y="167"/>
                              <a:pt x="107" y="167"/>
                            </a:cubicBezTo>
                            <a:lnTo>
                              <a:pt x="491" y="167"/>
                            </a:lnTo>
                            <a:cubicBezTo>
                              <a:pt x="598" y="167"/>
                              <a:pt x="598" y="1"/>
                              <a:pt x="491" y="1"/>
                            </a:cubicBez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custDataLst>
                          <p:tags r:id="rId277"/>
                        </p:custDataLst>
                      </p:nvPr>
                    </p:nvSpPr>
                    <p:spPr>
                      <a:xfrm>
                        <a:off x="3347928" y="581395"/>
                        <a:ext cx="56705" cy="12695"/>
                      </a:xfrm>
                      <a:custGeom>
                        <a:avLst/>
                        <a:gdLst/>
                        <a:ahLst/>
                        <a:cxnLst/>
                        <a:rect l="l" t="t" r="r" b="b"/>
                        <a:pathLst>
                          <a:path w="737" h="165" extrusionOk="0">
                            <a:moveTo>
                              <a:pt x="106" y="0"/>
                            </a:moveTo>
                            <a:cubicBezTo>
                              <a:pt x="0" y="0"/>
                              <a:pt x="0" y="165"/>
                              <a:pt x="106" y="165"/>
                            </a:cubicBezTo>
                            <a:lnTo>
                              <a:pt x="630" y="165"/>
                            </a:lnTo>
                            <a:cubicBezTo>
                              <a:pt x="736" y="165"/>
                              <a:pt x="736" y="0"/>
                              <a:pt x="630" y="0"/>
                            </a:cubicBez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custDataLst>
                          <p:tags r:id="rId278"/>
                        </p:custDataLst>
                      </p:nvPr>
                    </p:nvSpPr>
                    <p:spPr>
                      <a:xfrm>
                        <a:off x="3288684" y="579164"/>
                        <a:ext cx="28699" cy="12849"/>
                      </a:xfrm>
                      <a:custGeom>
                        <a:avLst/>
                        <a:gdLst/>
                        <a:ahLst/>
                        <a:cxnLst/>
                        <a:rect l="l" t="t" r="r" b="b"/>
                        <a:pathLst>
                          <a:path w="373" h="167" extrusionOk="0">
                            <a:moveTo>
                              <a:pt x="108" y="1"/>
                            </a:moveTo>
                            <a:cubicBezTo>
                              <a:pt x="0" y="1"/>
                              <a:pt x="0" y="167"/>
                              <a:pt x="108" y="167"/>
                            </a:cubicBezTo>
                            <a:lnTo>
                              <a:pt x="265" y="167"/>
                            </a:lnTo>
                            <a:cubicBezTo>
                              <a:pt x="373" y="167"/>
                              <a:pt x="373" y="1"/>
                              <a:pt x="265" y="1"/>
                            </a:cubicBez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custDataLst>
                          <p:tags r:id="rId279"/>
                        </p:custDataLst>
                      </p:nvPr>
                    </p:nvSpPr>
                    <p:spPr>
                      <a:xfrm>
                        <a:off x="3294070" y="609094"/>
                        <a:ext cx="32392" cy="12849"/>
                      </a:xfrm>
                      <a:custGeom>
                        <a:avLst/>
                        <a:gdLst/>
                        <a:ahLst/>
                        <a:cxnLst/>
                        <a:rect l="l" t="t" r="r" b="b"/>
                        <a:pathLst>
                          <a:path w="421" h="167" extrusionOk="0">
                            <a:moveTo>
                              <a:pt x="107" y="1"/>
                            </a:moveTo>
                            <a:cubicBezTo>
                              <a:pt x="0" y="1"/>
                              <a:pt x="0" y="167"/>
                              <a:pt x="107" y="167"/>
                            </a:cubicBezTo>
                            <a:lnTo>
                              <a:pt x="314" y="167"/>
                            </a:lnTo>
                            <a:cubicBezTo>
                              <a:pt x="420" y="167"/>
                              <a:pt x="421" y="1"/>
                              <a:pt x="314" y="1"/>
                            </a:cubicBez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custDataLst>
                          <p:tags r:id="rId280"/>
                        </p:custDataLst>
                      </p:nvPr>
                    </p:nvSpPr>
                    <p:spPr>
                      <a:xfrm>
                        <a:off x="3232518" y="588166"/>
                        <a:ext cx="37778" cy="12772"/>
                      </a:xfrm>
                      <a:custGeom>
                        <a:avLst/>
                        <a:gdLst/>
                        <a:ahLst/>
                        <a:cxnLst/>
                        <a:rect l="l" t="t" r="r" b="b"/>
                        <a:pathLst>
                          <a:path w="491" h="166" extrusionOk="0">
                            <a:moveTo>
                              <a:pt x="386" y="1"/>
                            </a:moveTo>
                            <a:cubicBezTo>
                              <a:pt x="385" y="1"/>
                              <a:pt x="385" y="1"/>
                              <a:pt x="384" y="1"/>
                            </a:cubicBezTo>
                            <a:lnTo>
                              <a:pt x="108" y="1"/>
                            </a:lnTo>
                            <a:cubicBezTo>
                              <a:pt x="0" y="1"/>
                              <a:pt x="0" y="165"/>
                              <a:pt x="108" y="165"/>
                            </a:cubicBezTo>
                            <a:lnTo>
                              <a:pt x="384" y="165"/>
                            </a:lnTo>
                            <a:cubicBezTo>
                              <a:pt x="490" y="165"/>
                              <a:pt x="491" y="1"/>
                              <a:pt x="386" y="1"/>
                            </a:cubicBez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custDataLst>
                          <p:tags r:id="rId281"/>
                        </p:custDataLst>
                      </p:nvPr>
                    </p:nvSpPr>
                    <p:spPr>
                      <a:xfrm>
                        <a:off x="3433331" y="614249"/>
                        <a:ext cx="23313" cy="12926"/>
                      </a:xfrm>
                      <a:custGeom>
                        <a:avLst/>
                        <a:gdLst/>
                        <a:ahLst/>
                        <a:cxnLst/>
                        <a:rect l="l" t="t" r="r" b="b"/>
                        <a:pathLst>
                          <a:path w="303" h="168" extrusionOk="0">
                            <a:moveTo>
                              <a:pt x="85" y="1"/>
                            </a:moveTo>
                            <a:cubicBezTo>
                              <a:pt x="42" y="1"/>
                              <a:pt x="1" y="38"/>
                              <a:pt x="2" y="84"/>
                            </a:cubicBezTo>
                            <a:cubicBezTo>
                              <a:pt x="5" y="128"/>
                              <a:pt x="38" y="168"/>
                              <a:pt x="85" y="168"/>
                            </a:cubicBezTo>
                            <a:lnTo>
                              <a:pt x="217" y="168"/>
                            </a:lnTo>
                            <a:cubicBezTo>
                              <a:pt x="260" y="168"/>
                              <a:pt x="302" y="129"/>
                              <a:pt x="300" y="84"/>
                            </a:cubicBezTo>
                            <a:cubicBezTo>
                              <a:pt x="298" y="38"/>
                              <a:pt x="264" y="1"/>
                              <a:pt x="217" y="1"/>
                            </a:cubicBez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 name="Google Shape;30;p2"/>
                    <p:cNvSpPr/>
                    <p:nvPr>
                      <p:custDataLst>
                        <p:tags r:id="rId251"/>
                      </p:custDataLst>
                    </p:nvPr>
                  </p:nvSpPr>
                  <p:spPr>
                    <a:xfrm>
                      <a:off x="3089564" y="511919"/>
                      <a:ext cx="485491" cy="70708"/>
                    </a:xfrm>
                    <a:custGeom>
                      <a:avLst/>
                      <a:gdLst/>
                      <a:ahLst/>
                      <a:cxnLst/>
                      <a:rect l="l" t="t" r="r" b="b"/>
                      <a:pathLst>
                        <a:path w="6310" h="919" extrusionOk="0">
                          <a:moveTo>
                            <a:pt x="6309" y="1"/>
                          </a:moveTo>
                          <a:lnTo>
                            <a:pt x="1" y="461"/>
                          </a:lnTo>
                          <a:lnTo>
                            <a:pt x="6309" y="919"/>
                          </a:lnTo>
                          <a:lnTo>
                            <a:pt x="6309" y="1"/>
                          </a:ln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custDataLst>
                        <p:tags r:id="rId252"/>
                      </p:custDataLst>
                    </p:nvPr>
                  </p:nvSpPr>
                  <p:spPr>
                    <a:xfrm>
                      <a:off x="3147345" y="482450"/>
                      <a:ext cx="41317" cy="12772"/>
                    </a:xfrm>
                    <a:custGeom>
                      <a:avLst/>
                      <a:gdLst/>
                      <a:ahLst/>
                      <a:cxnLst/>
                      <a:rect l="l" t="t" r="r" b="b"/>
                      <a:pathLst>
                        <a:path w="537" h="166" extrusionOk="0">
                          <a:moveTo>
                            <a:pt x="108" y="0"/>
                          </a:moveTo>
                          <a:cubicBezTo>
                            <a:pt x="1" y="0"/>
                            <a:pt x="1" y="166"/>
                            <a:pt x="108" y="166"/>
                          </a:cubicBezTo>
                          <a:lnTo>
                            <a:pt x="429" y="166"/>
                          </a:lnTo>
                          <a:cubicBezTo>
                            <a:pt x="537" y="166"/>
                            <a:pt x="537" y="0"/>
                            <a:pt x="429"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custDataLst>
                        <p:tags r:id="rId253"/>
                      </p:custDataLst>
                    </p:nvPr>
                  </p:nvSpPr>
                  <p:spPr>
                    <a:xfrm>
                      <a:off x="3023703" y="484682"/>
                      <a:ext cx="67553" cy="12772"/>
                    </a:xfrm>
                    <a:custGeom>
                      <a:avLst/>
                      <a:gdLst/>
                      <a:ahLst/>
                      <a:cxnLst/>
                      <a:rect l="l" t="t" r="r" b="b"/>
                      <a:pathLst>
                        <a:path w="878" h="166" extrusionOk="0">
                          <a:moveTo>
                            <a:pt x="107" y="0"/>
                          </a:moveTo>
                          <a:cubicBezTo>
                            <a:pt x="1" y="0"/>
                            <a:pt x="1" y="165"/>
                            <a:pt x="107" y="165"/>
                          </a:cubicBezTo>
                          <a:lnTo>
                            <a:pt x="771" y="165"/>
                          </a:lnTo>
                          <a:cubicBezTo>
                            <a:pt x="878" y="165"/>
                            <a:pt x="878" y="0"/>
                            <a:pt x="771"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custDataLst>
                        <p:tags r:id="rId254"/>
                      </p:custDataLst>
                    </p:nvPr>
                  </p:nvSpPr>
                  <p:spPr>
                    <a:xfrm>
                      <a:off x="2772340" y="582165"/>
                      <a:ext cx="36162" cy="12772"/>
                    </a:xfrm>
                    <a:custGeom>
                      <a:avLst/>
                      <a:gdLst/>
                      <a:ahLst/>
                      <a:cxnLst/>
                      <a:rect l="l" t="t" r="r" b="b"/>
                      <a:pathLst>
                        <a:path w="470" h="166" extrusionOk="0">
                          <a:moveTo>
                            <a:pt x="108" y="0"/>
                          </a:moveTo>
                          <a:cubicBezTo>
                            <a:pt x="0" y="0"/>
                            <a:pt x="0" y="165"/>
                            <a:pt x="108" y="165"/>
                          </a:cubicBezTo>
                          <a:lnTo>
                            <a:pt x="363" y="165"/>
                          </a:lnTo>
                          <a:cubicBezTo>
                            <a:pt x="470" y="165"/>
                            <a:pt x="470" y="0"/>
                            <a:pt x="363"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custDataLst>
                        <p:tags r:id="rId255"/>
                      </p:custDataLst>
                    </p:nvPr>
                  </p:nvSpPr>
                  <p:spPr>
                    <a:xfrm>
                      <a:off x="2731023" y="563084"/>
                      <a:ext cx="16465" cy="12849"/>
                    </a:xfrm>
                    <a:custGeom>
                      <a:avLst/>
                      <a:gdLst/>
                      <a:ahLst/>
                      <a:cxnLst/>
                      <a:rect l="l" t="t" r="r" b="b"/>
                      <a:pathLst>
                        <a:path w="214" h="167" extrusionOk="0">
                          <a:moveTo>
                            <a:pt x="108" y="0"/>
                          </a:moveTo>
                          <a:cubicBezTo>
                            <a:pt x="0" y="0"/>
                            <a:pt x="0" y="166"/>
                            <a:pt x="108" y="166"/>
                          </a:cubicBezTo>
                          <a:cubicBezTo>
                            <a:pt x="214" y="166"/>
                            <a:pt x="214" y="0"/>
                            <a:pt x="108"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custDataLst>
                        <p:tags r:id="rId256"/>
                      </p:custDataLst>
                    </p:nvPr>
                  </p:nvSpPr>
                  <p:spPr>
                    <a:xfrm>
                      <a:off x="2972846" y="504071"/>
                      <a:ext cx="47010" cy="12849"/>
                    </a:xfrm>
                    <a:custGeom>
                      <a:avLst/>
                      <a:gdLst/>
                      <a:ahLst/>
                      <a:cxnLst/>
                      <a:rect l="l" t="t" r="r" b="b"/>
                      <a:pathLst>
                        <a:path w="611" h="167" extrusionOk="0">
                          <a:moveTo>
                            <a:pt x="108" y="1"/>
                          </a:moveTo>
                          <a:cubicBezTo>
                            <a:pt x="0" y="1"/>
                            <a:pt x="0" y="167"/>
                            <a:pt x="108" y="167"/>
                          </a:cubicBezTo>
                          <a:lnTo>
                            <a:pt x="504" y="167"/>
                          </a:lnTo>
                          <a:cubicBezTo>
                            <a:pt x="611" y="167"/>
                            <a:pt x="611" y="1"/>
                            <a:pt x="504" y="1"/>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custDataLst>
                        <p:tags r:id="rId257"/>
                      </p:custDataLst>
                    </p:nvPr>
                  </p:nvSpPr>
                  <p:spPr>
                    <a:xfrm>
                      <a:off x="2939069" y="475526"/>
                      <a:ext cx="56782" cy="12849"/>
                    </a:xfrm>
                    <a:custGeom>
                      <a:avLst/>
                      <a:gdLst/>
                      <a:ahLst/>
                      <a:cxnLst/>
                      <a:rect l="l" t="t" r="r" b="b"/>
                      <a:pathLst>
                        <a:path w="738" h="167" extrusionOk="0">
                          <a:moveTo>
                            <a:pt x="107" y="0"/>
                          </a:moveTo>
                          <a:cubicBezTo>
                            <a:pt x="0" y="0"/>
                            <a:pt x="0" y="166"/>
                            <a:pt x="107" y="166"/>
                          </a:cubicBezTo>
                          <a:lnTo>
                            <a:pt x="631" y="166"/>
                          </a:lnTo>
                          <a:cubicBezTo>
                            <a:pt x="738" y="166"/>
                            <a:pt x="738" y="0"/>
                            <a:pt x="631"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custDataLst>
                        <p:tags r:id="rId258"/>
                      </p:custDataLst>
                    </p:nvPr>
                  </p:nvSpPr>
                  <p:spPr>
                    <a:xfrm>
                      <a:off x="2664624" y="571008"/>
                      <a:ext cx="31776" cy="12849"/>
                    </a:xfrm>
                    <a:custGeom>
                      <a:avLst/>
                      <a:gdLst/>
                      <a:ahLst/>
                      <a:cxnLst/>
                      <a:rect l="l" t="t" r="r" b="b"/>
                      <a:pathLst>
                        <a:path w="413" h="167" extrusionOk="0">
                          <a:moveTo>
                            <a:pt x="107" y="1"/>
                          </a:moveTo>
                          <a:cubicBezTo>
                            <a:pt x="1" y="1"/>
                            <a:pt x="1" y="166"/>
                            <a:pt x="107" y="166"/>
                          </a:cubicBezTo>
                          <a:lnTo>
                            <a:pt x="305" y="166"/>
                          </a:lnTo>
                          <a:cubicBezTo>
                            <a:pt x="411" y="166"/>
                            <a:pt x="413" y="1"/>
                            <a:pt x="305" y="1"/>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custDataLst>
                        <p:tags r:id="rId259"/>
                      </p:custDataLst>
                    </p:nvPr>
                  </p:nvSpPr>
                  <p:spPr>
                    <a:xfrm>
                      <a:off x="2813887" y="602785"/>
                      <a:ext cx="31776" cy="12849"/>
                    </a:xfrm>
                    <a:custGeom>
                      <a:avLst/>
                      <a:gdLst/>
                      <a:ahLst/>
                      <a:cxnLst/>
                      <a:rect l="l" t="t" r="r" b="b"/>
                      <a:pathLst>
                        <a:path w="413" h="167" extrusionOk="0">
                          <a:moveTo>
                            <a:pt x="107" y="1"/>
                          </a:moveTo>
                          <a:cubicBezTo>
                            <a:pt x="0" y="1"/>
                            <a:pt x="0" y="166"/>
                            <a:pt x="107" y="166"/>
                          </a:cubicBezTo>
                          <a:lnTo>
                            <a:pt x="305" y="166"/>
                          </a:lnTo>
                          <a:cubicBezTo>
                            <a:pt x="412" y="166"/>
                            <a:pt x="412" y="1"/>
                            <a:pt x="305" y="1"/>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custDataLst>
                        <p:tags r:id="rId260"/>
                      </p:custDataLst>
                    </p:nvPr>
                  </p:nvSpPr>
                  <p:spPr>
                    <a:xfrm>
                      <a:off x="3444719" y="544541"/>
                      <a:ext cx="35700" cy="12849"/>
                    </a:xfrm>
                    <a:custGeom>
                      <a:avLst/>
                      <a:gdLst/>
                      <a:ahLst/>
                      <a:cxnLst/>
                      <a:rect l="l" t="t" r="r" b="b"/>
                      <a:pathLst>
                        <a:path w="464" h="167" extrusionOk="0">
                          <a:moveTo>
                            <a:pt x="108" y="0"/>
                          </a:moveTo>
                          <a:cubicBezTo>
                            <a:pt x="1" y="0"/>
                            <a:pt x="1" y="166"/>
                            <a:pt x="108" y="166"/>
                          </a:cubicBezTo>
                          <a:lnTo>
                            <a:pt x="359" y="166"/>
                          </a:lnTo>
                          <a:cubicBezTo>
                            <a:pt x="464" y="166"/>
                            <a:pt x="464" y="0"/>
                            <a:pt x="359"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custDataLst>
                        <p:tags r:id="rId261"/>
                      </p:custDataLst>
                    </p:nvPr>
                  </p:nvSpPr>
                  <p:spPr>
                    <a:xfrm>
                      <a:off x="3501654" y="544541"/>
                      <a:ext cx="45010" cy="12849"/>
                    </a:xfrm>
                    <a:custGeom>
                      <a:avLst/>
                      <a:gdLst/>
                      <a:ahLst/>
                      <a:cxnLst/>
                      <a:rect l="l" t="t" r="r" b="b"/>
                      <a:pathLst>
                        <a:path w="585" h="167" extrusionOk="0">
                          <a:moveTo>
                            <a:pt x="108" y="0"/>
                          </a:moveTo>
                          <a:cubicBezTo>
                            <a:pt x="0" y="0"/>
                            <a:pt x="0" y="166"/>
                            <a:pt x="108" y="166"/>
                          </a:cubicBezTo>
                          <a:lnTo>
                            <a:pt x="478" y="166"/>
                          </a:lnTo>
                          <a:cubicBezTo>
                            <a:pt x="584" y="166"/>
                            <a:pt x="584" y="0"/>
                            <a:pt x="478"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custDataLst>
                        <p:tags r:id="rId262"/>
                      </p:custDataLst>
                    </p:nvPr>
                  </p:nvSpPr>
                  <p:spPr>
                    <a:xfrm>
                      <a:off x="3486805" y="521767"/>
                      <a:ext cx="20466" cy="12926"/>
                    </a:xfrm>
                    <a:custGeom>
                      <a:avLst/>
                      <a:gdLst/>
                      <a:ahLst/>
                      <a:cxnLst/>
                      <a:rect l="l" t="t" r="r" b="b"/>
                      <a:pathLst>
                        <a:path w="266" h="168" extrusionOk="0">
                          <a:moveTo>
                            <a:pt x="85" y="0"/>
                          </a:moveTo>
                          <a:cubicBezTo>
                            <a:pt x="42" y="0"/>
                            <a:pt x="0" y="38"/>
                            <a:pt x="1" y="84"/>
                          </a:cubicBezTo>
                          <a:cubicBezTo>
                            <a:pt x="5" y="127"/>
                            <a:pt x="38" y="167"/>
                            <a:pt x="85" y="167"/>
                          </a:cubicBezTo>
                          <a:lnTo>
                            <a:pt x="181" y="167"/>
                          </a:lnTo>
                          <a:cubicBezTo>
                            <a:pt x="224" y="167"/>
                            <a:pt x="265" y="129"/>
                            <a:pt x="263" y="84"/>
                          </a:cubicBezTo>
                          <a:cubicBezTo>
                            <a:pt x="261" y="38"/>
                            <a:pt x="228" y="0"/>
                            <a:pt x="181"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custDataLst>
                        <p:tags r:id="rId263"/>
                      </p:custDataLst>
                    </p:nvPr>
                  </p:nvSpPr>
                  <p:spPr>
                    <a:xfrm>
                      <a:off x="3384090" y="697344"/>
                      <a:ext cx="24005" cy="12772"/>
                    </a:xfrm>
                    <a:custGeom>
                      <a:avLst/>
                      <a:gdLst/>
                      <a:ahLst/>
                      <a:cxnLst/>
                      <a:rect l="l" t="t" r="r" b="b"/>
                      <a:pathLst>
                        <a:path w="312" h="166" extrusionOk="0">
                          <a:moveTo>
                            <a:pt x="84" y="0"/>
                          </a:moveTo>
                          <a:cubicBezTo>
                            <a:pt x="40" y="0"/>
                            <a:pt x="0" y="38"/>
                            <a:pt x="0" y="82"/>
                          </a:cubicBezTo>
                          <a:cubicBezTo>
                            <a:pt x="0" y="127"/>
                            <a:pt x="38" y="166"/>
                            <a:pt x="84" y="166"/>
                          </a:cubicBezTo>
                          <a:lnTo>
                            <a:pt x="228" y="166"/>
                          </a:lnTo>
                          <a:cubicBezTo>
                            <a:pt x="272" y="166"/>
                            <a:pt x="311" y="128"/>
                            <a:pt x="311" y="82"/>
                          </a:cubicBezTo>
                          <a:cubicBezTo>
                            <a:pt x="309" y="39"/>
                            <a:pt x="272" y="0"/>
                            <a:pt x="228"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custDataLst>
                        <p:tags r:id="rId264"/>
                      </p:custDataLst>
                    </p:nvPr>
                  </p:nvSpPr>
                  <p:spPr>
                    <a:xfrm>
                      <a:off x="3270988" y="714809"/>
                      <a:ext cx="20466" cy="20774"/>
                    </a:xfrm>
                    <a:custGeom>
                      <a:avLst/>
                      <a:gdLst/>
                      <a:ahLst/>
                      <a:cxnLst/>
                      <a:rect l="l" t="t" r="r" b="b"/>
                      <a:pathLst>
                        <a:path w="266" h="270" extrusionOk="0">
                          <a:moveTo>
                            <a:pt x="171" y="0"/>
                          </a:moveTo>
                          <a:cubicBezTo>
                            <a:pt x="142" y="0"/>
                            <a:pt x="116" y="15"/>
                            <a:pt x="98" y="41"/>
                          </a:cubicBezTo>
                          <a:cubicBezTo>
                            <a:pt x="74" y="77"/>
                            <a:pt x="50" y="110"/>
                            <a:pt x="26" y="145"/>
                          </a:cubicBezTo>
                          <a:cubicBezTo>
                            <a:pt x="1" y="182"/>
                            <a:pt x="18" y="239"/>
                            <a:pt x="56" y="259"/>
                          </a:cubicBezTo>
                          <a:cubicBezTo>
                            <a:pt x="70" y="266"/>
                            <a:pt x="84" y="270"/>
                            <a:pt x="98" y="270"/>
                          </a:cubicBezTo>
                          <a:cubicBezTo>
                            <a:pt x="126" y="270"/>
                            <a:pt x="152" y="255"/>
                            <a:pt x="170" y="229"/>
                          </a:cubicBezTo>
                          <a:cubicBezTo>
                            <a:pt x="193" y="193"/>
                            <a:pt x="218" y="160"/>
                            <a:pt x="241" y="125"/>
                          </a:cubicBezTo>
                          <a:cubicBezTo>
                            <a:pt x="266" y="88"/>
                            <a:pt x="249" y="31"/>
                            <a:pt x="212" y="11"/>
                          </a:cubicBezTo>
                          <a:cubicBezTo>
                            <a:pt x="198" y="4"/>
                            <a:pt x="184" y="0"/>
                            <a:pt x="171"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custDataLst>
                        <p:tags r:id="rId265"/>
                      </p:custDataLst>
                    </p:nvPr>
                  </p:nvSpPr>
                  <p:spPr>
                    <a:xfrm>
                      <a:off x="3070021" y="702653"/>
                      <a:ext cx="40470" cy="12849"/>
                    </a:xfrm>
                    <a:custGeom>
                      <a:avLst/>
                      <a:gdLst/>
                      <a:ahLst/>
                      <a:cxnLst/>
                      <a:rect l="l" t="t" r="r" b="b"/>
                      <a:pathLst>
                        <a:path w="526" h="167" extrusionOk="0">
                          <a:moveTo>
                            <a:pt x="108" y="1"/>
                          </a:moveTo>
                          <a:cubicBezTo>
                            <a:pt x="0" y="1"/>
                            <a:pt x="0" y="167"/>
                            <a:pt x="108" y="167"/>
                          </a:cubicBezTo>
                          <a:lnTo>
                            <a:pt x="418" y="167"/>
                          </a:lnTo>
                          <a:cubicBezTo>
                            <a:pt x="525" y="167"/>
                            <a:pt x="525" y="1"/>
                            <a:pt x="418" y="1"/>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custDataLst>
                        <p:tags r:id="rId266"/>
                      </p:custDataLst>
                    </p:nvPr>
                  </p:nvSpPr>
                  <p:spPr>
                    <a:xfrm>
                      <a:off x="3020471" y="720195"/>
                      <a:ext cx="28545" cy="12772"/>
                    </a:xfrm>
                    <a:custGeom>
                      <a:avLst/>
                      <a:gdLst/>
                      <a:ahLst/>
                      <a:cxnLst/>
                      <a:rect l="l" t="t" r="r" b="b"/>
                      <a:pathLst>
                        <a:path w="371" h="166" extrusionOk="0">
                          <a:moveTo>
                            <a:pt x="107" y="0"/>
                          </a:moveTo>
                          <a:cubicBezTo>
                            <a:pt x="1" y="0"/>
                            <a:pt x="1" y="165"/>
                            <a:pt x="107" y="165"/>
                          </a:cubicBezTo>
                          <a:lnTo>
                            <a:pt x="263" y="165"/>
                          </a:lnTo>
                          <a:cubicBezTo>
                            <a:pt x="370" y="165"/>
                            <a:pt x="370" y="0"/>
                            <a:pt x="263"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custDataLst>
                        <p:tags r:id="rId267"/>
                      </p:custDataLst>
                    </p:nvPr>
                  </p:nvSpPr>
                  <p:spPr>
                    <a:xfrm>
                      <a:off x="3058941" y="738892"/>
                      <a:ext cx="23159" cy="12926"/>
                    </a:xfrm>
                    <a:custGeom>
                      <a:avLst/>
                      <a:gdLst/>
                      <a:ahLst/>
                      <a:cxnLst/>
                      <a:rect l="l" t="t" r="r" b="b"/>
                      <a:pathLst>
                        <a:path w="301" h="168" extrusionOk="0">
                          <a:moveTo>
                            <a:pt x="85" y="0"/>
                          </a:moveTo>
                          <a:cubicBezTo>
                            <a:pt x="42" y="0"/>
                            <a:pt x="1" y="38"/>
                            <a:pt x="2" y="84"/>
                          </a:cubicBezTo>
                          <a:cubicBezTo>
                            <a:pt x="4" y="129"/>
                            <a:pt x="38" y="167"/>
                            <a:pt x="85" y="167"/>
                          </a:cubicBezTo>
                          <a:lnTo>
                            <a:pt x="216" y="167"/>
                          </a:lnTo>
                          <a:cubicBezTo>
                            <a:pt x="259" y="167"/>
                            <a:pt x="301" y="130"/>
                            <a:pt x="300" y="84"/>
                          </a:cubicBezTo>
                          <a:cubicBezTo>
                            <a:pt x="298" y="39"/>
                            <a:pt x="262" y="0"/>
                            <a:pt x="216"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custDataLst>
                        <p:tags r:id="rId268"/>
                      </p:custDataLst>
                    </p:nvPr>
                  </p:nvSpPr>
                  <p:spPr>
                    <a:xfrm>
                      <a:off x="2977308" y="712193"/>
                      <a:ext cx="34854" cy="12695"/>
                    </a:xfrm>
                    <a:custGeom>
                      <a:avLst/>
                      <a:gdLst/>
                      <a:ahLst/>
                      <a:cxnLst/>
                      <a:rect l="l" t="t" r="r" b="b"/>
                      <a:pathLst>
                        <a:path w="453" h="165" extrusionOk="0">
                          <a:moveTo>
                            <a:pt x="108" y="0"/>
                          </a:moveTo>
                          <a:cubicBezTo>
                            <a:pt x="1" y="0"/>
                            <a:pt x="1" y="165"/>
                            <a:pt x="108" y="165"/>
                          </a:cubicBezTo>
                          <a:lnTo>
                            <a:pt x="347" y="165"/>
                          </a:lnTo>
                          <a:cubicBezTo>
                            <a:pt x="452" y="165"/>
                            <a:pt x="452" y="0"/>
                            <a:pt x="347"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custDataLst>
                        <p:tags r:id="rId269"/>
                      </p:custDataLst>
                    </p:nvPr>
                  </p:nvSpPr>
                  <p:spPr>
                    <a:xfrm>
                      <a:off x="2958919" y="741584"/>
                      <a:ext cx="33084" cy="12849"/>
                    </a:xfrm>
                    <a:custGeom>
                      <a:avLst/>
                      <a:gdLst/>
                      <a:ahLst/>
                      <a:cxnLst/>
                      <a:rect l="l" t="t" r="r" b="b"/>
                      <a:pathLst>
                        <a:path w="430" h="167" extrusionOk="0">
                          <a:moveTo>
                            <a:pt x="107" y="1"/>
                          </a:moveTo>
                          <a:cubicBezTo>
                            <a:pt x="0" y="1"/>
                            <a:pt x="0" y="167"/>
                            <a:pt x="107" y="167"/>
                          </a:cubicBezTo>
                          <a:lnTo>
                            <a:pt x="322" y="167"/>
                          </a:lnTo>
                          <a:cubicBezTo>
                            <a:pt x="430" y="167"/>
                            <a:pt x="430" y="1"/>
                            <a:pt x="322" y="1"/>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005" name="Google Shape;2005;p31"/>
                <p:cNvGrpSpPr/>
                <p:nvPr/>
              </p:nvGrpSpPr>
              <p:grpSpPr>
                <a:xfrm>
                  <a:off x="0" y="4031"/>
                  <a:ext cx="14400" cy="4069"/>
                  <a:chOff x="306490" y="4517800"/>
                  <a:chExt cx="1055467" cy="405551"/>
                </a:xfrm>
              </p:grpSpPr>
              <p:sp>
                <p:nvSpPr>
                  <p:cNvPr id="2006" name="Google Shape;2006;p31"/>
                  <p:cNvSpPr/>
                  <p:nvPr>
                    <p:custDataLst>
                      <p:tags r:id="rId239"/>
                    </p:custDataLst>
                  </p:nvPr>
                </p:nvSpPr>
                <p:spPr>
                  <a:xfrm>
                    <a:off x="306490" y="4517800"/>
                    <a:ext cx="1055463" cy="405474"/>
                  </a:xfrm>
                  <a:custGeom>
                    <a:avLst/>
                    <a:gdLst/>
                    <a:ahLst/>
                    <a:cxnLst/>
                    <a:rect l="l" t="t" r="r" b="b"/>
                    <a:pathLst>
                      <a:path w="13718" h="5270" extrusionOk="0">
                        <a:moveTo>
                          <a:pt x="1293" y="0"/>
                        </a:moveTo>
                        <a:cubicBezTo>
                          <a:pt x="931" y="0"/>
                          <a:pt x="565" y="185"/>
                          <a:pt x="420" y="516"/>
                        </a:cubicBezTo>
                        <a:cubicBezTo>
                          <a:pt x="327" y="379"/>
                          <a:pt x="167" y="290"/>
                          <a:pt x="4" y="283"/>
                        </a:cubicBezTo>
                        <a:lnTo>
                          <a:pt x="1" y="5269"/>
                        </a:lnTo>
                        <a:lnTo>
                          <a:pt x="13718" y="5268"/>
                        </a:lnTo>
                        <a:lnTo>
                          <a:pt x="13718" y="3306"/>
                        </a:lnTo>
                        <a:cubicBezTo>
                          <a:pt x="13680" y="3296"/>
                          <a:pt x="13639" y="3291"/>
                          <a:pt x="13598" y="3291"/>
                        </a:cubicBezTo>
                        <a:cubicBezTo>
                          <a:pt x="13374" y="3291"/>
                          <a:pt x="13123" y="3440"/>
                          <a:pt x="13058" y="3646"/>
                        </a:cubicBezTo>
                        <a:cubicBezTo>
                          <a:pt x="12981" y="3595"/>
                          <a:pt x="12890" y="3567"/>
                          <a:pt x="12798" y="3567"/>
                        </a:cubicBezTo>
                        <a:cubicBezTo>
                          <a:pt x="12758" y="3567"/>
                          <a:pt x="12719" y="3572"/>
                          <a:pt x="12680" y="3583"/>
                        </a:cubicBezTo>
                        <a:cubicBezTo>
                          <a:pt x="12552" y="3618"/>
                          <a:pt x="12422" y="3683"/>
                          <a:pt x="12364" y="3803"/>
                        </a:cubicBezTo>
                        <a:cubicBezTo>
                          <a:pt x="12166" y="3666"/>
                          <a:pt x="11932" y="3568"/>
                          <a:pt x="11692" y="3568"/>
                        </a:cubicBezTo>
                        <a:cubicBezTo>
                          <a:pt x="11674" y="3568"/>
                          <a:pt x="11657" y="3568"/>
                          <a:pt x="11639" y="3569"/>
                        </a:cubicBezTo>
                        <a:cubicBezTo>
                          <a:pt x="11382" y="3585"/>
                          <a:pt x="11133" y="3713"/>
                          <a:pt x="11036" y="3954"/>
                        </a:cubicBezTo>
                        <a:cubicBezTo>
                          <a:pt x="10842" y="3678"/>
                          <a:pt x="10528" y="3489"/>
                          <a:pt x="10193" y="3446"/>
                        </a:cubicBezTo>
                        <a:cubicBezTo>
                          <a:pt x="10143" y="3440"/>
                          <a:pt x="10094" y="3437"/>
                          <a:pt x="10044" y="3437"/>
                        </a:cubicBezTo>
                        <a:cubicBezTo>
                          <a:pt x="9757" y="3437"/>
                          <a:pt x="9474" y="3542"/>
                          <a:pt x="9254" y="3729"/>
                        </a:cubicBezTo>
                        <a:cubicBezTo>
                          <a:pt x="9181" y="3510"/>
                          <a:pt x="9009" y="3326"/>
                          <a:pt x="8795" y="3239"/>
                        </a:cubicBezTo>
                        <a:cubicBezTo>
                          <a:pt x="8688" y="3195"/>
                          <a:pt x="8573" y="3171"/>
                          <a:pt x="8458" y="3171"/>
                        </a:cubicBezTo>
                        <a:cubicBezTo>
                          <a:pt x="8346" y="3171"/>
                          <a:pt x="8235" y="3194"/>
                          <a:pt x="8133" y="3246"/>
                        </a:cubicBezTo>
                        <a:cubicBezTo>
                          <a:pt x="8037" y="2967"/>
                          <a:pt x="7836" y="2727"/>
                          <a:pt x="7576" y="2587"/>
                        </a:cubicBezTo>
                        <a:cubicBezTo>
                          <a:pt x="7399" y="2491"/>
                          <a:pt x="7170" y="2439"/>
                          <a:pt x="6953" y="2439"/>
                        </a:cubicBezTo>
                        <a:cubicBezTo>
                          <a:pt x="6852" y="2439"/>
                          <a:pt x="6753" y="2451"/>
                          <a:pt x="6663" y="2474"/>
                        </a:cubicBezTo>
                        <a:cubicBezTo>
                          <a:pt x="6607" y="2234"/>
                          <a:pt x="6450" y="2019"/>
                          <a:pt x="6237" y="1895"/>
                        </a:cubicBezTo>
                        <a:cubicBezTo>
                          <a:pt x="6087" y="1809"/>
                          <a:pt x="5933" y="1754"/>
                          <a:pt x="5772" y="1754"/>
                        </a:cubicBezTo>
                        <a:cubicBezTo>
                          <a:pt x="5705" y="1754"/>
                          <a:pt x="5636" y="1763"/>
                          <a:pt x="5567" y="1785"/>
                        </a:cubicBezTo>
                        <a:cubicBezTo>
                          <a:pt x="5478" y="1395"/>
                          <a:pt x="5226" y="1044"/>
                          <a:pt x="4887" y="835"/>
                        </a:cubicBezTo>
                        <a:cubicBezTo>
                          <a:pt x="4649" y="689"/>
                          <a:pt x="4370" y="612"/>
                          <a:pt x="4091" y="612"/>
                        </a:cubicBezTo>
                        <a:cubicBezTo>
                          <a:pt x="3972" y="612"/>
                          <a:pt x="3853" y="626"/>
                          <a:pt x="3737" y="654"/>
                        </a:cubicBezTo>
                        <a:cubicBezTo>
                          <a:pt x="3536" y="704"/>
                          <a:pt x="3340" y="802"/>
                          <a:pt x="3225" y="974"/>
                        </a:cubicBezTo>
                        <a:cubicBezTo>
                          <a:pt x="3136" y="793"/>
                          <a:pt x="2943" y="679"/>
                          <a:pt x="2755" y="679"/>
                        </a:cubicBezTo>
                        <a:cubicBezTo>
                          <a:pt x="2660" y="679"/>
                          <a:pt x="2565" y="708"/>
                          <a:pt x="2487" y="774"/>
                        </a:cubicBezTo>
                        <a:cubicBezTo>
                          <a:pt x="2257" y="413"/>
                          <a:pt x="1912" y="105"/>
                          <a:pt x="1495" y="20"/>
                        </a:cubicBezTo>
                        <a:cubicBezTo>
                          <a:pt x="1429" y="7"/>
                          <a:pt x="1361" y="0"/>
                          <a:pt x="1293" y="0"/>
                        </a:cubicBezTo>
                        <a:close/>
                      </a:path>
                    </a:pathLst>
                  </a:custGeom>
                  <a:solidFill>
                    <a:srgbClr val="75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31"/>
                  <p:cNvSpPr/>
                  <p:nvPr>
                    <p:custDataLst>
                      <p:tags r:id="rId240"/>
                    </p:custDataLst>
                  </p:nvPr>
                </p:nvSpPr>
                <p:spPr>
                  <a:xfrm>
                    <a:off x="306494" y="4610435"/>
                    <a:ext cx="1055463" cy="312915"/>
                  </a:xfrm>
                  <a:custGeom>
                    <a:avLst/>
                    <a:gdLst/>
                    <a:ahLst/>
                    <a:cxnLst/>
                    <a:rect l="l" t="t" r="r" b="b"/>
                    <a:pathLst>
                      <a:path w="13718" h="4067" extrusionOk="0">
                        <a:moveTo>
                          <a:pt x="1767" y="1"/>
                        </a:moveTo>
                        <a:cubicBezTo>
                          <a:pt x="1254" y="1"/>
                          <a:pt x="736" y="286"/>
                          <a:pt x="546" y="758"/>
                        </a:cubicBezTo>
                        <a:cubicBezTo>
                          <a:pt x="408" y="607"/>
                          <a:pt x="207" y="516"/>
                          <a:pt x="2" y="509"/>
                        </a:cubicBezTo>
                        <a:lnTo>
                          <a:pt x="1" y="4066"/>
                        </a:lnTo>
                        <a:lnTo>
                          <a:pt x="1" y="4066"/>
                        </a:lnTo>
                        <a:lnTo>
                          <a:pt x="13717" y="4064"/>
                        </a:lnTo>
                        <a:lnTo>
                          <a:pt x="13717" y="2759"/>
                        </a:lnTo>
                        <a:cubicBezTo>
                          <a:pt x="13714" y="2759"/>
                          <a:pt x="13712" y="2759"/>
                          <a:pt x="13709" y="2759"/>
                        </a:cubicBezTo>
                        <a:cubicBezTo>
                          <a:pt x="13540" y="2759"/>
                          <a:pt x="13370" y="2827"/>
                          <a:pt x="13248" y="2943"/>
                        </a:cubicBezTo>
                        <a:cubicBezTo>
                          <a:pt x="13123" y="3062"/>
                          <a:pt x="13066" y="3188"/>
                          <a:pt x="13064" y="3360"/>
                        </a:cubicBezTo>
                        <a:cubicBezTo>
                          <a:pt x="12998" y="3330"/>
                          <a:pt x="12925" y="3316"/>
                          <a:pt x="12852" y="3316"/>
                        </a:cubicBezTo>
                        <a:cubicBezTo>
                          <a:pt x="12785" y="3316"/>
                          <a:pt x="12718" y="3328"/>
                          <a:pt x="12656" y="3354"/>
                        </a:cubicBezTo>
                        <a:cubicBezTo>
                          <a:pt x="12527" y="3407"/>
                          <a:pt x="12438" y="3484"/>
                          <a:pt x="12388" y="3615"/>
                        </a:cubicBezTo>
                        <a:cubicBezTo>
                          <a:pt x="12169" y="3254"/>
                          <a:pt x="11754" y="3045"/>
                          <a:pt x="11335" y="2973"/>
                        </a:cubicBezTo>
                        <a:cubicBezTo>
                          <a:pt x="11225" y="2955"/>
                          <a:pt x="11112" y="2944"/>
                          <a:pt x="11000" y="2944"/>
                        </a:cubicBezTo>
                        <a:cubicBezTo>
                          <a:pt x="10835" y="2944"/>
                          <a:pt x="10671" y="2967"/>
                          <a:pt x="10515" y="3018"/>
                        </a:cubicBezTo>
                        <a:cubicBezTo>
                          <a:pt x="10254" y="3104"/>
                          <a:pt x="9909" y="3238"/>
                          <a:pt x="9775" y="3478"/>
                        </a:cubicBezTo>
                        <a:cubicBezTo>
                          <a:pt x="9640" y="3207"/>
                          <a:pt x="9416" y="2983"/>
                          <a:pt x="9145" y="2847"/>
                        </a:cubicBezTo>
                        <a:cubicBezTo>
                          <a:pt x="9037" y="2792"/>
                          <a:pt x="8919" y="2752"/>
                          <a:pt x="8798" y="2747"/>
                        </a:cubicBezTo>
                        <a:cubicBezTo>
                          <a:pt x="8790" y="2747"/>
                          <a:pt x="8782" y="2746"/>
                          <a:pt x="8774" y="2746"/>
                        </a:cubicBezTo>
                        <a:cubicBezTo>
                          <a:pt x="8579" y="2746"/>
                          <a:pt x="8387" y="2845"/>
                          <a:pt x="8211" y="2931"/>
                        </a:cubicBezTo>
                        <a:cubicBezTo>
                          <a:pt x="8164" y="2718"/>
                          <a:pt x="8003" y="2531"/>
                          <a:pt x="7798" y="2452"/>
                        </a:cubicBezTo>
                        <a:cubicBezTo>
                          <a:pt x="7713" y="2419"/>
                          <a:pt x="7618" y="2401"/>
                          <a:pt x="7524" y="2401"/>
                        </a:cubicBezTo>
                        <a:cubicBezTo>
                          <a:pt x="7395" y="2401"/>
                          <a:pt x="7266" y="2434"/>
                          <a:pt x="7160" y="2505"/>
                        </a:cubicBezTo>
                        <a:cubicBezTo>
                          <a:pt x="7083" y="2119"/>
                          <a:pt x="6807" y="1779"/>
                          <a:pt x="6443" y="1624"/>
                        </a:cubicBezTo>
                        <a:cubicBezTo>
                          <a:pt x="6302" y="1564"/>
                          <a:pt x="6146" y="1535"/>
                          <a:pt x="5989" y="1535"/>
                        </a:cubicBezTo>
                        <a:cubicBezTo>
                          <a:pt x="5743" y="1535"/>
                          <a:pt x="5492" y="1605"/>
                          <a:pt x="5288" y="1732"/>
                        </a:cubicBezTo>
                        <a:cubicBezTo>
                          <a:pt x="5169" y="1341"/>
                          <a:pt x="4828" y="1024"/>
                          <a:pt x="4429" y="932"/>
                        </a:cubicBezTo>
                        <a:cubicBezTo>
                          <a:pt x="4343" y="912"/>
                          <a:pt x="4256" y="903"/>
                          <a:pt x="4170" y="903"/>
                        </a:cubicBezTo>
                        <a:cubicBezTo>
                          <a:pt x="3852" y="903"/>
                          <a:pt x="3539" y="1034"/>
                          <a:pt x="3318" y="1268"/>
                        </a:cubicBezTo>
                        <a:cubicBezTo>
                          <a:pt x="3135" y="687"/>
                          <a:pt x="2667" y="175"/>
                          <a:pt x="2071" y="35"/>
                        </a:cubicBezTo>
                        <a:cubicBezTo>
                          <a:pt x="1972" y="12"/>
                          <a:pt x="1870" y="1"/>
                          <a:pt x="1767" y="1"/>
                        </a:cubicBezTo>
                        <a:close/>
                      </a:path>
                    </a:pathLst>
                  </a:custGeom>
                  <a:solidFill>
                    <a:srgbClr val="469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31"/>
                  <p:cNvSpPr/>
                  <p:nvPr>
                    <p:custDataLst>
                      <p:tags r:id="rId241"/>
                    </p:custDataLst>
                  </p:nvPr>
                </p:nvSpPr>
                <p:spPr>
                  <a:xfrm>
                    <a:off x="574395" y="4611359"/>
                    <a:ext cx="166344" cy="81403"/>
                  </a:xfrm>
                  <a:custGeom>
                    <a:avLst/>
                    <a:gdLst/>
                    <a:ahLst/>
                    <a:cxnLst/>
                    <a:rect l="l" t="t" r="r" b="b"/>
                    <a:pathLst>
                      <a:path w="2162" h="1058" extrusionOk="0">
                        <a:moveTo>
                          <a:pt x="116" y="1"/>
                        </a:moveTo>
                        <a:cubicBezTo>
                          <a:pt x="78" y="1"/>
                          <a:pt x="39" y="5"/>
                          <a:pt x="1" y="13"/>
                        </a:cubicBezTo>
                        <a:cubicBezTo>
                          <a:pt x="24" y="10"/>
                          <a:pt x="47" y="9"/>
                          <a:pt x="70" y="9"/>
                        </a:cubicBezTo>
                        <a:cubicBezTo>
                          <a:pt x="318" y="9"/>
                          <a:pt x="561" y="173"/>
                          <a:pt x="644" y="409"/>
                        </a:cubicBezTo>
                        <a:lnTo>
                          <a:pt x="662" y="458"/>
                        </a:lnTo>
                        <a:lnTo>
                          <a:pt x="688" y="411"/>
                        </a:lnTo>
                        <a:cubicBezTo>
                          <a:pt x="757" y="288"/>
                          <a:pt x="895" y="231"/>
                          <a:pt x="1033" y="231"/>
                        </a:cubicBezTo>
                        <a:cubicBezTo>
                          <a:pt x="1105" y="231"/>
                          <a:pt x="1177" y="246"/>
                          <a:pt x="1239" y="276"/>
                        </a:cubicBezTo>
                        <a:cubicBezTo>
                          <a:pt x="1335" y="322"/>
                          <a:pt x="1415" y="395"/>
                          <a:pt x="1482" y="478"/>
                        </a:cubicBezTo>
                        <a:cubicBezTo>
                          <a:pt x="1549" y="563"/>
                          <a:pt x="1601" y="659"/>
                          <a:pt x="1644" y="758"/>
                        </a:cubicBezTo>
                        <a:lnTo>
                          <a:pt x="1651" y="774"/>
                        </a:lnTo>
                        <a:lnTo>
                          <a:pt x="1666" y="770"/>
                        </a:lnTo>
                        <a:cubicBezTo>
                          <a:pt x="1693" y="764"/>
                          <a:pt x="1720" y="761"/>
                          <a:pt x="1747" y="761"/>
                        </a:cubicBezTo>
                        <a:cubicBezTo>
                          <a:pt x="1926" y="761"/>
                          <a:pt x="2100" y="891"/>
                          <a:pt x="2162" y="1058"/>
                        </a:cubicBezTo>
                        <a:cubicBezTo>
                          <a:pt x="2113" y="872"/>
                          <a:pt x="1926" y="723"/>
                          <a:pt x="1731" y="723"/>
                        </a:cubicBezTo>
                        <a:cubicBezTo>
                          <a:pt x="1713" y="723"/>
                          <a:pt x="1694" y="725"/>
                          <a:pt x="1675" y="728"/>
                        </a:cubicBezTo>
                        <a:lnTo>
                          <a:pt x="1675" y="728"/>
                        </a:lnTo>
                        <a:cubicBezTo>
                          <a:pt x="1593" y="525"/>
                          <a:pt x="1465" y="326"/>
                          <a:pt x="1262" y="228"/>
                        </a:cubicBezTo>
                        <a:cubicBezTo>
                          <a:pt x="1193" y="194"/>
                          <a:pt x="1114" y="177"/>
                          <a:pt x="1036" y="177"/>
                        </a:cubicBezTo>
                        <a:cubicBezTo>
                          <a:pt x="894" y="177"/>
                          <a:pt x="752" y="233"/>
                          <a:pt x="670" y="348"/>
                        </a:cubicBezTo>
                        <a:lnTo>
                          <a:pt x="670" y="348"/>
                        </a:lnTo>
                        <a:cubicBezTo>
                          <a:pt x="571" y="141"/>
                          <a:pt x="345" y="1"/>
                          <a:pt x="116" y="1"/>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31"/>
                  <p:cNvSpPr/>
                  <p:nvPr>
                    <p:custDataLst>
                      <p:tags r:id="rId242"/>
                    </p:custDataLst>
                  </p:nvPr>
                </p:nvSpPr>
                <p:spPr>
                  <a:xfrm>
                    <a:off x="404665" y="4699686"/>
                    <a:ext cx="159727" cy="66938"/>
                  </a:xfrm>
                  <a:custGeom>
                    <a:avLst/>
                    <a:gdLst/>
                    <a:ahLst/>
                    <a:cxnLst/>
                    <a:rect l="l" t="t" r="r" b="b"/>
                    <a:pathLst>
                      <a:path w="2076" h="870" extrusionOk="0">
                        <a:moveTo>
                          <a:pt x="203" y="0"/>
                        </a:moveTo>
                        <a:cubicBezTo>
                          <a:pt x="135" y="0"/>
                          <a:pt x="65" y="17"/>
                          <a:pt x="0" y="54"/>
                        </a:cubicBezTo>
                        <a:cubicBezTo>
                          <a:pt x="56" y="29"/>
                          <a:pt x="113" y="18"/>
                          <a:pt x="170" y="18"/>
                        </a:cubicBezTo>
                        <a:cubicBezTo>
                          <a:pt x="365" y="18"/>
                          <a:pt x="546" y="153"/>
                          <a:pt x="581" y="359"/>
                        </a:cubicBezTo>
                        <a:lnTo>
                          <a:pt x="589" y="410"/>
                        </a:lnTo>
                        <a:lnTo>
                          <a:pt x="622" y="370"/>
                        </a:lnTo>
                        <a:cubicBezTo>
                          <a:pt x="720" y="254"/>
                          <a:pt x="862" y="195"/>
                          <a:pt x="1003" y="195"/>
                        </a:cubicBezTo>
                        <a:cubicBezTo>
                          <a:pt x="1145" y="195"/>
                          <a:pt x="1286" y="255"/>
                          <a:pt x="1382" y="378"/>
                        </a:cubicBezTo>
                        <a:cubicBezTo>
                          <a:pt x="1443" y="452"/>
                          <a:pt x="1483" y="546"/>
                          <a:pt x="1492" y="643"/>
                        </a:cubicBezTo>
                        <a:lnTo>
                          <a:pt x="1496" y="674"/>
                        </a:lnTo>
                        <a:cubicBezTo>
                          <a:pt x="1546" y="644"/>
                          <a:pt x="1601" y="631"/>
                          <a:pt x="1656" y="631"/>
                        </a:cubicBezTo>
                        <a:cubicBezTo>
                          <a:pt x="1817" y="631"/>
                          <a:pt x="1983" y="743"/>
                          <a:pt x="2075" y="869"/>
                        </a:cubicBezTo>
                        <a:cubicBezTo>
                          <a:pt x="1990" y="723"/>
                          <a:pt x="1815" y="595"/>
                          <a:pt x="1639" y="595"/>
                        </a:cubicBezTo>
                        <a:cubicBezTo>
                          <a:pt x="1603" y="595"/>
                          <a:pt x="1567" y="600"/>
                          <a:pt x="1532" y="612"/>
                        </a:cubicBezTo>
                        <a:lnTo>
                          <a:pt x="1532" y="612"/>
                        </a:lnTo>
                        <a:cubicBezTo>
                          <a:pt x="1508" y="409"/>
                          <a:pt x="1359" y="225"/>
                          <a:pt x="1163" y="163"/>
                        </a:cubicBezTo>
                        <a:cubicBezTo>
                          <a:pt x="1113" y="147"/>
                          <a:pt x="1061" y="140"/>
                          <a:pt x="1009" y="140"/>
                        </a:cubicBezTo>
                        <a:cubicBezTo>
                          <a:pt x="863" y="140"/>
                          <a:pt x="717" y="200"/>
                          <a:pt x="616" y="306"/>
                        </a:cubicBezTo>
                        <a:lnTo>
                          <a:pt x="616" y="306"/>
                        </a:lnTo>
                        <a:cubicBezTo>
                          <a:pt x="558" y="121"/>
                          <a:pt x="385" y="0"/>
                          <a:pt x="203"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31"/>
                  <p:cNvSpPr/>
                  <p:nvPr>
                    <p:custDataLst>
                      <p:tags r:id="rId243"/>
                    </p:custDataLst>
                  </p:nvPr>
                </p:nvSpPr>
                <p:spPr>
                  <a:xfrm>
                    <a:off x="356578" y="4817558"/>
                    <a:ext cx="200736" cy="38239"/>
                  </a:xfrm>
                  <a:custGeom>
                    <a:avLst/>
                    <a:gdLst/>
                    <a:ahLst/>
                    <a:cxnLst/>
                    <a:rect l="l" t="t" r="r" b="b"/>
                    <a:pathLst>
                      <a:path w="2609" h="497" extrusionOk="0">
                        <a:moveTo>
                          <a:pt x="1432" y="0"/>
                        </a:moveTo>
                        <a:cubicBezTo>
                          <a:pt x="1414" y="0"/>
                          <a:pt x="1396" y="1"/>
                          <a:pt x="1378" y="3"/>
                        </a:cubicBezTo>
                        <a:cubicBezTo>
                          <a:pt x="1144" y="23"/>
                          <a:pt x="931" y="186"/>
                          <a:pt x="844" y="404"/>
                        </a:cubicBezTo>
                        <a:lnTo>
                          <a:pt x="844" y="404"/>
                        </a:lnTo>
                        <a:cubicBezTo>
                          <a:pt x="799" y="354"/>
                          <a:pt x="748" y="308"/>
                          <a:pt x="693" y="269"/>
                        </a:cubicBezTo>
                        <a:cubicBezTo>
                          <a:pt x="574" y="182"/>
                          <a:pt x="425" y="131"/>
                          <a:pt x="277" y="131"/>
                        </a:cubicBezTo>
                        <a:cubicBezTo>
                          <a:pt x="181" y="131"/>
                          <a:pt x="86" y="152"/>
                          <a:pt x="0" y="201"/>
                        </a:cubicBezTo>
                        <a:cubicBezTo>
                          <a:pt x="81" y="166"/>
                          <a:pt x="163" y="150"/>
                          <a:pt x="242" y="150"/>
                        </a:cubicBezTo>
                        <a:cubicBezTo>
                          <a:pt x="486" y="150"/>
                          <a:pt x="714" y="297"/>
                          <a:pt x="861" y="496"/>
                        </a:cubicBezTo>
                        <a:lnTo>
                          <a:pt x="875" y="454"/>
                        </a:lnTo>
                        <a:cubicBezTo>
                          <a:pt x="948" y="240"/>
                          <a:pt x="1157" y="76"/>
                          <a:pt x="1382" y="55"/>
                        </a:cubicBezTo>
                        <a:cubicBezTo>
                          <a:pt x="1399" y="53"/>
                          <a:pt x="1415" y="53"/>
                          <a:pt x="1432" y="53"/>
                        </a:cubicBezTo>
                        <a:cubicBezTo>
                          <a:pt x="1643" y="53"/>
                          <a:pt x="1852" y="174"/>
                          <a:pt x="1956" y="357"/>
                        </a:cubicBezTo>
                        <a:lnTo>
                          <a:pt x="1969" y="380"/>
                        </a:lnTo>
                        <a:lnTo>
                          <a:pt x="1988" y="363"/>
                        </a:lnTo>
                        <a:cubicBezTo>
                          <a:pt x="2072" y="279"/>
                          <a:pt x="2176" y="238"/>
                          <a:pt x="2279" y="238"/>
                        </a:cubicBezTo>
                        <a:cubicBezTo>
                          <a:pt x="2403" y="238"/>
                          <a:pt x="2525" y="297"/>
                          <a:pt x="2609" y="411"/>
                        </a:cubicBezTo>
                        <a:cubicBezTo>
                          <a:pt x="2537" y="288"/>
                          <a:pt x="2395" y="210"/>
                          <a:pt x="2254" y="210"/>
                        </a:cubicBezTo>
                        <a:cubicBezTo>
                          <a:pt x="2209" y="210"/>
                          <a:pt x="2164" y="218"/>
                          <a:pt x="2122" y="234"/>
                        </a:cubicBezTo>
                        <a:cubicBezTo>
                          <a:pt x="2070" y="253"/>
                          <a:pt x="2022" y="281"/>
                          <a:pt x="1980" y="316"/>
                        </a:cubicBezTo>
                        <a:lnTo>
                          <a:pt x="1980" y="316"/>
                        </a:lnTo>
                        <a:cubicBezTo>
                          <a:pt x="1870" y="125"/>
                          <a:pt x="1653" y="0"/>
                          <a:pt x="1432"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31"/>
                  <p:cNvSpPr/>
                  <p:nvPr>
                    <p:custDataLst>
                      <p:tags r:id="rId244"/>
                    </p:custDataLst>
                  </p:nvPr>
                </p:nvSpPr>
                <p:spPr>
                  <a:xfrm>
                    <a:off x="603786" y="4846641"/>
                    <a:ext cx="191042" cy="41086"/>
                  </a:xfrm>
                  <a:custGeom>
                    <a:avLst/>
                    <a:gdLst/>
                    <a:ahLst/>
                    <a:cxnLst/>
                    <a:rect l="l" t="t" r="r" b="b"/>
                    <a:pathLst>
                      <a:path w="2483" h="534" extrusionOk="0">
                        <a:moveTo>
                          <a:pt x="1349" y="0"/>
                        </a:moveTo>
                        <a:cubicBezTo>
                          <a:pt x="1299" y="0"/>
                          <a:pt x="1249" y="8"/>
                          <a:pt x="1202" y="22"/>
                        </a:cubicBezTo>
                        <a:cubicBezTo>
                          <a:pt x="988" y="88"/>
                          <a:pt x="832" y="265"/>
                          <a:pt x="728" y="455"/>
                        </a:cubicBezTo>
                        <a:lnTo>
                          <a:pt x="728" y="455"/>
                        </a:lnTo>
                        <a:cubicBezTo>
                          <a:pt x="618" y="334"/>
                          <a:pt x="455" y="269"/>
                          <a:pt x="293" y="269"/>
                        </a:cubicBezTo>
                        <a:cubicBezTo>
                          <a:pt x="259" y="269"/>
                          <a:pt x="224" y="272"/>
                          <a:pt x="190" y="278"/>
                        </a:cubicBezTo>
                        <a:lnTo>
                          <a:pt x="140" y="288"/>
                        </a:lnTo>
                        <a:lnTo>
                          <a:pt x="92" y="304"/>
                        </a:lnTo>
                        <a:lnTo>
                          <a:pt x="45" y="325"/>
                        </a:lnTo>
                        <a:lnTo>
                          <a:pt x="1" y="350"/>
                        </a:lnTo>
                        <a:cubicBezTo>
                          <a:pt x="79" y="309"/>
                          <a:pt x="167" y="289"/>
                          <a:pt x="256" y="289"/>
                        </a:cubicBezTo>
                        <a:cubicBezTo>
                          <a:pt x="432" y="289"/>
                          <a:pt x="608" y="366"/>
                          <a:pt x="714" y="507"/>
                        </a:cubicBezTo>
                        <a:lnTo>
                          <a:pt x="734" y="533"/>
                        </a:lnTo>
                        <a:lnTo>
                          <a:pt x="750" y="503"/>
                        </a:lnTo>
                        <a:cubicBezTo>
                          <a:pt x="856" y="316"/>
                          <a:pt x="1007" y="138"/>
                          <a:pt x="1217" y="74"/>
                        </a:cubicBezTo>
                        <a:cubicBezTo>
                          <a:pt x="1258" y="62"/>
                          <a:pt x="1303" y="56"/>
                          <a:pt x="1348" y="56"/>
                        </a:cubicBezTo>
                        <a:cubicBezTo>
                          <a:pt x="1515" y="56"/>
                          <a:pt x="1688" y="140"/>
                          <a:pt x="1743" y="301"/>
                        </a:cubicBezTo>
                        <a:lnTo>
                          <a:pt x="1764" y="363"/>
                        </a:lnTo>
                        <a:lnTo>
                          <a:pt x="1788" y="303"/>
                        </a:lnTo>
                        <a:cubicBezTo>
                          <a:pt x="1814" y="235"/>
                          <a:pt x="1864" y="175"/>
                          <a:pt x="1925" y="134"/>
                        </a:cubicBezTo>
                        <a:cubicBezTo>
                          <a:pt x="1987" y="90"/>
                          <a:pt x="2056" y="70"/>
                          <a:pt x="2125" y="70"/>
                        </a:cubicBezTo>
                        <a:cubicBezTo>
                          <a:pt x="2278" y="70"/>
                          <a:pt x="2428" y="169"/>
                          <a:pt x="2483" y="325"/>
                        </a:cubicBezTo>
                        <a:cubicBezTo>
                          <a:pt x="2436" y="149"/>
                          <a:pt x="2275" y="38"/>
                          <a:pt x="2108" y="38"/>
                        </a:cubicBezTo>
                        <a:cubicBezTo>
                          <a:pt x="2038" y="38"/>
                          <a:pt x="1967" y="57"/>
                          <a:pt x="1903" y="99"/>
                        </a:cubicBezTo>
                        <a:cubicBezTo>
                          <a:pt x="1849" y="134"/>
                          <a:pt x="1801" y="180"/>
                          <a:pt x="1768" y="236"/>
                        </a:cubicBezTo>
                        <a:lnTo>
                          <a:pt x="1768" y="236"/>
                        </a:lnTo>
                        <a:cubicBezTo>
                          <a:pt x="1694" y="82"/>
                          <a:pt x="1520" y="0"/>
                          <a:pt x="1349"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31"/>
                  <p:cNvSpPr/>
                  <p:nvPr>
                    <p:custDataLst>
                      <p:tags r:id="rId245"/>
                    </p:custDataLst>
                  </p:nvPr>
                </p:nvSpPr>
                <p:spPr>
                  <a:xfrm>
                    <a:off x="901852" y="4860875"/>
                    <a:ext cx="147725" cy="44164"/>
                  </a:xfrm>
                  <a:custGeom>
                    <a:avLst/>
                    <a:gdLst/>
                    <a:ahLst/>
                    <a:cxnLst/>
                    <a:rect l="l" t="t" r="r" b="b"/>
                    <a:pathLst>
                      <a:path w="1920" h="574" extrusionOk="0">
                        <a:moveTo>
                          <a:pt x="224" y="1"/>
                        </a:moveTo>
                        <a:cubicBezTo>
                          <a:pt x="147" y="1"/>
                          <a:pt x="70" y="18"/>
                          <a:pt x="1" y="55"/>
                        </a:cubicBezTo>
                        <a:cubicBezTo>
                          <a:pt x="59" y="32"/>
                          <a:pt x="121" y="21"/>
                          <a:pt x="183" y="21"/>
                        </a:cubicBezTo>
                        <a:cubicBezTo>
                          <a:pt x="381" y="21"/>
                          <a:pt x="582" y="134"/>
                          <a:pt x="661" y="317"/>
                        </a:cubicBezTo>
                        <a:lnTo>
                          <a:pt x="676" y="349"/>
                        </a:lnTo>
                        <a:lnTo>
                          <a:pt x="702" y="323"/>
                        </a:lnTo>
                        <a:cubicBezTo>
                          <a:pt x="785" y="240"/>
                          <a:pt x="891" y="201"/>
                          <a:pt x="995" y="201"/>
                        </a:cubicBezTo>
                        <a:cubicBezTo>
                          <a:pt x="1165" y="201"/>
                          <a:pt x="1331" y="305"/>
                          <a:pt x="1392" y="489"/>
                        </a:cubicBezTo>
                        <a:lnTo>
                          <a:pt x="1408" y="537"/>
                        </a:lnTo>
                        <a:lnTo>
                          <a:pt x="1434" y="495"/>
                        </a:lnTo>
                        <a:cubicBezTo>
                          <a:pt x="1488" y="411"/>
                          <a:pt x="1573" y="372"/>
                          <a:pt x="1656" y="372"/>
                        </a:cubicBezTo>
                        <a:cubicBezTo>
                          <a:pt x="1770" y="372"/>
                          <a:pt x="1882" y="444"/>
                          <a:pt x="1920" y="573"/>
                        </a:cubicBezTo>
                        <a:cubicBezTo>
                          <a:pt x="1892" y="424"/>
                          <a:pt x="1768" y="342"/>
                          <a:pt x="1641" y="342"/>
                        </a:cubicBezTo>
                        <a:cubicBezTo>
                          <a:pt x="1563" y="342"/>
                          <a:pt x="1483" y="373"/>
                          <a:pt x="1424" y="438"/>
                        </a:cubicBezTo>
                        <a:lnTo>
                          <a:pt x="1424" y="438"/>
                        </a:lnTo>
                        <a:cubicBezTo>
                          <a:pt x="1352" y="253"/>
                          <a:pt x="1177" y="148"/>
                          <a:pt x="997" y="148"/>
                        </a:cubicBezTo>
                        <a:cubicBezTo>
                          <a:pt x="890" y="148"/>
                          <a:pt x="781" y="186"/>
                          <a:pt x="692" y="267"/>
                        </a:cubicBezTo>
                        <a:lnTo>
                          <a:pt x="692" y="267"/>
                        </a:lnTo>
                        <a:cubicBezTo>
                          <a:pt x="600" y="102"/>
                          <a:pt x="410" y="1"/>
                          <a:pt x="224" y="1"/>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31"/>
                  <p:cNvSpPr/>
                  <p:nvPr>
                    <p:custDataLst>
                      <p:tags r:id="rId246"/>
                    </p:custDataLst>
                  </p:nvPr>
                </p:nvSpPr>
                <p:spPr>
                  <a:xfrm>
                    <a:off x="1138750" y="4877263"/>
                    <a:ext cx="82018" cy="23005"/>
                  </a:xfrm>
                  <a:custGeom>
                    <a:avLst/>
                    <a:gdLst/>
                    <a:ahLst/>
                    <a:cxnLst/>
                    <a:rect l="l" t="t" r="r" b="b"/>
                    <a:pathLst>
                      <a:path w="1066" h="299" extrusionOk="0">
                        <a:moveTo>
                          <a:pt x="165" y="1"/>
                        </a:moveTo>
                        <a:cubicBezTo>
                          <a:pt x="150" y="1"/>
                          <a:pt x="134" y="2"/>
                          <a:pt x="118" y="4"/>
                        </a:cubicBezTo>
                        <a:cubicBezTo>
                          <a:pt x="72" y="9"/>
                          <a:pt x="1" y="30"/>
                          <a:pt x="3" y="88"/>
                        </a:cubicBezTo>
                        <a:cubicBezTo>
                          <a:pt x="13" y="42"/>
                          <a:pt x="62" y="28"/>
                          <a:pt x="116" y="28"/>
                        </a:cubicBezTo>
                        <a:cubicBezTo>
                          <a:pt x="170" y="28"/>
                          <a:pt x="230" y="42"/>
                          <a:pt x="261" y="53"/>
                        </a:cubicBezTo>
                        <a:cubicBezTo>
                          <a:pt x="361" y="90"/>
                          <a:pt x="444" y="168"/>
                          <a:pt x="489" y="265"/>
                        </a:cubicBezTo>
                        <a:cubicBezTo>
                          <a:pt x="564" y="180"/>
                          <a:pt x="663" y="138"/>
                          <a:pt x="763" y="138"/>
                        </a:cubicBezTo>
                        <a:cubicBezTo>
                          <a:pt x="877" y="138"/>
                          <a:pt x="990" y="193"/>
                          <a:pt x="1065" y="299"/>
                        </a:cubicBezTo>
                        <a:cubicBezTo>
                          <a:pt x="1007" y="163"/>
                          <a:pt x="875" y="92"/>
                          <a:pt x="740" y="92"/>
                        </a:cubicBezTo>
                        <a:cubicBezTo>
                          <a:pt x="656" y="92"/>
                          <a:pt x="570" y="120"/>
                          <a:pt x="502" y="179"/>
                        </a:cubicBezTo>
                        <a:lnTo>
                          <a:pt x="502" y="179"/>
                        </a:lnTo>
                        <a:cubicBezTo>
                          <a:pt x="427" y="70"/>
                          <a:pt x="298" y="1"/>
                          <a:pt x="165" y="1"/>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31"/>
                  <p:cNvSpPr/>
                  <p:nvPr>
                    <p:custDataLst>
                      <p:tags r:id="rId247"/>
                    </p:custDataLst>
                  </p:nvPr>
                </p:nvSpPr>
                <p:spPr>
                  <a:xfrm>
                    <a:off x="1222307" y="4821020"/>
                    <a:ext cx="104408" cy="32623"/>
                  </a:xfrm>
                  <a:custGeom>
                    <a:avLst/>
                    <a:gdLst/>
                    <a:ahLst/>
                    <a:cxnLst/>
                    <a:rect l="l" t="t" r="r" b="b"/>
                    <a:pathLst>
                      <a:path w="1357" h="424" extrusionOk="0">
                        <a:moveTo>
                          <a:pt x="1198" y="1"/>
                        </a:moveTo>
                        <a:cubicBezTo>
                          <a:pt x="1077" y="1"/>
                          <a:pt x="961" y="82"/>
                          <a:pt x="925" y="206"/>
                        </a:cubicBezTo>
                        <a:lnTo>
                          <a:pt x="925" y="206"/>
                        </a:lnTo>
                        <a:cubicBezTo>
                          <a:pt x="865" y="137"/>
                          <a:pt x="783" y="105"/>
                          <a:pt x="702" y="105"/>
                        </a:cubicBezTo>
                        <a:cubicBezTo>
                          <a:pt x="588" y="105"/>
                          <a:pt x="476" y="169"/>
                          <a:pt x="426" y="287"/>
                        </a:cubicBezTo>
                        <a:lnTo>
                          <a:pt x="426" y="287"/>
                        </a:lnTo>
                        <a:cubicBezTo>
                          <a:pt x="356" y="179"/>
                          <a:pt x="229" y="110"/>
                          <a:pt x="102" y="110"/>
                        </a:cubicBezTo>
                        <a:cubicBezTo>
                          <a:pt x="68" y="110"/>
                          <a:pt x="33" y="115"/>
                          <a:pt x="0" y="126"/>
                        </a:cubicBezTo>
                        <a:cubicBezTo>
                          <a:pt x="18" y="123"/>
                          <a:pt x="37" y="122"/>
                          <a:pt x="55" y="122"/>
                        </a:cubicBezTo>
                        <a:cubicBezTo>
                          <a:pt x="205" y="122"/>
                          <a:pt x="355" y="215"/>
                          <a:pt x="407" y="355"/>
                        </a:cubicBezTo>
                        <a:lnTo>
                          <a:pt x="434" y="424"/>
                        </a:lnTo>
                        <a:lnTo>
                          <a:pt x="453" y="351"/>
                        </a:lnTo>
                        <a:cubicBezTo>
                          <a:pt x="464" y="303"/>
                          <a:pt x="493" y="258"/>
                          <a:pt x="529" y="225"/>
                        </a:cubicBezTo>
                        <a:cubicBezTo>
                          <a:pt x="575" y="180"/>
                          <a:pt x="635" y="159"/>
                          <a:pt x="696" y="159"/>
                        </a:cubicBezTo>
                        <a:cubicBezTo>
                          <a:pt x="782" y="159"/>
                          <a:pt x="869" y="201"/>
                          <a:pt x="917" y="278"/>
                        </a:cubicBezTo>
                        <a:lnTo>
                          <a:pt x="959" y="346"/>
                        </a:lnTo>
                        <a:lnTo>
                          <a:pt x="962" y="268"/>
                        </a:lnTo>
                        <a:cubicBezTo>
                          <a:pt x="970" y="121"/>
                          <a:pt x="1093" y="20"/>
                          <a:pt x="1228" y="20"/>
                        </a:cubicBezTo>
                        <a:cubicBezTo>
                          <a:pt x="1270" y="20"/>
                          <a:pt x="1314" y="31"/>
                          <a:pt x="1356" y="53"/>
                        </a:cubicBezTo>
                        <a:cubicBezTo>
                          <a:pt x="1307" y="17"/>
                          <a:pt x="1252" y="1"/>
                          <a:pt x="1198" y="1"/>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31"/>
                  <p:cNvSpPr/>
                  <p:nvPr>
                    <p:custDataLst>
                      <p:tags r:id="rId248"/>
                    </p:custDataLst>
                  </p:nvPr>
                </p:nvSpPr>
                <p:spPr>
                  <a:xfrm>
                    <a:off x="862458" y="4757314"/>
                    <a:ext cx="72324" cy="41009"/>
                  </a:xfrm>
                  <a:custGeom>
                    <a:avLst/>
                    <a:gdLst/>
                    <a:ahLst/>
                    <a:cxnLst/>
                    <a:rect l="l" t="t" r="r" b="b"/>
                    <a:pathLst>
                      <a:path w="940" h="533" extrusionOk="0">
                        <a:moveTo>
                          <a:pt x="58" y="0"/>
                        </a:moveTo>
                        <a:cubicBezTo>
                          <a:pt x="39" y="0"/>
                          <a:pt x="20" y="2"/>
                          <a:pt x="1" y="5"/>
                        </a:cubicBezTo>
                        <a:cubicBezTo>
                          <a:pt x="192" y="17"/>
                          <a:pt x="372" y="152"/>
                          <a:pt x="423" y="335"/>
                        </a:cubicBezTo>
                        <a:lnTo>
                          <a:pt x="433" y="367"/>
                        </a:lnTo>
                        <a:lnTo>
                          <a:pt x="461" y="354"/>
                        </a:lnTo>
                        <a:cubicBezTo>
                          <a:pt x="504" y="335"/>
                          <a:pt x="550" y="326"/>
                          <a:pt x="596" y="326"/>
                        </a:cubicBezTo>
                        <a:cubicBezTo>
                          <a:pt x="735" y="326"/>
                          <a:pt x="875" y="407"/>
                          <a:pt x="940" y="532"/>
                        </a:cubicBezTo>
                        <a:cubicBezTo>
                          <a:pt x="902" y="381"/>
                          <a:pt x="747" y="280"/>
                          <a:pt x="594" y="275"/>
                        </a:cubicBezTo>
                        <a:cubicBezTo>
                          <a:pt x="590" y="275"/>
                          <a:pt x="586" y="275"/>
                          <a:pt x="581" y="275"/>
                        </a:cubicBezTo>
                        <a:cubicBezTo>
                          <a:pt x="543" y="275"/>
                          <a:pt x="505" y="281"/>
                          <a:pt x="467" y="293"/>
                        </a:cubicBezTo>
                        <a:lnTo>
                          <a:pt x="467" y="293"/>
                        </a:lnTo>
                        <a:cubicBezTo>
                          <a:pt x="406" y="126"/>
                          <a:pt x="236" y="0"/>
                          <a:pt x="58"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31"/>
                  <p:cNvSpPr/>
                  <p:nvPr>
                    <p:custDataLst>
                      <p:tags r:id="rId249"/>
                    </p:custDataLst>
                  </p:nvPr>
                </p:nvSpPr>
                <p:spPr>
                  <a:xfrm>
                    <a:off x="643641" y="4760468"/>
                    <a:ext cx="109716" cy="32853"/>
                  </a:xfrm>
                  <a:custGeom>
                    <a:avLst/>
                    <a:gdLst/>
                    <a:ahLst/>
                    <a:cxnLst/>
                    <a:rect l="l" t="t" r="r" b="b"/>
                    <a:pathLst>
                      <a:path w="1426" h="427" extrusionOk="0">
                        <a:moveTo>
                          <a:pt x="128" y="0"/>
                        </a:moveTo>
                        <a:cubicBezTo>
                          <a:pt x="85" y="0"/>
                          <a:pt x="43" y="6"/>
                          <a:pt x="1" y="18"/>
                        </a:cubicBezTo>
                        <a:cubicBezTo>
                          <a:pt x="22" y="15"/>
                          <a:pt x="43" y="14"/>
                          <a:pt x="65" y="14"/>
                        </a:cubicBezTo>
                        <a:cubicBezTo>
                          <a:pt x="290" y="14"/>
                          <a:pt x="511" y="161"/>
                          <a:pt x="582" y="375"/>
                        </a:cubicBezTo>
                        <a:lnTo>
                          <a:pt x="598" y="427"/>
                        </a:lnTo>
                        <a:lnTo>
                          <a:pt x="630" y="381"/>
                        </a:lnTo>
                        <a:cubicBezTo>
                          <a:pt x="727" y="239"/>
                          <a:pt x="877" y="168"/>
                          <a:pt x="1028" y="168"/>
                        </a:cubicBezTo>
                        <a:cubicBezTo>
                          <a:pt x="1175" y="168"/>
                          <a:pt x="1324" y="235"/>
                          <a:pt x="1425" y="365"/>
                        </a:cubicBezTo>
                        <a:cubicBezTo>
                          <a:pt x="1386" y="294"/>
                          <a:pt x="1326" y="235"/>
                          <a:pt x="1254" y="192"/>
                        </a:cubicBezTo>
                        <a:cubicBezTo>
                          <a:pt x="1179" y="145"/>
                          <a:pt x="1094" y="123"/>
                          <a:pt x="1009" y="123"/>
                        </a:cubicBezTo>
                        <a:cubicBezTo>
                          <a:pt x="860" y="123"/>
                          <a:pt x="710" y="191"/>
                          <a:pt x="615" y="311"/>
                        </a:cubicBezTo>
                        <a:lnTo>
                          <a:pt x="615" y="311"/>
                        </a:lnTo>
                        <a:cubicBezTo>
                          <a:pt x="529" y="128"/>
                          <a:pt x="329" y="0"/>
                          <a:pt x="128"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1" name="Google Shape;51;p2"/>
              <p:cNvSpPr/>
              <p:nvPr>
                <p:custDataLst>
                  <p:tags r:id="rId228"/>
                </p:custDataLst>
              </p:nvPr>
            </p:nvSpPr>
            <p:spPr>
              <a:xfrm>
                <a:off x="0" y="-41"/>
                <a:ext cx="14400" cy="8141"/>
              </a:xfrm>
              <a:prstGeom prst="frame">
                <a:avLst>
                  <a:gd name="adj1" fmla="val 2823"/>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99" name="Google Shape;1999;p31"/>
              <p:cNvGrpSpPr/>
              <p:nvPr/>
            </p:nvGrpSpPr>
            <p:grpSpPr>
              <a:xfrm>
                <a:off x="234" y="182"/>
                <a:ext cx="4206" cy="1626"/>
                <a:chOff x="301181" y="5239882"/>
                <a:chExt cx="386470" cy="149417"/>
              </a:xfrm>
            </p:grpSpPr>
            <p:sp>
              <p:nvSpPr>
                <p:cNvPr id="2000" name="Google Shape;2000;p31"/>
                <p:cNvSpPr/>
                <p:nvPr>
                  <p:custDataLst>
                    <p:tags r:id="rId234"/>
                  </p:custDataLst>
                </p:nvPr>
              </p:nvSpPr>
              <p:spPr>
                <a:xfrm>
                  <a:off x="301181" y="5239882"/>
                  <a:ext cx="386470" cy="149417"/>
                </a:xfrm>
                <a:custGeom>
                  <a:avLst/>
                  <a:gdLst/>
                  <a:ahLst/>
                  <a:cxnLst/>
                  <a:rect l="l" t="t" r="r" b="b"/>
                  <a:pathLst>
                    <a:path w="5023" h="1942" extrusionOk="0">
                      <a:moveTo>
                        <a:pt x="1" y="1"/>
                      </a:moveTo>
                      <a:lnTo>
                        <a:pt x="1" y="1819"/>
                      </a:lnTo>
                      <a:cubicBezTo>
                        <a:pt x="148" y="1901"/>
                        <a:pt x="317" y="1942"/>
                        <a:pt x="485" y="1942"/>
                      </a:cubicBezTo>
                      <a:cubicBezTo>
                        <a:pt x="619" y="1942"/>
                        <a:pt x="753" y="1916"/>
                        <a:pt x="876" y="1863"/>
                      </a:cubicBezTo>
                      <a:cubicBezTo>
                        <a:pt x="1153" y="1744"/>
                        <a:pt x="1372" y="1494"/>
                        <a:pt x="1450" y="1201"/>
                      </a:cubicBezTo>
                      <a:cubicBezTo>
                        <a:pt x="1618" y="1380"/>
                        <a:pt x="1862" y="1479"/>
                        <a:pt x="2106" y="1479"/>
                      </a:cubicBezTo>
                      <a:cubicBezTo>
                        <a:pt x="2195" y="1479"/>
                        <a:pt x="2283" y="1466"/>
                        <a:pt x="2368" y="1439"/>
                      </a:cubicBezTo>
                      <a:cubicBezTo>
                        <a:pt x="2685" y="1336"/>
                        <a:pt x="2930" y="1039"/>
                        <a:pt x="2972" y="709"/>
                      </a:cubicBezTo>
                      <a:cubicBezTo>
                        <a:pt x="3115" y="807"/>
                        <a:pt x="3289" y="863"/>
                        <a:pt x="3463" y="863"/>
                      </a:cubicBezTo>
                      <a:cubicBezTo>
                        <a:pt x="3551" y="863"/>
                        <a:pt x="3639" y="848"/>
                        <a:pt x="3722" y="818"/>
                      </a:cubicBezTo>
                      <a:cubicBezTo>
                        <a:pt x="3968" y="728"/>
                        <a:pt x="4161" y="492"/>
                        <a:pt x="4177" y="230"/>
                      </a:cubicBezTo>
                      <a:cubicBezTo>
                        <a:pt x="4266" y="284"/>
                        <a:pt x="4369" y="310"/>
                        <a:pt x="4473" y="310"/>
                      </a:cubicBezTo>
                      <a:cubicBezTo>
                        <a:pt x="4693" y="310"/>
                        <a:pt x="4917" y="196"/>
                        <a:pt x="5022" y="1"/>
                      </a:cubicBezTo>
                      <a:close/>
                    </a:path>
                  </a:pathLst>
                </a:custGeom>
                <a:solidFill>
                  <a:srgbClr val="75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31"/>
                <p:cNvSpPr/>
                <p:nvPr>
                  <p:custDataLst>
                    <p:tags r:id="rId235"/>
                  </p:custDataLst>
                </p:nvPr>
              </p:nvSpPr>
              <p:spPr>
                <a:xfrm>
                  <a:off x="301181" y="5239882"/>
                  <a:ext cx="283293" cy="80864"/>
                </a:xfrm>
                <a:custGeom>
                  <a:avLst/>
                  <a:gdLst/>
                  <a:ahLst/>
                  <a:cxnLst/>
                  <a:rect l="l" t="t" r="r" b="b"/>
                  <a:pathLst>
                    <a:path w="3682" h="1051" extrusionOk="0">
                      <a:moveTo>
                        <a:pt x="1" y="1"/>
                      </a:moveTo>
                      <a:lnTo>
                        <a:pt x="1" y="847"/>
                      </a:lnTo>
                      <a:cubicBezTo>
                        <a:pt x="196" y="980"/>
                        <a:pt x="433" y="1051"/>
                        <a:pt x="670" y="1051"/>
                      </a:cubicBezTo>
                      <a:cubicBezTo>
                        <a:pt x="775" y="1051"/>
                        <a:pt x="881" y="1037"/>
                        <a:pt x="982" y="1008"/>
                      </a:cubicBezTo>
                      <a:cubicBezTo>
                        <a:pt x="1313" y="915"/>
                        <a:pt x="1596" y="673"/>
                        <a:pt x="1738" y="361"/>
                      </a:cubicBezTo>
                      <a:cubicBezTo>
                        <a:pt x="1827" y="487"/>
                        <a:pt x="1986" y="562"/>
                        <a:pt x="2140" y="562"/>
                      </a:cubicBezTo>
                      <a:cubicBezTo>
                        <a:pt x="2164" y="562"/>
                        <a:pt x="2188" y="560"/>
                        <a:pt x="2212" y="556"/>
                      </a:cubicBezTo>
                      <a:cubicBezTo>
                        <a:pt x="2387" y="529"/>
                        <a:pt x="2540" y="397"/>
                        <a:pt x="2592" y="227"/>
                      </a:cubicBezTo>
                      <a:cubicBezTo>
                        <a:pt x="2720" y="321"/>
                        <a:pt x="2879" y="372"/>
                        <a:pt x="3037" y="372"/>
                      </a:cubicBezTo>
                      <a:cubicBezTo>
                        <a:pt x="3088" y="372"/>
                        <a:pt x="3138" y="367"/>
                        <a:pt x="3187" y="356"/>
                      </a:cubicBezTo>
                      <a:cubicBezTo>
                        <a:pt x="3391" y="313"/>
                        <a:pt x="3576" y="182"/>
                        <a:pt x="3681" y="1"/>
                      </a:cubicBezTo>
                      <a:close/>
                    </a:path>
                  </a:pathLst>
                </a:custGeom>
                <a:solidFill>
                  <a:srgbClr val="469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31"/>
                <p:cNvSpPr/>
                <p:nvPr>
                  <p:custDataLst>
                    <p:tags r:id="rId236"/>
                  </p:custDataLst>
                </p:nvPr>
              </p:nvSpPr>
              <p:spPr>
                <a:xfrm>
                  <a:off x="328187" y="5310666"/>
                  <a:ext cx="89327" cy="37854"/>
                </a:xfrm>
                <a:custGeom>
                  <a:avLst/>
                  <a:gdLst/>
                  <a:ahLst/>
                  <a:cxnLst/>
                  <a:rect l="l" t="t" r="r" b="b"/>
                  <a:pathLst>
                    <a:path w="1161" h="492" extrusionOk="0">
                      <a:moveTo>
                        <a:pt x="1161" y="0"/>
                      </a:moveTo>
                      <a:lnTo>
                        <a:pt x="1161" y="0"/>
                      </a:lnTo>
                      <a:cubicBezTo>
                        <a:pt x="1093" y="96"/>
                        <a:pt x="1015" y="193"/>
                        <a:pt x="905" y="239"/>
                      </a:cubicBezTo>
                      <a:cubicBezTo>
                        <a:pt x="874" y="252"/>
                        <a:pt x="839" y="259"/>
                        <a:pt x="803" y="259"/>
                      </a:cubicBezTo>
                      <a:cubicBezTo>
                        <a:pt x="725" y="259"/>
                        <a:pt x="646" y="227"/>
                        <a:pt x="612" y="156"/>
                      </a:cubicBezTo>
                      <a:lnTo>
                        <a:pt x="583" y="93"/>
                      </a:lnTo>
                      <a:lnTo>
                        <a:pt x="578" y="161"/>
                      </a:lnTo>
                      <a:cubicBezTo>
                        <a:pt x="558" y="352"/>
                        <a:pt x="403" y="468"/>
                        <a:pt x="239" y="468"/>
                      </a:cubicBezTo>
                      <a:cubicBezTo>
                        <a:pt x="156" y="468"/>
                        <a:pt x="71" y="439"/>
                        <a:pt x="0" y="375"/>
                      </a:cubicBezTo>
                      <a:lnTo>
                        <a:pt x="0" y="375"/>
                      </a:lnTo>
                      <a:cubicBezTo>
                        <a:pt x="68" y="453"/>
                        <a:pt x="164" y="491"/>
                        <a:pt x="261" y="491"/>
                      </a:cubicBezTo>
                      <a:cubicBezTo>
                        <a:pt x="366" y="491"/>
                        <a:pt x="471" y="446"/>
                        <a:pt x="539" y="355"/>
                      </a:cubicBezTo>
                      <a:cubicBezTo>
                        <a:pt x="572" y="313"/>
                        <a:pt x="596" y="264"/>
                        <a:pt x="607" y="211"/>
                      </a:cubicBezTo>
                      <a:lnTo>
                        <a:pt x="607" y="211"/>
                      </a:lnTo>
                      <a:cubicBezTo>
                        <a:pt x="653" y="265"/>
                        <a:pt x="724" y="291"/>
                        <a:pt x="795" y="291"/>
                      </a:cubicBezTo>
                      <a:cubicBezTo>
                        <a:pt x="838" y="291"/>
                        <a:pt x="880" y="282"/>
                        <a:pt x="917" y="264"/>
                      </a:cubicBezTo>
                      <a:cubicBezTo>
                        <a:pt x="1029" y="212"/>
                        <a:pt x="1102" y="107"/>
                        <a:pt x="1161"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31"/>
                <p:cNvSpPr/>
                <p:nvPr>
                  <p:custDataLst>
                    <p:tags r:id="rId237"/>
                  </p:custDataLst>
                </p:nvPr>
              </p:nvSpPr>
              <p:spPr>
                <a:xfrm>
                  <a:off x="463909" y="5277659"/>
                  <a:ext cx="73478" cy="28545"/>
                </a:xfrm>
                <a:custGeom>
                  <a:avLst/>
                  <a:gdLst/>
                  <a:ahLst/>
                  <a:cxnLst/>
                  <a:rect l="l" t="t" r="r" b="b"/>
                  <a:pathLst>
                    <a:path w="955" h="371" extrusionOk="0">
                      <a:moveTo>
                        <a:pt x="536" y="1"/>
                      </a:moveTo>
                      <a:lnTo>
                        <a:pt x="541" y="84"/>
                      </a:lnTo>
                      <a:cubicBezTo>
                        <a:pt x="545" y="142"/>
                        <a:pt x="522" y="199"/>
                        <a:pt x="484" y="244"/>
                      </a:cubicBezTo>
                      <a:cubicBezTo>
                        <a:pt x="427" y="313"/>
                        <a:pt x="349" y="343"/>
                        <a:pt x="268" y="343"/>
                      </a:cubicBezTo>
                      <a:cubicBezTo>
                        <a:pt x="172" y="343"/>
                        <a:pt x="72" y="301"/>
                        <a:pt x="1" y="237"/>
                      </a:cubicBezTo>
                      <a:lnTo>
                        <a:pt x="1" y="237"/>
                      </a:lnTo>
                      <a:cubicBezTo>
                        <a:pt x="71" y="321"/>
                        <a:pt x="179" y="370"/>
                        <a:pt x="284" y="370"/>
                      </a:cubicBezTo>
                      <a:cubicBezTo>
                        <a:pt x="368" y="370"/>
                        <a:pt x="450" y="339"/>
                        <a:pt x="510" y="267"/>
                      </a:cubicBezTo>
                      <a:cubicBezTo>
                        <a:pt x="542" y="230"/>
                        <a:pt x="565" y="184"/>
                        <a:pt x="573" y="135"/>
                      </a:cubicBezTo>
                      <a:lnTo>
                        <a:pt x="573" y="135"/>
                      </a:lnTo>
                      <a:cubicBezTo>
                        <a:pt x="619" y="187"/>
                        <a:pt x="682" y="212"/>
                        <a:pt x="745" y="212"/>
                      </a:cubicBezTo>
                      <a:cubicBezTo>
                        <a:pt x="833" y="212"/>
                        <a:pt x="921" y="162"/>
                        <a:pt x="955" y="62"/>
                      </a:cubicBezTo>
                      <a:lnTo>
                        <a:pt x="955" y="62"/>
                      </a:lnTo>
                      <a:cubicBezTo>
                        <a:pt x="936" y="99"/>
                        <a:pt x="908" y="130"/>
                        <a:pt x="874" y="152"/>
                      </a:cubicBezTo>
                      <a:cubicBezTo>
                        <a:pt x="840" y="176"/>
                        <a:pt x="800" y="187"/>
                        <a:pt x="761" y="187"/>
                      </a:cubicBezTo>
                      <a:cubicBezTo>
                        <a:pt x="685" y="187"/>
                        <a:pt x="609" y="146"/>
                        <a:pt x="574" y="75"/>
                      </a:cubicBezTo>
                      <a:lnTo>
                        <a:pt x="536" y="1"/>
                      </a:ln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31"/>
                <p:cNvSpPr/>
                <p:nvPr>
                  <p:custDataLst>
                    <p:tags r:id="rId238"/>
                  </p:custDataLst>
                </p:nvPr>
              </p:nvSpPr>
              <p:spPr>
                <a:xfrm>
                  <a:off x="344421" y="5258116"/>
                  <a:ext cx="76786" cy="20312"/>
                </a:xfrm>
                <a:custGeom>
                  <a:avLst/>
                  <a:gdLst/>
                  <a:ahLst/>
                  <a:cxnLst/>
                  <a:rect l="l" t="t" r="r" b="b"/>
                  <a:pathLst>
                    <a:path w="998" h="264" extrusionOk="0">
                      <a:moveTo>
                        <a:pt x="547" y="0"/>
                      </a:moveTo>
                      <a:cubicBezTo>
                        <a:pt x="518" y="62"/>
                        <a:pt x="490" y="128"/>
                        <a:pt x="444" y="172"/>
                      </a:cubicBezTo>
                      <a:cubicBezTo>
                        <a:pt x="403" y="214"/>
                        <a:pt x="350" y="231"/>
                        <a:pt x="294" y="231"/>
                      </a:cubicBezTo>
                      <a:cubicBezTo>
                        <a:pt x="238" y="231"/>
                        <a:pt x="180" y="213"/>
                        <a:pt x="132" y="182"/>
                      </a:cubicBezTo>
                      <a:cubicBezTo>
                        <a:pt x="83" y="152"/>
                        <a:pt x="39" y="110"/>
                        <a:pt x="1" y="65"/>
                      </a:cubicBezTo>
                      <a:lnTo>
                        <a:pt x="1" y="65"/>
                      </a:lnTo>
                      <a:cubicBezTo>
                        <a:pt x="65" y="170"/>
                        <a:pt x="178" y="264"/>
                        <a:pt x="303" y="264"/>
                      </a:cubicBezTo>
                      <a:cubicBezTo>
                        <a:pt x="331" y="264"/>
                        <a:pt x="359" y="259"/>
                        <a:pt x="388" y="249"/>
                      </a:cubicBezTo>
                      <a:cubicBezTo>
                        <a:pt x="471" y="221"/>
                        <a:pt x="522" y="141"/>
                        <a:pt x="557" y="66"/>
                      </a:cubicBezTo>
                      <a:lnTo>
                        <a:pt x="557" y="66"/>
                      </a:lnTo>
                      <a:cubicBezTo>
                        <a:pt x="612" y="123"/>
                        <a:pt x="687" y="151"/>
                        <a:pt x="762" y="151"/>
                      </a:cubicBezTo>
                      <a:cubicBezTo>
                        <a:pt x="853" y="151"/>
                        <a:pt x="944" y="109"/>
                        <a:pt x="998" y="26"/>
                      </a:cubicBezTo>
                      <a:lnTo>
                        <a:pt x="998" y="26"/>
                      </a:lnTo>
                      <a:cubicBezTo>
                        <a:pt x="939" y="92"/>
                        <a:pt x="860" y="125"/>
                        <a:pt x="782" y="125"/>
                      </a:cubicBezTo>
                      <a:cubicBezTo>
                        <a:pt x="693" y="125"/>
                        <a:pt x="604" y="83"/>
                        <a:pt x="547"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17" name="Google Shape;2017;p31"/>
              <p:cNvGrpSpPr/>
              <p:nvPr/>
            </p:nvGrpSpPr>
            <p:grpSpPr>
              <a:xfrm flipH="1">
                <a:off x="9983" y="182"/>
                <a:ext cx="4206" cy="1626"/>
                <a:chOff x="301181" y="5239882"/>
                <a:chExt cx="386470" cy="149417"/>
              </a:xfrm>
            </p:grpSpPr>
            <p:sp>
              <p:nvSpPr>
                <p:cNvPr id="2018" name="Google Shape;2018;p31"/>
                <p:cNvSpPr/>
                <p:nvPr>
                  <p:custDataLst>
                    <p:tags r:id="rId229"/>
                  </p:custDataLst>
                </p:nvPr>
              </p:nvSpPr>
              <p:spPr>
                <a:xfrm>
                  <a:off x="301181" y="5239882"/>
                  <a:ext cx="386470" cy="149417"/>
                </a:xfrm>
                <a:custGeom>
                  <a:avLst/>
                  <a:gdLst/>
                  <a:ahLst/>
                  <a:cxnLst/>
                  <a:rect l="l" t="t" r="r" b="b"/>
                  <a:pathLst>
                    <a:path w="5023" h="1942" extrusionOk="0">
                      <a:moveTo>
                        <a:pt x="1" y="1"/>
                      </a:moveTo>
                      <a:lnTo>
                        <a:pt x="1" y="1819"/>
                      </a:lnTo>
                      <a:cubicBezTo>
                        <a:pt x="148" y="1901"/>
                        <a:pt x="317" y="1942"/>
                        <a:pt x="485" y="1942"/>
                      </a:cubicBezTo>
                      <a:cubicBezTo>
                        <a:pt x="619" y="1942"/>
                        <a:pt x="753" y="1916"/>
                        <a:pt x="876" y="1863"/>
                      </a:cubicBezTo>
                      <a:cubicBezTo>
                        <a:pt x="1153" y="1744"/>
                        <a:pt x="1372" y="1494"/>
                        <a:pt x="1450" y="1201"/>
                      </a:cubicBezTo>
                      <a:cubicBezTo>
                        <a:pt x="1618" y="1380"/>
                        <a:pt x="1862" y="1479"/>
                        <a:pt x="2106" y="1479"/>
                      </a:cubicBezTo>
                      <a:cubicBezTo>
                        <a:pt x="2195" y="1479"/>
                        <a:pt x="2283" y="1466"/>
                        <a:pt x="2368" y="1439"/>
                      </a:cubicBezTo>
                      <a:cubicBezTo>
                        <a:pt x="2685" y="1336"/>
                        <a:pt x="2930" y="1039"/>
                        <a:pt x="2972" y="709"/>
                      </a:cubicBezTo>
                      <a:cubicBezTo>
                        <a:pt x="3115" y="807"/>
                        <a:pt x="3289" y="863"/>
                        <a:pt x="3463" y="863"/>
                      </a:cubicBezTo>
                      <a:cubicBezTo>
                        <a:pt x="3551" y="863"/>
                        <a:pt x="3639" y="848"/>
                        <a:pt x="3722" y="818"/>
                      </a:cubicBezTo>
                      <a:cubicBezTo>
                        <a:pt x="3968" y="728"/>
                        <a:pt x="4161" y="492"/>
                        <a:pt x="4177" y="230"/>
                      </a:cubicBezTo>
                      <a:cubicBezTo>
                        <a:pt x="4266" y="284"/>
                        <a:pt x="4369" y="310"/>
                        <a:pt x="4473" y="310"/>
                      </a:cubicBezTo>
                      <a:cubicBezTo>
                        <a:pt x="4693" y="310"/>
                        <a:pt x="4917" y="196"/>
                        <a:pt x="5022" y="1"/>
                      </a:cubicBezTo>
                      <a:close/>
                    </a:path>
                  </a:pathLst>
                </a:custGeom>
                <a:solidFill>
                  <a:srgbClr val="75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31"/>
                <p:cNvSpPr/>
                <p:nvPr>
                  <p:custDataLst>
                    <p:tags r:id="rId230"/>
                  </p:custDataLst>
                </p:nvPr>
              </p:nvSpPr>
              <p:spPr>
                <a:xfrm>
                  <a:off x="301181" y="5239882"/>
                  <a:ext cx="283293" cy="80864"/>
                </a:xfrm>
                <a:custGeom>
                  <a:avLst/>
                  <a:gdLst/>
                  <a:ahLst/>
                  <a:cxnLst/>
                  <a:rect l="l" t="t" r="r" b="b"/>
                  <a:pathLst>
                    <a:path w="3682" h="1051" extrusionOk="0">
                      <a:moveTo>
                        <a:pt x="1" y="1"/>
                      </a:moveTo>
                      <a:lnTo>
                        <a:pt x="1" y="847"/>
                      </a:lnTo>
                      <a:cubicBezTo>
                        <a:pt x="196" y="980"/>
                        <a:pt x="433" y="1051"/>
                        <a:pt x="670" y="1051"/>
                      </a:cubicBezTo>
                      <a:cubicBezTo>
                        <a:pt x="775" y="1051"/>
                        <a:pt x="881" y="1037"/>
                        <a:pt x="982" y="1008"/>
                      </a:cubicBezTo>
                      <a:cubicBezTo>
                        <a:pt x="1313" y="915"/>
                        <a:pt x="1596" y="673"/>
                        <a:pt x="1738" y="361"/>
                      </a:cubicBezTo>
                      <a:cubicBezTo>
                        <a:pt x="1827" y="487"/>
                        <a:pt x="1986" y="562"/>
                        <a:pt x="2140" y="562"/>
                      </a:cubicBezTo>
                      <a:cubicBezTo>
                        <a:pt x="2164" y="562"/>
                        <a:pt x="2188" y="560"/>
                        <a:pt x="2212" y="556"/>
                      </a:cubicBezTo>
                      <a:cubicBezTo>
                        <a:pt x="2387" y="529"/>
                        <a:pt x="2540" y="397"/>
                        <a:pt x="2592" y="227"/>
                      </a:cubicBezTo>
                      <a:cubicBezTo>
                        <a:pt x="2720" y="321"/>
                        <a:pt x="2879" y="372"/>
                        <a:pt x="3037" y="372"/>
                      </a:cubicBezTo>
                      <a:cubicBezTo>
                        <a:pt x="3088" y="372"/>
                        <a:pt x="3138" y="367"/>
                        <a:pt x="3187" y="356"/>
                      </a:cubicBezTo>
                      <a:cubicBezTo>
                        <a:pt x="3391" y="313"/>
                        <a:pt x="3576" y="182"/>
                        <a:pt x="3681" y="1"/>
                      </a:cubicBezTo>
                      <a:close/>
                    </a:path>
                  </a:pathLst>
                </a:custGeom>
                <a:solidFill>
                  <a:srgbClr val="469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31"/>
                <p:cNvSpPr/>
                <p:nvPr>
                  <p:custDataLst>
                    <p:tags r:id="rId231"/>
                  </p:custDataLst>
                </p:nvPr>
              </p:nvSpPr>
              <p:spPr>
                <a:xfrm>
                  <a:off x="328187" y="5310666"/>
                  <a:ext cx="89327" cy="37854"/>
                </a:xfrm>
                <a:custGeom>
                  <a:avLst/>
                  <a:gdLst/>
                  <a:ahLst/>
                  <a:cxnLst/>
                  <a:rect l="l" t="t" r="r" b="b"/>
                  <a:pathLst>
                    <a:path w="1161" h="492" extrusionOk="0">
                      <a:moveTo>
                        <a:pt x="1161" y="0"/>
                      </a:moveTo>
                      <a:lnTo>
                        <a:pt x="1161" y="0"/>
                      </a:lnTo>
                      <a:cubicBezTo>
                        <a:pt x="1093" y="96"/>
                        <a:pt x="1015" y="193"/>
                        <a:pt x="905" y="239"/>
                      </a:cubicBezTo>
                      <a:cubicBezTo>
                        <a:pt x="874" y="252"/>
                        <a:pt x="839" y="259"/>
                        <a:pt x="803" y="259"/>
                      </a:cubicBezTo>
                      <a:cubicBezTo>
                        <a:pt x="725" y="259"/>
                        <a:pt x="646" y="227"/>
                        <a:pt x="612" y="156"/>
                      </a:cubicBezTo>
                      <a:lnTo>
                        <a:pt x="583" y="93"/>
                      </a:lnTo>
                      <a:lnTo>
                        <a:pt x="578" y="161"/>
                      </a:lnTo>
                      <a:cubicBezTo>
                        <a:pt x="558" y="352"/>
                        <a:pt x="403" y="468"/>
                        <a:pt x="239" y="468"/>
                      </a:cubicBezTo>
                      <a:cubicBezTo>
                        <a:pt x="156" y="468"/>
                        <a:pt x="71" y="439"/>
                        <a:pt x="0" y="375"/>
                      </a:cubicBezTo>
                      <a:lnTo>
                        <a:pt x="0" y="375"/>
                      </a:lnTo>
                      <a:cubicBezTo>
                        <a:pt x="68" y="453"/>
                        <a:pt x="164" y="491"/>
                        <a:pt x="261" y="491"/>
                      </a:cubicBezTo>
                      <a:cubicBezTo>
                        <a:pt x="366" y="491"/>
                        <a:pt x="471" y="446"/>
                        <a:pt x="539" y="355"/>
                      </a:cubicBezTo>
                      <a:cubicBezTo>
                        <a:pt x="572" y="313"/>
                        <a:pt x="596" y="264"/>
                        <a:pt x="607" y="211"/>
                      </a:cubicBezTo>
                      <a:lnTo>
                        <a:pt x="607" y="211"/>
                      </a:lnTo>
                      <a:cubicBezTo>
                        <a:pt x="653" y="265"/>
                        <a:pt x="724" y="291"/>
                        <a:pt x="795" y="291"/>
                      </a:cubicBezTo>
                      <a:cubicBezTo>
                        <a:pt x="838" y="291"/>
                        <a:pt x="880" y="282"/>
                        <a:pt x="917" y="264"/>
                      </a:cubicBezTo>
                      <a:cubicBezTo>
                        <a:pt x="1029" y="212"/>
                        <a:pt x="1102" y="107"/>
                        <a:pt x="1161"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31"/>
                <p:cNvSpPr/>
                <p:nvPr>
                  <p:custDataLst>
                    <p:tags r:id="rId232"/>
                  </p:custDataLst>
                </p:nvPr>
              </p:nvSpPr>
              <p:spPr>
                <a:xfrm>
                  <a:off x="463909" y="5277659"/>
                  <a:ext cx="73478" cy="28545"/>
                </a:xfrm>
                <a:custGeom>
                  <a:avLst/>
                  <a:gdLst/>
                  <a:ahLst/>
                  <a:cxnLst/>
                  <a:rect l="l" t="t" r="r" b="b"/>
                  <a:pathLst>
                    <a:path w="955" h="371" extrusionOk="0">
                      <a:moveTo>
                        <a:pt x="536" y="1"/>
                      </a:moveTo>
                      <a:lnTo>
                        <a:pt x="541" y="84"/>
                      </a:lnTo>
                      <a:cubicBezTo>
                        <a:pt x="545" y="142"/>
                        <a:pt x="522" y="199"/>
                        <a:pt x="484" y="244"/>
                      </a:cubicBezTo>
                      <a:cubicBezTo>
                        <a:pt x="427" y="313"/>
                        <a:pt x="349" y="343"/>
                        <a:pt x="268" y="343"/>
                      </a:cubicBezTo>
                      <a:cubicBezTo>
                        <a:pt x="172" y="343"/>
                        <a:pt x="72" y="301"/>
                        <a:pt x="1" y="237"/>
                      </a:cubicBezTo>
                      <a:lnTo>
                        <a:pt x="1" y="237"/>
                      </a:lnTo>
                      <a:cubicBezTo>
                        <a:pt x="71" y="321"/>
                        <a:pt x="179" y="370"/>
                        <a:pt x="284" y="370"/>
                      </a:cubicBezTo>
                      <a:cubicBezTo>
                        <a:pt x="368" y="370"/>
                        <a:pt x="450" y="339"/>
                        <a:pt x="510" y="267"/>
                      </a:cubicBezTo>
                      <a:cubicBezTo>
                        <a:pt x="542" y="230"/>
                        <a:pt x="565" y="184"/>
                        <a:pt x="573" y="135"/>
                      </a:cubicBezTo>
                      <a:lnTo>
                        <a:pt x="573" y="135"/>
                      </a:lnTo>
                      <a:cubicBezTo>
                        <a:pt x="619" y="187"/>
                        <a:pt x="682" y="212"/>
                        <a:pt x="745" y="212"/>
                      </a:cubicBezTo>
                      <a:cubicBezTo>
                        <a:pt x="833" y="212"/>
                        <a:pt x="921" y="162"/>
                        <a:pt x="955" y="62"/>
                      </a:cubicBezTo>
                      <a:lnTo>
                        <a:pt x="955" y="62"/>
                      </a:lnTo>
                      <a:cubicBezTo>
                        <a:pt x="936" y="99"/>
                        <a:pt x="908" y="130"/>
                        <a:pt x="874" y="152"/>
                      </a:cubicBezTo>
                      <a:cubicBezTo>
                        <a:pt x="840" y="176"/>
                        <a:pt x="800" y="187"/>
                        <a:pt x="761" y="187"/>
                      </a:cubicBezTo>
                      <a:cubicBezTo>
                        <a:pt x="685" y="187"/>
                        <a:pt x="609" y="146"/>
                        <a:pt x="574" y="75"/>
                      </a:cubicBezTo>
                      <a:lnTo>
                        <a:pt x="536" y="1"/>
                      </a:ln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31"/>
                <p:cNvSpPr/>
                <p:nvPr>
                  <p:custDataLst>
                    <p:tags r:id="rId233"/>
                  </p:custDataLst>
                </p:nvPr>
              </p:nvSpPr>
              <p:spPr>
                <a:xfrm>
                  <a:off x="344421" y="5258116"/>
                  <a:ext cx="76786" cy="20312"/>
                </a:xfrm>
                <a:custGeom>
                  <a:avLst/>
                  <a:gdLst/>
                  <a:ahLst/>
                  <a:cxnLst/>
                  <a:rect l="l" t="t" r="r" b="b"/>
                  <a:pathLst>
                    <a:path w="998" h="264" extrusionOk="0">
                      <a:moveTo>
                        <a:pt x="547" y="0"/>
                      </a:moveTo>
                      <a:cubicBezTo>
                        <a:pt x="518" y="62"/>
                        <a:pt x="490" y="128"/>
                        <a:pt x="444" y="172"/>
                      </a:cubicBezTo>
                      <a:cubicBezTo>
                        <a:pt x="403" y="214"/>
                        <a:pt x="350" y="231"/>
                        <a:pt x="294" y="231"/>
                      </a:cubicBezTo>
                      <a:cubicBezTo>
                        <a:pt x="238" y="231"/>
                        <a:pt x="180" y="213"/>
                        <a:pt x="132" y="182"/>
                      </a:cubicBezTo>
                      <a:cubicBezTo>
                        <a:pt x="83" y="152"/>
                        <a:pt x="39" y="110"/>
                        <a:pt x="1" y="65"/>
                      </a:cubicBezTo>
                      <a:lnTo>
                        <a:pt x="1" y="65"/>
                      </a:lnTo>
                      <a:cubicBezTo>
                        <a:pt x="65" y="170"/>
                        <a:pt x="178" y="264"/>
                        <a:pt x="303" y="264"/>
                      </a:cubicBezTo>
                      <a:cubicBezTo>
                        <a:pt x="331" y="264"/>
                        <a:pt x="359" y="259"/>
                        <a:pt x="388" y="249"/>
                      </a:cubicBezTo>
                      <a:cubicBezTo>
                        <a:pt x="471" y="221"/>
                        <a:pt x="522" y="141"/>
                        <a:pt x="557" y="66"/>
                      </a:cubicBezTo>
                      <a:lnTo>
                        <a:pt x="557" y="66"/>
                      </a:lnTo>
                      <a:cubicBezTo>
                        <a:pt x="612" y="123"/>
                        <a:pt x="687" y="151"/>
                        <a:pt x="762" y="151"/>
                      </a:cubicBezTo>
                      <a:cubicBezTo>
                        <a:pt x="853" y="151"/>
                        <a:pt x="944" y="109"/>
                        <a:pt x="998" y="26"/>
                      </a:cubicBezTo>
                      <a:lnTo>
                        <a:pt x="998" y="26"/>
                      </a:lnTo>
                      <a:cubicBezTo>
                        <a:pt x="939" y="92"/>
                        <a:pt x="860" y="125"/>
                        <a:pt x="782" y="125"/>
                      </a:cubicBezTo>
                      <a:cubicBezTo>
                        <a:pt x="693" y="125"/>
                        <a:pt x="604" y="83"/>
                        <a:pt x="547"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 name="组合 6"/>
            <p:cNvGrpSpPr/>
            <p:nvPr/>
          </p:nvGrpSpPr>
          <p:grpSpPr>
            <a:xfrm>
              <a:off x="460" y="229"/>
              <a:ext cx="2281" cy="2727"/>
              <a:chOff x="460" y="182"/>
              <a:chExt cx="2281" cy="2727"/>
            </a:xfrm>
          </p:grpSpPr>
          <p:grpSp>
            <p:nvGrpSpPr>
              <p:cNvPr id="2023" name="Google Shape;2023;p31"/>
              <p:cNvGrpSpPr/>
              <p:nvPr/>
            </p:nvGrpSpPr>
            <p:grpSpPr>
              <a:xfrm>
                <a:off x="460" y="183"/>
                <a:ext cx="486" cy="2126"/>
                <a:chOff x="5645356" y="-1886455"/>
                <a:chExt cx="127182" cy="556353"/>
              </a:xfrm>
            </p:grpSpPr>
            <p:sp>
              <p:nvSpPr>
                <p:cNvPr id="2024" name="Google Shape;2024;p31"/>
                <p:cNvSpPr/>
                <p:nvPr>
                  <p:custDataLst>
                    <p:tags r:id="rId219"/>
                  </p:custDataLst>
                </p:nvPr>
              </p:nvSpPr>
              <p:spPr>
                <a:xfrm>
                  <a:off x="5645356" y="-1834290"/>
                  <a:ext cx="48011" cy="71862"/>
                </a:xfrm>
                <a:custGeom>
                  <a:avLst/>
                  <a:gdLst/>
                  <a:ahLst/>
                  <a:cxnLst/>
                  <a:rect l="l" t="t" r="r" b="b"/>
                  <a:pathLst>
                    <a:path w="624" h="934" extrusionOk="0">
                      <a:moveTo>
                        <a:pt x="600" y="0"/>
                      </a:moveTo>
                      <a:lnTo>
                        <a:pt x="600" y="0"/>
                      </a:lnTo>
                      <a:cubicBezTo>
                        <a:pt x="411" y="57"/>
                        <a:pt x="249" y="194"/>
                        <a:pt x="147" y="363"/>
                      </a:cubicBezTo>
                      <a:cubicBezTo>
                        <a:pt x="46" y="533"/>
                        <a:pt x="1" y="735"/>
                        <a:pt x="8" y="933"/>
                      </a:cubicBezTo>
                      <a:cubicBezTo>
                        <a:pt x="198" y="876"/>
                        <a:pt x="357" y="752"/>
                        <a:pt x="467" y="586"/>
                      </a:cubicBezTo>
                      <a:cubicBezTo>
                        <a:pt x="577" y="419"/>
                        <a:pt x="623" y="196"/>
                        <a:pt x="600" y="0"/>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31"/>
                <p:cNvSpPr/>
                <p:nvPr>
                  <p:custDataLst>
                    <p:tags r:id="rId220"/>
                  </p:custDataLst>
                </p:nvPr>
              </p:nvSpPr>
              <p:spPr>
                <a:xfrm>
                  <a:off x="5646587" y="-1833290"/>
                  <a:ext cx="45087" cy="70323"/>
                </a:xfrm>
                <a:custGeom>
                  <a:avLst/>
                  <a:gdLst/>
                  <a:ahLst/>
                  <a:cxnLst/>
                  <a:rect l="l" t="t" r="r" b="b"/>
                  <a:pathLst>
                    <a:path w="586" h="914" extrusionOk="0">
                      <a:moveTo>
                        <a:pt x="585" y="1"/>
                      </a:moveTo>
                      <a:lnTo>
                        <a:pt x="585" y="1"/>
                      </a:lnTo>
                      <a:cubicBezTo>
                        <a:pt x="407" y="291"/>
                        <a:pt x="190" y="631"/>
                        <a:pt x="0" y="913"/>
                      </a:cubicBezTo>
                      <a:cubicBezTo>
                        <a:pt x="242" y="642"/>
                        <a:pt x="440" y="333"/>
                        <a:pt x="585"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31"/>
                <p:cNvSpPr/>
                <p:nvPr>
                  <p:custDataLst>
                    <p:tags r:id="rId221"/>
                  </p:custDataLst>
                </p:nvPr>
              </p:nvSpPr>
              <p:spPr>
                <a:xfrm>
                  <a:off x="5700599" y="-1647556"/>
                  <a:ext cx="71862" cy="46241"/>
                </a:xfrm>
                <a:custGeom>
                  <a:avLst/>
                  <a:gdLst/>
                  <a:ahLst/>
                  <a:cxnLst/>
                  <a:rect l="l" t="t" r="r" b="b"/>
                  <a:pathLst>
                    <a:path w="934" h="601" extrusionOk="0">
                      <a:moveTo>
                        <a:pt x="98" y="1"/>
                      </a:moveTo>
                      <a:cubicBezTo>
                        <a:pt x="65" y="1"/>
                        <a:pt x="32" y="3"/>
                        <a:pt x="0" y="6"/>
                      </a:cubicBezTo>
                      <a:cubicBezTo>
                        <a:pt x="58" y="197"/>
                        <a:pt x="194" y="359"/>
                        <a:pt x="364" y="460"/>
                      </a:cubicBezTo>
                      <a:cubicBezTo>
                        <a:pt x="523" y="556"/>
                        <a:pt x="710" y="600"/>
                        <a:pt x="897" y="600"/>
                      </a:cubicBezTo>
                      <a:cubicBezTo>
                        <a:pt x="909" y="600"/>
                        <a:pt x="921" y="600"/>
                        <a:pt x="934" y="600"/>
                      </a:cubicBezTo>
                      <a:cubicBezTo>
                        <a:pt x="876" y="410"/>
                        <a:pt x="752" y="250"/>
                        <a:pt x="586" y="141"/>
                      </a:cubicBezTo>
                      <a:cubicBezTo>
                        <a:pt x="448" y="48"/>
                        <a:pt x="269" y="1"/>
                        <a:pt x="98" y="1"/>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31"/>
                <p:cNvSpPr/>
                <p:nvPr>
                  <p:custDataLst>
                    <p:tags r:id="rId222"/>
                  </p:custDataLst>
                </p:nvPr>
              </p:nvSpPr>
              <p:spPr>
                <a:xfrm>
                  <a:off x="5701753" y="-1647172"/>
                  <a:ext cx="70323" cy="45087"/>
                </a:xfrm>
                <a:custGeom>
                  <a:avLst/>
                  <a:gdLst/>
                  <a:ahLst/>
                  <a:cxnLst/>
                  <a:rect l="l" t="t" r="r" b="b"/>
                  <a:pathLst>
                    <a:path w="914" h="586" extrusionOk="0">
                      <a:moveTo>
                        <a:pt x="1" y="0"/>
                      </a:moveTo>
                      <a:cubicBezTo>
                        <a:pt x="290" y="178"/>
                        <a:pt x="631" y="396"/>
                        <a:pt x="913" y="585"/>
                      </a:cubicBezTo>
                      <a:cubicBezTo>
                        <a:pt x="642" y="344"/>
                        <a:pt x="331" y="146"/>
                        <a:pt x="1" y="0"/>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31"/>
                <p:cNvSpPr/>
                <p:nvPr>
                  <p:custDataLst>
                    <p:tags r:id="rId223"/>
                  </p:custDataLst>
                </p:nvPr>
              </p:nvSpPr>
              <p:spPr>
                <a:xfrm>
                  <a:off x="5700676" y="-1411505"/>
                  <a:ext cx="71862" cy="46164"/>
                </a:xfrm>
                <a:custGeom>
                  <a:avLst/>
                  <a:gdLst/>
                  <a:ahLst/>
                  <a:cxnLst/>
                  <a:rect l="l" t="t" r="r" b="b"/>
                  <a:pathLst>
                    <a:path w="934" h="600" extrusionOk="0">
                      <a:moveTo>
                        <a:pt x="98" y="0"/>
                      </a:moveTo>
                      <a:cubicBezTo>
                        <a:pt x="65" y="0"/>
                        <a:pt x="32" y="2"/>
                        <a:pt x="0" y="5"/>
                      </a:cubicBezTo>
                      <a:cubicBezTo>
                        <a:pt x="58" y="196"/>
                        <a:pt x="194" y="358"/>
                        <a:pt x="364" y="460"/>
                      </a:cubicBezTo>
                      <a:cubicBezTo>
                        <a:pt x="523" y="555"/>
                        <a:pt x="710" y="599"/>
                        <a:pt x="897" y="599"/>
                      </a:cubicBezTo>
                      <a:cubicBezTo>
                        <a:pt x="909" y="599"/>
                        <a:pt x="921" y="599"/>
                        <a:pt x="934" y="599"/>
                      </a:cubicBezTo>
                      <a:cubicBezTo>
                        <a:pt x="876" y="409"/>
                        <a:pt x="752" y="249"/>
                        <a:pt x="586" y="140"/>
                      </a:cubicBezTo>
                      <a:cubicBezTo>
                        <a:pt x="447" y="47"/>
                        <a:pt x="268" y="0"/>
                        <a:pt x="98" y="0"/>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31"/>
                <p:cNvSpPr/>
                <p:nvPr>
                  <p:custDataLst>
                    <p:tags r:id="rId224"/>
                  </p:custDataLst>
                </p:nvPr>
              </p:nvSpPr>
              <p:spPr>
                <a:xfrm>
                  <a:off x="5701753" y="-1411197"/>
                  <a:ext cx="70323" cy="45164"/>
                </a:xfrm>
                <a:custGeom>
                  <a:avLst/>
                  <a:gdLst/>
                  <a:ahLst/>
                  <a:cxnLst/>
                  <a:rect l="l" t="t" r="r" b="b"/>
                  <a:pathLst>
                    <a:path w="914" h="587" extrusionOk="0">
                      <a:moveTo>
                        <a:pt x="1" y="0"/>
                      </a:moveTo>
                      <a:lnTo>
                        <a:pt x="1" y="0"/>
                      </a:lnTo>
                      <a:cubicBezTo>
                        <a:pt x="290" y="180"/>
                        <a:pt x="631" y="397"/>
                        <a:pt x="913" y="586"/>
                      </a:cubicBezTo>
                      <a:cubicBezTo>
                        <a:pt x="642" y="345"/>
                        <a:pt x="334" y="146"/>
                        <a:pt x="1" y="0"/>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31"/>
                <p:cNvSpPr/>
                <p:nvPr>
                  <p:custDataLst>
                    <p:tags r:id="rId225"/>
                  </p:custDataLst>
                </p:nvPr>
              </p:nvSpPr>
              <p:spPr>
                <a:xfrm>
                  <a:off x="5645510" y="-1520452"/>
                  <a:ext cx="47857" cy="71939"/>
                </a:xfrm>
                <a:custGeom>
                  <a:avLst/>
                  <a:gdLst/>
                  <a:ahLst/>
                  <a:cxnLst/>
                  <a:rect l="l" t="t" r="r" b="b"/>
                  <a:pathLst>
                    <a:path w="622" h="935" extrusionOk="0">
                      <a:moveTo>
                        <a:pt x="600" y="1"/>
                      </a:moveTo>
                      <a:lnTo>
                        <a:pt x="600" y="1"/>
                      </a:lnTo>
                      <a:cubicBezTo>
                        <a:pt x="410" y="58"/>
                        <a:pt x="248" y="195"/>
                        <a:pt x="147" y="365"/>
                      </a:cubicBezTo>
                      <a:cubicBezTo>
                        <a:pt x="45" y="534"/>
                        <a:pt x="1" y="736"/>
                        <a:pt x="7" y="934"/>
                      </a:cubicBezTo>
                      <a:cubicBezTo>
                        <a:pt x="197" y="877"/>
                        <a:pt x="356" y="753"/>
                        <a:pt x="466" y="587"/>
                      </a:cubicBezTo>
                      <a:cubicBezTo>
                        <a:pt x="575" y="422"/>
                        <a:pt x="621" y="199"/>
                        <a:pt x="600" y="1"/>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31"/>
                <p:cNvSpPr/>
                <p:nvPr>
                  <p:custDataLst>
                    <p:tags r:id="rId226"/>
                  </p:custDataLst>
                </p:nvPr>
              </p:nvSpPr>
              <p:spPr>
                <a:xfrm>
                  <a:off x="5646587" y="-1519221"/>
                  <a:ext cx="45087" cy="70323"/>
                </a:xfrm>
                <a:custGeom>
                  <a:avLst/>
                  <a:gdLst/>
                  <a:ahLst/>
                  <a:cxnLst/>
                  <a:rect l="l" t="t" r="r" b="b"/>
                  <a:pathLst>
                    <a:path w="586" h="914" extrusionOk="0">
                      <a:moveTo>
                        <a:pt x="585" y="1"/>
                      </a:moveTo>
                      <a:lnTo>
                        <a:pt x="585" y="1"/>
                      </a:lnTo>
                      <a:cubicBezTo>
                        <a:pt x="407" y="291"/>
                        <a:pt x="190" y="631"/>
                        <a:pt x="0" y="913"/>
                      </a:cubicBezTo>
                      <a:cubicBezTo>
                        <a:pt x="242" y="642"/>
                        <a:pt x="440" y="333"/>
                        <a:pt x="585"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31"/>
                <p:cNvSpPr/>
                <p:nvPr>
                  <p:custDataLst>
                    <p:tags r:id="rId227"/>
                  </p:custDataLst>
                </p:nvPr>
              </p:nvSpPr>
              <p:spPr>
                <a:xfrm>
                  <a:off x="5692059" y="-1886455"/>
                  <a:ext cx="11464" cy="556353"/>
                </a:xfrm>
                <a:custGeom>
                  <a:avLst/>
                  <a:gdLst/>
                  <a:ahLst/>
                  <a:cxnLst/>
                  <a:rect l="l" t="t" r="r" b="b"/>
                  <a:pathLst>
                    <a:path w="149" h="7231" extrusionOk="0">
                      <a:moveTo>
                        <a:pt x="2" y="0"/>
                      </a:moveTo>
                      <a:lnTo>
                        <a:pt x="2" y="110"/>
                      </a:lnTo>
                      <a:lnTo>
                        <a:pt x="147" y="110"/>
                      </a:lnTo>
                      <a:lnTo>
                        <a:pt x="147" y="0"/>
                      </a:lnTo>
                      <a:close/>
                      <a:moveTo>
                        <a:pt x="1" y="219"/>
                      </a:moveTo>
                      <a:lnTo>
                        <a:pt x="1" y="329"/>
                      </a:lnTo>
                      <a:lnTo>
                        <a:pt x="147" y="329"/>
                      </a:lnTo>
                      <a:lnTo>
                        <a:pt x="145" y="219"/>
                      </a:lnTo>
                      <a:close/>
                      <a:moveTo>
                        <a:pt x="2" y="436"/>
                      </a:moveTo>
                      <a:lnTo>
                        <a:pt x="2" y="546"/>
                      </a:lnTo>
                      <a:lnTo>
                        <a:pt x="147" y="546"/>
                      </a:lnTo>
                      <a:lnTo>
                        <a:pt x="148" y="436"/>
                      </a:lnTo>
                      <a:close/>
                      <a:moveTo>
                        <a:pt x="1" y="655"/>
                      </a:moveTo>
                      <a:lnTo>
                        <a:pt x="1" y="765"/>
                      </a:lnTo>
                      <a:lnTo>
                        <a:pt x="147" y="765"/>
                      </a:lnTo>
                      <a:lnTo>
                        <a:pt x="145" y="655"/>
                      </a:lnTo>
                      <a:close/>
                      <a:moveTo>
                        <a:pt x="2" y="874"/>
                      </a:moveTo>
                      <a:lnTo>
                        <a:pt x="2" y="984"/>
                      </a:lnTo>
                      <a:lnTo>
                        <a:pt x="147" y="984"/>
                      </a:lnTo>
                      <a:lnTo>
                        <a:pt x="148" y="874"/>
                      </a:lnTo>
                      <a:close/>
                      <a:moveTo>
                        <a:pt x="1" y="1092"/>
                      </a:moveTo>
                      <a:lnTo>
                        <a:pt x="1" y="1202"/>
                      </a:lnTo>
                      <a:lnTo>
                        <a:pt x="147" y="1202"/>
                      </a:lnTo>
                      <a:lnTo>
                        <a:pt x="145" y="1092"/>
                      </a:lnTo>
                      <a:close/>
                      <a:moveTo>
                        <a:pt x="2" y="1311"/>
                      </a:moveTo>
                      <a:lnTo>
                        <a:pt x="2" y="1421"/>
                      </a:lnTo>
                      <a:lnTo>
                        <a:pt x="147" y="1421"/>
                      </a:lnTo>
                      <a:lnTo>
                        <a:pt x="148" y="1311"/>
                      </a:lnTo>
                      <a:close/>
                      <a:moveTo>
                        <a:pt x="2" y="1530"/>
                      </a:moveTo>
                      <a:lnTo>
                        <a:pt x="2" y="1640"/>
                      </a:lnTo>
                      <a:lnTo>
                        <a:pt x="147" y="1640"/>
                      </a:lnTo>
                      <a:lnTo>
                        <a:pt x="147" y="1530"/>
                      </a:lnTo>
                      <a:close/>
                      <a:moveTo>
                        <a:pt x="1" y="1748"/>
                      </a:moveTo>
                      <a:lnTo>
                        <a:pt x="1" y="1858"/>
                      </a:lnTo>
                      <a:lnTo>
                        <a:pt x="147" y="1858"/>
                      </a:lnTo>
                      <a:lnTo>
                        <a:pt x="147" y="1748"/>
                      </a:lnTo>
                      <a:close/>
                      <a:moveTo>
                        <a:pt x="2" y="1967"/>
                      </a:moveTo>
                      <a:lnTo>
                        <a:pt x="2" y="2077"/>
                      </a:lnTo>
                      <a:lnTo>
                        <a:pt x="147" y="2077"/>
                      </a:lnTo>
                      <a:lnTo>
                        <a:pt x="147" y="1967"/>
                      </a:lnTo>
                      <a:close/>
                      <a:moveTo>
                        <a:pt x="1" y="2186"/>
                      </a:moveTo>
                      <a:lnTo>
                        <a:pt x="1" y="2296"/>
                      </a:lnTo>
                      <a:lnTo>
                        <a:pt x="147" y="2296"/>
                      </a:lnTo>
                      <a:lnTo>
                        <a:pt x="147" y="2186"/>
                      </a:lnTo>
                      <a:close/>
                      <a:moveTo>
                        <a:pt x="2" y="2404"/>
                      </a:moveTo>
                      <a:lnTo>
                        <a:pt x="2" y="2514"/>
                      </a:lnTo>
                      <a:lnTo>
                        <a:pt x="147" y="2514"/>
                      </a:lnTo>
                      <a:lnTo>
                        <a:pt x="147" y="2404"/>
                      </a:lnTo>
                      <a:close/>
                      <a:moveTo>
                        <a:pt x="1" y="2623"/>
                      </a:moveTo>
                      <a:lnTo>
                        <a:pt x="1" y="2733"/>
                      </a:lnTo>
                      <a:lnTo>
                        <a:pt x="147" y="2733"/>
                      </a:lnTo>
                      <a:lnTo>
                        <a:pt x="145" y="2623"/>
                      </a:lnTo>
                      <a:close/>
                      <a:moveTo>
                        <a:pt x="2" y="2842"/>
                      </a:moveTo>
                      <a:lnTo>
                        <a:pt x="2" y="2952"/>
                      </a:lnTo>
                      <a:lnTo>
                        <a:pt x="147" y="2952"/>
                      </a:lnTo>
                      <a:lnTo>
                        <a:pt x="148" y="2842"/>
                      </a:lnTo>
                      <a:close/>
                      <a:moveTo>
                        <a:pt x="1" y="3059"/>
                      </a:moveTo>
                      <a:lnTo>
                        <a:pt x="1" y="3169"/>
                      </a:lnTo>
                      <a:lnTo>
                        <a:pt x="147" y="3169"/>
                      </a:lnTo>
                      <a:lnTo>
                        <a:pt x="145" y="3059"/>
                      </a:lnTo>
                      <a:close/>
                      <a:moveTo>
                        <a:pt x="2" y="3278"/>
                      </a:moveTo>
                      <a:lnTo>
                        <a:pt x="2" y="3388"/>
                      </a:lnTo>
                      <a:lnTo>
                        <a:pt x="147" y="3388"/>
                      </a:lnTo>
                      <a:lnTo>
                        <a:pt x="148" y="3278"/>
                      </a:lnTo>
                      <a:close/>
                      <a:moveTo>
                        <a:pt x="1" y="3496"/>
                      </a:moveTo>
                      <a:lnTo>
                        <a:pt x="1" y="3606"/>
                      </a:lnTo>
                      <a:lnTo>
                        <a:pt x="147" y="3606"/>
                      </a:lnTo>
                      <a:lnTo>
                        <a:pt x="145" y="3496"/>
                      </a:lnTo>
                      <a:close/>
                      <a:moveTo>
                        <a:pt x="2" y="3715"/>
                      </a:moveTo>
                      <a:lnTo>
                        <a:pt x="2" y="3825"/>
                      </a:lnTo>
                      <a:lnTo>
                        <a:pt x="147" y="3825"/>
                      </a:lnTo>
                      <a:lnTo>
                        <a:pt x="148" y="3715"/>
                      </a:lnTo>
                      <a:close/>
                      <a:moveTo>
                        <a:pt x="2" y="3934"/>
                      </a:moveTo>
                      <a:lnTo>
                        <a:pt x="2" y="4044"/>
                      </a:lnTo>
                      <a:lnTo>
                        <a:pt x="147" y="4044"/>
                      </a:lnTo>
                      <a:lnTo>
                        <a:pt x="147" y="3934"/>
                      </a:lnTo>
                      <a:close/>
                      <a:moveTo>
                        <a:pt x="1" y="4152"/>
                      </a:moveTo>
                      <a:lnTo>
                        <a:pt x="1" y="4262"/>
                      </a:lnTo>
                      <a:lnTo>
                        <a:pt x="147" y="4262"/>
                      </a:lnTo>
                      <a:lnTo>
                        <a:pt x="147" y="4152"/>
                      </a:lnTo>
                      <a:close/>
                      <a:moveTo>
                        <a:pt x="2" y="4371"/>
                      </a:moveTo>
                      <a:lnTo>
                        <a:pt x="2" y="4481"/>
                      </a:lnTo>
                      <a:lnTo>
                        <a:pt x="147" y="4481"/>
                      </a:lnTo>
                      <a:lnTo>
                        <a:pt x="147" y="4371"/>
                      </a:lnTo>
                      <a:close/>
                      <a:moveTo>
                        <a:pt x="1" y="4590"/>
                      </a:moveTo>
                      <a:lnTo>
                        <a:pt x="1" y="4700"/>
                      </a:lnTo>
                      <a:lnTo>
                        <a:pt x="147" y="4700"/>
                      </a:lnTo>
                      <a:lnTo>
                        <a:pt x="147" y="4590"/>
                      </a:lnTo>
                      <a:close/>
                      <a:moveTo>
                        <a:pt x="2" y="4808"/>
                      </a:moveTo>
                      <a:lnTo>
                        <a:pt x="2" y="4918"/>
                      </a:lnTo>
                      <a:lnTo>
                        <a:pt x="147" y="4918"/>
                      </a:lnTo>
                      <a:lnTo>
                        <a:pt x="147" y="4808"/>
                      </a:lnTo>
                      <a:close/>
                      <a:moveTo>
                        <a:pt x="1" y="5027"/>
                      </a:moveTo>
                      <a:lnTo>
                        <a:pt x="1" y="5135"/>
                      </a:lnTo>
                      <a:lnTo>
                        <a:pt x="147" y="5135"/>
                      </a:lnTo>
                      <a:lnTo>
                        <a:pt x="145" y="5027"/>
                      </a:lnTo>
                      <a:close/>
                      <a:moveTo>
                        <a:pt x="3" y="5246"/>
                      </a:moveTo>
                      <a:lnTo>
                        <a:pt x="3" y="5356"/>
                      </a:lnTo>
                      <a:lnTo>
                        <a:pt x="148" y="5356"/>
                      </a:lnTo>
                      <a:lnTo>
                        <a:pt x="149" y="5246"/>
                      </a:lnTo>
                      <a:close/>
                      <a:moveTo>
                        <a:pt x="2" y="5463"/>
                      </a:moveTo>
                      <a:lnTo>
                        <a:pt x="2" y="5572"/>
                      </a:lnTo>
                      <a:lnTo>
                        <a:pt x="148" y="5572"/>
                      </a:lnTo>
                      <a:lnTo>
                        <a:pt x="147" y="5463"/>
                      </a:lnTo>
                      <a:close/>
                      <a:moveTo>
                        <a:pt x="3" y="5682"/>
                      </a:moveTo>
                      <a:lnTo>
                        <a:pt x="3" y="5791"/>
                      </a:lnTo>
                      <a:lnTo>
                        <a:pt x="148" y="5791"/>
                      </a:lnTo>
                      <a:lnTo>
                        <a:pt x="149" y="5682"/>
                      </a:lnTo>
                      <a:close/>
                      <a:moveTo>
                        <a:pt x="3" y="5901"/>
                      </a:moveTo>
                      <a:lnTo>
                        <a:pt x="3" y="6011"/>
                      </a:lnTo>
                      <a:lnTo>
                        <a:pt x="148" y="6011"/>
                      </a:lnTo>
                      <a:lnTo>
                        <a:pt x="148" y="5901"/>
                      </a:lnTo>
                      <a:close/>
                      <a:moveTo>
                        <a:pt x="2" y="6119"/>
                      </a:moveTo>
                      <a:lnTo>
                        <a:pt x="2" y="6228"/>
                      </a:lnTo>
                      <a:lnTo>
                        <a:pt x="148" y="6228"/>
                      </a:lnTo>
                      <a:lnTo>
                        <a:pt x="148" y="6119"/>
                      </a:lnTo>
                      <a:close/>
                      <a:moveTo>
                        <a:pt x="3" y="6338"/>
                      </a:moveTo>
                      <a:lnTo>
                        <a:pt x="3" y="6447"/>
                      </a:lnTo>
                      <a:lnTo>
                        <a:pt x="148" y="6447"/>
                      </a:lnTo>
                      <a:lnTo>
                        <a:pt x="148" y="6338"/>
                      </a:lnTo>
                      <a:close/>
                      <a:moveTo>
                        <a:pt x="2" y="6557"/>
                      </a:moveTo>
                      <a:lnTo>
                        <a:pt x="2" y="6666"/>
                      </a:lnTo>
                      <a:lnTo>
                        <a:pt x="148" y="6666"/>
                      </a:lnTo>
                      <a:lnTo>
                        <a:pt x="148" y="6557"/>
                      </a:lnTo>
                      <a:close/>
                      <a:moveTo>
                        <a:pt x="3" y="6775"/>
                      </a:moveTo>
                      <a:lnTo>
                        <a:pt x="3" y="6884"/>
                      </a:lnTo>
                      <a:lnTo>
                        <a:pt x="148" y="6884"/>
                      </a:lnTo>
                      <a:lnTo>
                        <a:pt x="148" y="6775"/>
                      </a:lnTo>
                      <a:close/>
                      <a:moveTo>
                        <a:pt x="2" y="6994"/>
                      </a:moveTo>
                      <a:lnTo>
                        <a:pt x="2" y="7103"/>
                      </a:lnTo>
                      <a:lnTo>
                        <a:pt x="148" y="7103"/>
                      </a:lnTo>
                      <a:lnTo>
                        <a:pt x="148" y="6994"/>
                      </a:lnTo>
                      <a:close/>
                      <a:moveTo>
                        <a:pt x="3" y="7212"/>
                      </a:moveTo>
                      <a:lnTo>
                        <a:pt x="3" y="7231"/>
                      </a:lnTo>
                      <a:lnTo>
                        <a:pt x="148" y="7231"/>
                      </a:lnTo>
                      <a:lnTo>
                        <a:pt x="148" y="7212"/>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33" name="Google Shape;2033;p31"/>
              <p:cNvGrpSpPr/>
              <p:nvPr/>
            </p:nvGrpSpPr>
            <p:grpSpPr>
              <a:xfrm>
                <a:off x="1355" y="183"/>
                <a:ext cx="597" cy="2727"/>
                <a:chOff x="5933804" y="-1886455"/>
                <a:chExt cx="127105" cy="580205"/>
              </a:xfrm>
            </p:grpSpPr>
            <p:sp>
              <p:nvSpPr>
                <p:cNvPr id="2034" name="Google Shape;2034;p31"/>
                <p:cNvSpPr/>
                <p:nvPr>
                  <p:custDataLst>
                    <p:tags r:id="rId212"/>
                  </p:custDataLst>
                </p:nvPr>
              </p:nvSpPr>
              <p:spPr>
                <a:xfrm>
                  <a:off x="5989047" y="-1469440"/>
                  <a:ext cx="71862" cy="46164"/>
                </a:xfrm>
                <a:custGeom>
                  <a:avLst/>
                  <a:gdLst/>
                  <a:ahLst/>
                  <a:cxnLst/>
                  <a:rect l="l" t="t" r="r" b="b"/>
                  <a:pathLst>
                    <a:path w="934" h="600" extrusionOk="0">
                      <a:moveTo>
                        <a:pt x="95" y="1"/>
                      </a:moveTo>
                      <a:cubicBezTo>
                        <a:pt x="63" y="1"/>
                        <a:pt x="32" y="2"/>
                        <a:pt x="1" y="5"/>
                      </a:cubicBezTo>
                      <a:cubicBezTo>
                        <a:pt x="58" y="196"/>
                        <a:pt x="194" y="358"/>
                        <a:pt x="363" y="459"/>
                      </a:cubicBezTo>
                      <a:cubicBezTo>
                        <a:pt x="523" y="555"/>
                        <a:pt x="711" y="599"/>
                        <a:pt x="897" y="599"/>
                      </a:cubicBezTo>
                      <a:cubicBezTo>
                        <a:pt x="909" y="599"/>
                        <a:pt x="922" y="599"/>
                        <a:pt x="934" y="599"/>
                      </a:cubicBezTo>
                      <a:cubicBezTo>
                        <a:pt x="877" y="408"/>
                        <a:pt x="752" y="249"/>
                        <a:pt x="587" y="140"/>
                      </a:cubicBezTo>
                      <a:cubicBezTo>
                        <a:pt x="447" y="48"/>
                        <a:pt x="267" y="1"/>
                        <a:pt x="95" y="1"/>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31"/>
                <p:cNvSpPr/>
                <p:nvPr>
                  <p:custDataLst>
                    <p:tags r:id="rId213"/>
                  </p:custDataLst>
                </p:nvPr>
              </p:nvSpPr>
              <p:spPr>
                <a:xfrm>
                  <a:off x="5990278" y="-1469133"/>
                  <a:ext cx="70246" cy="45087"/>
                </a:xfrm>
                <a:custGeom>
                  <a:avLst/>
                  <a:gdLst/>
                  <a:ahLst/>
                  <a:cxnLst/>
                  <a:rect l="l" t="t" r="r" b="b"/>
                  <a:pathLst>
                    <a:path w="913" h="586" extrusionOk="0">
                      <a:moveTo>
                        <a:pt x="0" y="0"/>
                      </a:moveTo>
                      <a:lnTo>
                        <a:pt x="0" y="0"/>
                      </a:lnTo>
                      <a:cubicBezTo>
                        <a:pt x="289" y="179"/>
                        <a:pt x="629" y="397"/>
                        <a:pt x="913" y="585"/>
                      </a:cubicBezTo>
                      <a:cubicBezTo>
                        <a:pt x="642" y="346"/>
                        <a:pt x="331" y="147"/>
                        <a:pt x="0" y="0"/>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31"/>
                <p:cNvSpPr/>
                <p:nvPr>
                  <p:custDataLst>
                    <p:tags r:id="rId214"/>
                  </p:custDataLst>
                </p:nvPr>
              </p:nvSpPr>
              <p:spPr>
                <a:xfrm>
                  <a:off x="5989047" y="-1812516"/>
                  <a:ext cx="71862" cy="46164"/>
                </a:xfrm>
                <a:custGeom>
                  <a:avLst/>
                  <a:gdLst/>
                  <a:ahLst/>
                  <a:cxnLst/>
                  <a:rect l="l" t="t" r="r" b="b"/>
                  <a:pathLst>
                    <a:path w="934" h="600" extrusionOk="0">
                      <a:moveTo>
                        <a:pt x="98" y="1"/>
                      </a:moveTo>
                      <a:cubicBezTo>
                        <a:pt x="65" y="1"/>
                        <a:pt x="32" y="2"/>
                        <a:pt x="1" y="6"/>
                      </a:cubicBezTo>
                      <a:cubicBezTo>
                        <a:pt x="58" y="197"/>
                        <a:pt x="194" y="358"/>
                        <a:pt x="363" y="460"/>
                      </a:cubicBezTo>
                      <a:cubicBezTo>
                        <a:pt x="523" y="555"/>
                        <a:pt x="711" y="600"/>
                        <a:pt x="897" y="600"/>
                      </a:cubicBezTo>
                      <a:cubicBezTo>
                        <a:pt x="909" y="600"/>
                        <a:pt x="922" y="600"/>
                        <a:pt x="934" y="599"/>
                      </a:cubicBezTo>
                      <a:cubicBezTo>
                        <a:pt x="877" y="409"/>
                        <a:pt x="752" y="250"/>
                        <a:pt x="587" y="140"/>
                      </a:cubicBezTo>
                      <a:cubicBezTo>
                        <a:pt x="449" y="48"/>
                        <a:pt x="269" y="1"/>
                        <a:pt x="98" y="1"/>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31"/>
                <p:cNvSpPr/>
                <p:nvPr>
                  <p:custDataLst>
                    <p:tags r:id="rId215"/>
                  </p:custDataLst>
                </p:nvPr>
              </p:nvSpPr>
              <p:spPr>
                <a:xfrm>
                  <a:off x="5990278" y="-1812208"/>
                  <a:ext cx="70246" cy="45087"/>
                </a:xfrm>
                <a:custGeom>
                  <a:avLst/>
                  <a:gdLst/>
                  <a:ahLst/>
                  <a:cxnLst/>
                  <a:rect l="l" t="t" r="r" b="b"/>
                  <a:pathLst>
                    <a:path w="913" h="586" extrusionOk="0">
                      <a:moveTo>
                        <a:pt x="0" y="1"/>
                      </a:moveTo>
                      <a:lnTo>
                        <a:pt x="0" y="1"/>
                      </a:lnTo>
                      <a:cubicBezTo>
                        <a:pt x="289" y="179"/>
                        <a:pt x="629" y="397"/>
                        <a:pt x="913" y="586"/>
                      </a:cubicBezTo>
                      <a:cubicBezTo>
                        <a:pt x="641" y="345"/>
                        <a:pt x="331" y="147"/>
                        <a:pt x="0"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31"/>
                <p:cNvSpPr/>
                <p:nvPr>
                  <p:custDataLst>
                    <p:tags r:id="rId216"/>
                  </p:custDataLst>
                </p:nvPr>
              </p:nvSpPr>
              <p:spPr>
                <a:xfrm>
                  <a:off x="5933804" y="-1556075"/>
                  <a:ext cx="48011" cy="71939"/>
                </a:xfrm>
                <a:custGeom>
                  <a:avLst/>
                  <a:gdLst/>
                  <a:ahLst/>
                  <a:cxnLst/>
                  <a:rect l="l" t="t" r="r" b="b"/>
                  <a:pathLst>
                    <a:path w="624" h="935" extrusionOk="0">
                      <a:moveTo>
                        <a:pt x="601" y="1"/>
                      </a:moveTo>
                      <a:lnTo>
                        <a:pt x="601" y="1"/>
                      </a:lnTo>
                      <a:cubicBezTo>
                        <a:pt x="411" y="58"/>
                        <a:pt x="249" y="195"/>
                        <a:pt x="147" y="365"/>
                      </a:cubicBezTo>
                      <a:cubicBezTo>
                        <a:pt x="46" y="534"/>
                        <a:pt x="1" y="736"/>
                        <a:pt x="7" y="934"/>
                      </a:cubicBezTo>
                      <a:cubicBezTo>
                        <a:pt x="198" y="877"/>
                        <a:pt x="357" y="753"/>
                        <a:pt x="467" y="588"/>
                      </a:cubicBezTo>
                      <a:cubicBezTo>
                        <a:pt x="577" y="422"/>
                        <a:pt x="624" y="199"/>
                        <a:pt x="601" y="1"/>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31"/>
                <p:cNvSpPr/>
                <p:nvPr>
                  <p:custDataLst>
                    <p:tags r:id="rId217"/>
                  </p:custDataLst>
                </p:nvPr>
              </p:nvSpPr>
              <p:spPr>
                <a:xfrm>
                  <a:off x="5935036" y="-1554844"/>
                  <a:ext cx="45164" cy="70323"/>
                </a:xfrm>
                <a:custGeom>
                  <a:avLst/>
                  <a:gdLst/>
                  <a:ahLst/>
                  <a:cxnLst/>
                  <a:rect l="l" t="t" r="r" b="b"/>
                  <a:pathLst>
                    <a:path w="587" h="914" extrusionOk="0">
                      <a:moveTo>
                        <a:pt x="587" y="1"/>
                      </a:moveTo>
                      <a:cubicBezTo>
                        <a:pt x="407" y="290"/>
                        <a:pt x="190" y="630"/>
                        <a:pt x="1" y="913"/>
                      </a:cubicBezTo>
                      <a:cubicBezTo>
                        <a:pt x="243" y="642"/>
                        <a:pt x="441" y="333"/>
                        <a:pt x="587"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31"/>
                <p:cNvSpPr/>
                <p:nvPr>
                  <p:custDataLst>
                    <p:tags r:id="rId218"/>
                  </p:custDataLst>
                </p:nvPr>
              </p:nvSpPr>
              <p:spPr>
                <a:xfrm>
                  <a:off x="5981046" y="-1886455"/>
                  <a:ext cx="11464" cy="580205"/>
                </a:xfrm>
                <a:custGeom>
                  <a:avLst/>
                  <a:gdLst/>
                  <a:ahLst/>
                  <a:cxnLst/>
                  <a:rect l="l" t="t" r="r" b="b"/>
                  <a:pathLst>
                    <a:path w="149" h="7541" extrusionOk="0">
                      <a:moveTo>
                        <a:pt x="0" y="0"/>
                      </a:moveTo>
                      <a:lnTo>
                        <a:pt x="0" y="110"/>
                      </a:lnTo>
                      <a:lnTo>
                        <a:pt x="146" y="110"/>
                      </a:lnTo>
                      <a:lnTo>
                        <a:pt x="146" y="0"/>
                      </a:lnTo>
                      <a:close/>
                      <a:moveTo>
                        <a:pt x="1" y="217"/>
                      </a:moveTo>
                      <a:lnTo>
                        <a:pt x="1" y="327"/>
                      </a:lnTo>
                      <a:lnTo>
                        <a:pt x="146" y="327"/>
                      </a:lnTo>
                      <a:lnTo>
                        <a:pt x="147" y="217"/>
                      </a:lnTo>
                      <a:close/>
                      <a:moveTo>
                        <a:pt x="0" y="436"/>
                      </a:moveTo>
                      <a:lnTo>
                        <a:pt x="0" y="546"/>
                      </a:lnTo>
                      <a:lnTo>
                        <a:pt x="146" y="546"/>
                      </a:lnTo>
                      <a:lnTo>
                        <a:pt x="145" y="436"/>
                      </a:lnTo>
                      <a:close/>
                      <a:moveTo>
                        <a:pt x="0" y="655"/>
                      </a:moveTo>
                      <a:lnTo>
                        <a:pt x="0" y="765"/>
                      </a:lnTo>
                      <a:lnTo>
                        <a:pt x="146" y="765"/>
                      </a:lnTo>
                      <a:lnTo>
                        <a:pt x="146" y="655"/>
                      </a:lnTo>
                      <a:close/>
                      <a:moveTo>
                        <a:pt x="0" y="873"/>
                      </a:moveTo>
                      <a:lnTo>
                        <a:pt x="0" y="983"/>
                      </a:lnTo>
                      <a:lnTo>
                        <a:pt x="146" y="983"/>
                      </a:lnTo>
                      <a:lnTo>
                        <a:pt x="146" y="873"/>
                      </a:lnTo>
                      <a:close/>
                      <a:moveTo>
                        <a:pt x="0" y="1092"/>
                      </a:moveTo>
                      <a:lnTo>
                        <a:pt x="0" y="1202"/>
                      </a:lnTo>
                      <a:lnTo>
                        <a:pt x="146" y="1202"/>
                      </a:lnTo>
                      <a:lnTo>
                        <a:pt x="146" y="1092"/>
                      </a:lnTo>
                      <a:close/>
                      <a:moveTo>
                        <a:pt x="1" y="1311"/>
                      </a:moveTo>
                      <a:lnTo>
                        <a:pt x="1" y="1421"/>
                      </a:lnTo>
                      <a:lnTo>
                        <a:pt x="146" y="1421"/>
                      </a:lnTo>
                      <a:lnTo>
                        <a:pt x="146" y="1311"/>
                      </a:lnTo>
                      <a:close/>
                      <a:moveTo>
                        <a:pt x="0" y="1529"/>
                      </a:moveTo>
                      <a:lnTo>
                        <a:pt x="0" y="1639"/>
                      </a:lnTo>
                      <a:lnTo>
                        <a:pt x="146" y="1639"/>
                      </a:lnTo>
                      <a:lnTo>
                        <a:pt x="146" y="1529"/>
                      </a:lnTo>
                      <a:close/>
                      <a:moveTo>
                        <a:pt x="0" y="1748"/>
                      </a:moveTo>
                      <a:lnTo>
                        <a:pt x="0" y="1858"/>
                      </a:lnTo>
                      <a:lnTo>
                        <a:pt x="146" y="1858"/>
                      </a:lnTo>
                      <a:lnTo>
                        <a:pt x="146" y="1748"/>
                      </a:lnTo>
                      <a:close/>
                      <a:moveTo>
                        <a:pt x="0" y="1967"/>
                      </a:moveTo>
                      <a:lnTo>
                        <a:pt x="0" y="2077"/>
                      </a:lnTo>
                      <a:lnTo>
                        <a:pt x="146" y="2077"/>
                      </a:lnTo>
                      <a:lnTo>
                        <a:pt x="146" y="1967"/>
                      </a:lnTo>
                      <a:close/>
                      <a:moveTo>
                        <a:pt x="1" y="2185"/>
                      </a:moveTo>
                      <a:lnTo>
                        <a:pt x="1" y="2294"/>
                      </a:lnTo>
                      <a:lnTo>
                        <a:pt x="146" y="2294"/>
                      </a:lnTo>
                      <a:lnTo>
                        <a:pt x="146" y="2185"/>
                      </a:lnTo>
                      <a:close/>
                      <a:moveTo>
                        <a:pt x="0" y="2404"/>
                      </a:moveTo>
                      <a:lnTo>
                        <a:pt x="0" y="2514"/>
                      </a:lnTo>
                      <a:lnTo>
                        <a:pt x="146" y="2514"/>
                      </a:lnTo>
                      <a:lnTo>
                        <a:pt x="145" y="2404"/>
                      </a:lnTo>
                      <a:close/>
                      <a:moveTo>
                        <a:pt x="0" y="2621"/>
                      </a:moveTo>
                      <a:lnTo>
                        <a:pt x="0" y="2731"/>
                      </a:lnTo>
                      <a:lnTo>
                        <a:pt x="146" y="2731"/>
                      </a:lnTo>
                      <a:lnTo>
                        <a:pt x="146" y="2621"/>
                      </a:lnTo>
                      <a:close/>
                      <a:moveTo>
                        <a:pt x="0" y="2840"/>
                      </a:moveTo>
                      <a:lnTo>
                        <a:pt x="0" y="2950"/>
                      </a:lnTo>
                      <a:lnTo>
                        <a:pt x="146" y="2950"/>
                      </a:lnTo>
                      <a:lnTo>
                        <a:pt x="146" y="2840"/>
                      </a:lnTo>
                      <a:close/>
                      <a:moveTo>
                        <a:pt x="1" y="3059"/>
                      </a:moveTo>
                      <a:lnTo>
                        <a:pt x="1" y="3169"/>
                      </a:lnTo>
                      <a:lnTo>
                        <a:pt x="146" y="3169"/>
                      </a:lnTo>
                      <a:lnTo>
                        <a:pt x="147" y="3059"/>
                      </a:lnTo>
                      <a:close/>
                      <a:moveTo>
                        <a:pt x="1" y="3277"/>
                      </a:moveTo>
                      <a:lnTo>
                        <a:pt x="1" y="3387"/>
                      </a:lnTo>
                      <a:lnTo>
                        <a:pt x="146" y="3387"/>
                      </a:lnTo>
                      <a:lnTo>
                        <a:pt x="146" y="3277"/>
                      </a:lnTo>
                      <a:close/>
                      <a:moveTo>
                        <a:pt x="0" y="3496"/>
                      </a:moveTo>
                      <a:lnTo>
                        <a:pt x="0" y="3606"/>
                      </a:lnTo>
                      <a:lnTo>
                        <a:pt x="146" y="3606"/>
                      </a:lnTo>
                      <a:lnTo>
                        <a:pt x="146" y="3496"/>
                      </a:lnTo>
                      <a:close/>
                      <a:moveTo>
                        <a:pt x="0" y="3715"/>
                      </a:moveTo>
                      <a:lnTo>
                        <a:pt x="0" y="3825"/>
                      </a:lnTo>
                      <a:lnTo>
                        <a:pt x="146" y="3825"/>
                      </a:lnTo>
                      <a:lnTo>
                        <a:pt x="146" y="3715"/>
                      </a:lnTo>
                      <a:close/>
                      <a:moveTo>
                        <a:pt x="0" y="3933"/>
                      </a:moveTo>
                      <a:lnTo>
                        <a:pt x="0" y="4043"/>
                      </a:lnTo>
                      <a:lnTo>
                        <a:pt x="146" y="4043"/>
                      </a:lnTo>
                      <a:lnTo>
                        <a:pt x="146" y="3933"/>
                      </a:lnTo>
                      <a:close/>
                      <a:moveTo>
                        <a:pt x="1" y="4152"/>
                      </a:moveTo>
                      <a:lnTo>
                        <a:pt x="1" y="4262"/>
                      </a:lnTo>
                      <a:lnTo>
                        <a:pt x="146" y="4262"/>
                      </a:lnTo>
                      <a:lnTo>
                        <a:pt x="146" y="4152"/>
                      </a:lnTo>
                      <a:close/>
                      <a:moveTo>
                        <a:pt x="0" y="4371"/>
                      </a:moveTo>
                      <a:lnTo>
                        <a:pt x="0" y="4481"/>
                      </a:lnTo>
                      <a:lnTo>
                        <a:pt x="146" y="4481"/>
                      </a:lnTo>
                      <a:lnTo>
                        <a:pt x="145" y="4371"/>
                      </a:lnTo>
                      <a:close/>
                      <a:moveTo>
                        <a:pt x="0" y="4589"/>
                      </a:moveTo>
                      <a:lnTo>
                        <a:pt x="0" y="4699"/>
                      </a:lnTo>
                      <a:lnTo>
                        <a:pt x="146" y="4699"/>
                      </a:lnTo>
                      <a:lnTo>
                        <a:pt x="146" y="4589"/>
                      </a:lnTo>
                      <a:close/>
                      <a:moveTo>
                        <a:pt x="0" y="4808"/>
                      </a:moveTo>
                      <a:lnTo>
                        <a:pt x="0" y="4918"/>
                      </a:lnTo>
                      <a:lnTo>
                        <a:pt x="146" y="4918"/>
                      </a:lnTo>
                      <a:lnTo>
                        <a:pt x="146" y="4808"/>
                      </a:lnTo>
                      <a:close/>
                      <a:moveTo>
                        <a:pt x="1" y="5027"/>
                      </a:moveTo>
                      <a:lnTo>
                        <a:pt x="1" y="5135"/>
                      </a:lnTo>
                      <a:lnTo>
                        <a:pt x="146" y="5135"/>
                      </a:lnTo>
                      <a:lnTo>
                        <a:pt x="147" y="5027"/>
                      </a:lnTo>
                      <a:close/>
                      <a:moveTo>
                        <a:pt x="0" y="5244"/>
                      </a:moveTo>
                      <a:lnTo>
                        <a:pt x="0" y="5353"/>
                      </a:lnTo>
                      <a:lnTo>
                        <a:pt x="146" y="5353"/>
                      </a:lnTo>
                      <a:lnTo>
                        <a:pt x="145" y="5244"/>
                      </a:lnTo>
                      <a:close/>
                      <a:moveTo>
                        <a:pt x="0" y="5463"/>
                      </a:moveTo>
                      <a:lnTo>
                        <a:pt x="0" y="5572"/>
                      </a:lnTo>
                      <a:lnTo>
                        <a:pt x="146" y="5572"/>
                      </a:lnTo>
                      <a:lnTo>
                        <a:pt x="146" y="5463"/>
                      </a:lnTo>
                      <a:close/>
                      <a:moveTo>
                        <a:pt x="0" y="5682"/>
                      </a:moveTo>
                      <a:lnTo>
                        <a:pt x="0" y="5791"/>
                      </a:lnTo>
                      <a:lnTo>
                        <a:pt x="146" y="5791"/>
                      </a:lnTo>
                      <a:lnTo>
                        <a:pt x="146" y="5682"/>
                      </a:lnTo>
                      <a:close/>
                      <a:moveTo>
                        <a:pt x="0" y="5900"/>
                      </a:moveTo>
                      <a:lnTo>
                        <a:pt x="0" y="6009"/>
                      </a:lnTo>
                      <a:lnTo>
                        <a:pt x="146" y="6009"/>
                      </a:lnTo>
                      <a:lnTo>
                        <a:pt x="146" y="5900"/>
                      </a:lnTo>
                      <a:close/>
                      <a:moveTo>
                        <a:pt x="1" y="6119"/>
                      </a:moveTo>
                      <a:lnTo>
                        <a:pt x="1" y="6228"/>
                      </a:lnTo>
                      <a:lnTo>
                        <a:pt x="146" y="6228"/>
                      </a:lnTo>
                      <a:lnTo>
                        <a:pt x="146" y="6119"/>
                      </a:lnTo>
                      <a:close/>
                      <a:moveTo>
                        <a:pt x="0" y="6338"/>
                      </a:moveTo>
                      <a:lnTo>
                        <a:pt x="0" y="6447"/>
                      </a:lnTo>
                      <a:lnTo>
                        <a:pt x="146" y="6447"/>
                      </a:lnTo>
                      <a:lnTo>
                        <a:pt x="146" y="6338"/>
                      </a:lnTo>
                      <a:close/>
                      <a:moveTo>
                        <a:pt x="1" y="6556"/>
                      </a:moveTo>
                      <a:lnTo>
                        <a:pt x="1" y="6665"/>
                      </a:lnTo>
                      <a:lnTo>
                        <a:pt x="147" y="6665"/>
                      </a:lnTo>
                      <a:lnTo>
                        <a:pt x="147" y="6556"/>
                      </a:lnTo>
                      <a:close/>
                      <a:moveTo>
                        <a:pt x="1" y="6775"/>
                      </a:moveTo>
                      <a:lnTo>
                        <a:pt x="1" y="6884"/>
                      </a:lnTo>
                      <a:lnTo>
                        <a:pt x="147" y="6884"/>
                      </a:lnTo>
                      <a:lnTo>
                        <a:pt x="147" y="6775"/>
                      </a:lnTo>
                      <a:close/>
                      <a:moveTo>
                        <a:pt x="2" y="6994"/>
                      </a:moveTo>
                      <a:lnTo>
                        <a:pt x="2" y="7103"/>
                      </a:lnTo>
                      <a:lnTo>
                        <a:pt x="147" y="7103"/>
                      </a:lnTo>
                      <a:lnTo>
                        <a:pt x="148" y="6994"/>
                      </a:lnTo>
                      <a:close/>
                      <a:moveTo>
                        <a:pt x="1" y="7212"/>
                      </a:moveTo>
                      <a:lnTo>
                        <a:pt x="1" y="7321"/>
                      </a:lnTo>
                      <a:lnTo>
                        <a:pt x="147" y="7321"/>
                      </a:lnTo>
                      <a:lnTo>
                        <a:pt x="146" y="7212"/>
                      </a:lnTo>
                      <a:close/>
                      <a:moveTo>
                        <a:pt x="1" y="7431"/>
                      </a:moveTo>
                      <a:lnTo>
                        <a:pt x="1" y="7540"/>
                      </a:lnTo>
                      <a:lnTo>
                        <a:pt x="147" y="7540"/>
                      </a:lnTo>
                      <a:lnTo>
                        <a:pt x="147" y="7431"/>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41" name="Google Shape;2041;p31"/>
              <p:cNvGrpSpPr/>
              <p:nvPr/>
            </p:nvGrpSpPr>
            <p:grpSpPr>
              <a:xfrm>
                <a:off x="2157" y="182"/>
                <a:ext cx="585" cy="1463"/>
                <a:chOff x="6105381" y="-1886609"/>
                <a:chExt cx="124566" cy="311222"/>
              </a:xfrm>
            </p:grpSpPr>
            <p:sp>
              <p:nvSpPr>
                <p:cNvPr id="2042" name="Google Shape;2042;p31"/>
                <p:cNvSpPr/>
                <p:nvPr>
                  <p:custDataLst>
                    <p:tags r:id="rId207"/>
                  </p:custDataLst>
                </p:nvPr>
              </p:nvSpPr>
              <p:spPr>
                <a:xfrm>
                  <a:off x="6158008" y="-1822672"/>
                  <a:ext cx="71939" cy="46087"/>
                </a:xfrm>
                <a:custGeom>
                  <a:avLst/>
                  <a:gdLst/>
                  <a:ahLst/>
                  <a:cxnLst/>
                  <a:rect l="l" t="t" r="r" b="b"/>
                  <a:pathLst>
                    <a:path w="935" h="599" extrusionOk="0">
                      <a:moveTo>
                        <a:pt x="97" y="1"/>
                      </a:moveTo>
                      <a:cubicBezTo>
                        <a:pt x="64" y="1"/>
                        <a:pt x="32" y="2"/>
                        <a:pt x="1" y="6"/>
                      </a:cubicBezTo>
                      <a:cubicBezTo>
                        <a:pt x="58" y="195"/>
                        <a:pt x="195" y="357"/>
                        <a:pt x="365" y="459"/>
                      </a:cubicBezTo>
                      <a:cubicBezTo>
                        <a:pt x="522" y="553"/>
                        <a:pt x="708" y="599"/>
                        <a:pt x="893" y="599"/>
                      </a:cubicBezTo>
                      <a:cubicBezTo>
                        <a:pt x="907" y="599"/>
                        <a:pt x="920" y="598"/>
                        <a:pt x="934" y="598"/>
                      </a:cubicBezTo>
                      <a:cubicBezTo>
                        <a:pt x="877" y="408"/>
                        <a:pt x="753" y="249"/>
                        <a:pt x="587" y="139"/>
                      </a:cubicBezTo>
                      <a:cubicBezTo>
                        <a:pt x="448" y="47"/>
                        <a:pt x="268" y="1"/>
                        <a:pt x="97" y="1"/>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31"/>
                <p:cNvSpPr/>
                <p:nvPr>
                  <p:custDataLst>
                    <p:tags r:id="rId208"/>
                  </p:custDataLst>
                </p:nvPr>
              </p:nvSpPr>
              <p:spPr>
                <a:xfrm>
                  <a:off x="6159162" y="-1822441"/>
                  <a:ext cx="70323" cy="45164"/>
                </a:xfrm>
                <a:custGeom>
                  <a:avLst/>
                  <a:gdLst/>
                  <a:ahLst/>
                  <a:cxnLst/>
                  <a:rect l="l" t="t" r="r" b="b"/>
                  <a:pathLst>
                    <a:path w="914" h="587" extrusionOk="0">
                      <a:moveTo>
                        <a:pt x="0" y="0"/>
                      </a:moveTo>
                      <a:cubicBezTo>
                        <a:pt x="289" y="180"/>
                        <a:pt x="629" y="397"/>
                        <a:pt x="913" y="587"/>
                      </a:cubicBezTo>
                      <a:cubicBezTo>
                        <a:pt x="642" y="347"/>
                        <a:pt x="333" y="146"/>
                        <a:pt x="0" y="0"/>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31"/>
                <p:cNvSpPr/>
                <p:nvPr>
                  <p:custDataLst>
                    <p:tags r:id="rId209"/>
                  </p:custDataLst>
                </p:nvPr>
              </p:nvSpPr>
              <p:spPr>
                <a:xfrm>
                  <a:off x="6105381" y="-1703338"/>
                  <a:ext cx="47934" cy="71862"/>
                </a:xfrm>
                <a:custGeom>
                  <a:avLst/>
                  <a:gdLst/>
                  <a:ahLst/>
                  <a:cxnLst/>
                  <a:rect l="l" t="t" r="r" b="b"/>
                  <a:pathLst>
                    <a:path w="623" h="934" extrusionOk="0">
                      <a:moveTo>
                        <a:pt x="600" y="0"/>
                      </a:moveTo>
                      <a:cubicBezTo>
                        <a:pt x="410" y="57"/>
                        <a:pt x="248" y="194"/>
                        <a:pt x="147" y="364"/>
                      </a:cubicBezTo>
                      <a:cubicBezTo>
                        <a:pt x="45" y="533"/>
                        <a:pt x="1" y="735"/>
                        <a:pt x="7" y="934"/>
                      </a:cubicBezTo>
                      <a:cubicBezTo>
                        <a:pt x="198" y="876"/>
                        <a:pt x="356" y="752"/>
                        <a:pt x="466" y="586"/>
                      </a:cubicBezTo>
                      <a:cubicBezTo>
                        <a:pt x="576" y="420"/>
                        <a:pt x="622" y="197"/>
                        <a:pt x="600" y="0"/>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31"/>
                <p:cNvSpPr/>
                <p:nvPr>
                  <p:custDataLst>
                    <p:tags r:id="rId210"/>
                  </p:custDataLst>
                </p:nvPr>
              </p:nvSpPr>
              <p:spPr>
                <a:xfrm>
                  <a:off x="6106612" y="-1702261"/>
                  <a:ext cx="45087" cy="70323"/>
                </a:xfrm>
                <a:custGeom>
                  <a:avLst/>
                  <a:gdLst/>
                  <a:ahLst/>
                  <a:cxnLst/>
                  <a:rect l="l" t="t" r="r" b="b"/>
                  <a:pathLst>
                    <a:path w="586" h="914" extrusionOk="0">
                      <a:moveTo>
                        <a:pt x="585" y="1"/>
                      </a:moveTo>
                      <a:cubicBezTo>
                        <a:pt x="407" y="290"/>
                        <a:pt x="189" y="631"/>
                        <a:pt x="0" y="913"/>
                      </a:cubicBezTo>
                      <a:cubicBezTo>
                        <a:pt x="241" y="642"/>
                        <a:pt x="439" y="333"/>
                        <a:pt x="585"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31"/>
                <p:cNvSpPr/>
                <p:nvPr>
                  <p:custDataLst>
                    <p:tags r:id="rId211"/>
                  </p:custDataLst>
                </p:nvPr>
              </p:nvSpPr>
              <p:spPr>
                <a:xfrm>
                  <a:off x="6151006" y="-1886609"/>
                  <a:ext cx="11541" cy="311222"/>
                </a:xfrm>
                <a:custGeom>
                  <a:avLst/>
                  <a:gdLst/>
                  <a:ahLst/>
                  <a:cxnLst/>
                  <a:rect l="l" t="t" r="r" b="b"/>
                  <a:pathLst>
                    <a:path w="150" h="4045" extrusionOk="0">
                      <a:moveTo>
                        <a:pt x="2" y="0"/>
                      </a:moveTo>
                      <a:lnTo>
                        <a:pt x="2" y="110"/>
                      </a:lnTo>
                      <a:lnTo>
                        <a:pt x="147" y="110"/>
                      </a:lnTo>
                      <a:lnTo>
                        <a:pt x="148" y="0"/>
                      </a:lnTo>
                      <a:close/>
                      <a:moveTo>
                        <a:pt x="0" y="219"/>
                      </a:moveTo>
                      <a:lnTo>
                        <a:pt x="0" y="329"/>
                      </a:lnTo>
                      <a:lnTo>
                        <a:pt x="147" y="329"/>
                      </a:lnTo>
                      <a:lnTo>
                        <a:pt x="145" y="219"/>
                      </a:lnTo>
                      <a:close/>
                      <a:moveTo>
                        <a:pt x="0" y="438"/>
                      </a:moveTo>
                      <a:lnTo>
                        <a:pt x="0" y="548"/>
                      </a:lnTo>
                      <a:lnTo>
                        <a:pt x="147" y="548"/>
                      </a:lnTo>
                      <a:lnTo>
                        <a:pt x="147" y="438"/>
                      </a:lnTo>
                      <a:close/>
                      <a:moveTo>
                        <a:pt x="0" y="656"/>
                      </a:moveTo>
                      <a:lnTo>
                        <a:pt x="0" y="766"/>
                      </a:lnTo>
                      <a:lnTo>
                        <a:pt x="147" y="766"/>
                      </a:lnTo>
                      <a:lnTo>
                        <a:pt x="147" y="656"/>
                      </a:lnTo>
                      <a:close/>
                      <a:moveTo>
                        <a:pt x="0" y="875"/>
                      </a:moveTo>
                      <a:lnTo>
                        <a:pt x="0" y="985"/>
                      </a:lnTo>
                      <a:lnTo>
                        <a:pt x="147" y="985"/>
                      </a:lnTo>
                      <a:lnTo>
                        <a:pt x="147" y="875"/>
                      </a:lnTo>
                      <a:close/>
                      <a:moveTo>
                        <a:pt x="2" y="1094"/>
                      </a:moveTo>
                      <a:lnTo>
                        <a:pt x="2" y="1204"/>
                      </a:lnTo>
                      <a:lnTo>
                        <a:pt x="147" y="1204"/>
                      </a:lnTo>
                      <a:lnTo>
                        <a:pt x="147" y="1094"/>
                      </a:lnTo>
                      <a:close/>
                      <a:moveTo>
                        <a:pt x="2" y="1312"/>
                      </a:moveTo>
                      <a:lnTo>
                        <a:pt x="2" y="1422"/>
                      </a:lnTo>
                      <a:lnTo>
                        <a:pt x="148" y="1422"/>
                      </a:lnTo>
                      <a:lnTo>
                        <a:pt x="148" y="1312"/>
                      </a:lnTo>
                      <a:close/>
                      <a:moveTo>
                        <a:pt x="2" y="1531"/>
                      </a:moveTo>
                      <a:lnTo>
                        <a:pt x="2" y="1641"/>
                      </a:lnTo>
                      <a:lnTo>
                        <a:pt x="148" y="1641"/>
                      </a:lnTo>
                      <a:lnTo>
                        <a:pt x="148" y="1531"/>
                      </a:lnTo>
                      <a:close/>
                      <a:moveTo>
                        <a:pt x="2" y="1750"/>
                      </a:moveTo>
                      <a:lnTo>
                        <a:pt x="2" y="1860"/>
                      </a:lnTo>
                      <a:lnTo>
                        <a:pt x="148" y="1860"/>
                      </a:lnTo>
                      <a:lnTo>
                        <a:pt x="148" y="1750"/>
                      </a:lnTo>
                      <a:close/>
                      <a:moveTo>
                        <a:pt x="3" y="1968"/>
                      </a:moveTo>
                      <a:lnTo>
                        <a:pt x="3" y="2078"/>
                      </a:lnTo>
                      <a:lnTo>
                        <a:pt x="148" y="2078"/>
                      </a:lnTo>
                      <a:lnTo>
                        <a:pt x="148" y="1968"/>
                      </a:lnTo>
                      <a:close/>
                      <a:moveTo>
                        <a:pt x="2" y="2187"/>
                      </a:moveTo>
                      <a:lnTo>
                        <a:pt x="2" y="2296"/>
                      </a:lnTo>
                      <a:lnTo>
                        <a:pt x="148" y="2296"/>
                      </a:lnTo>
                      <a:lnTo>
                        <a:pt x="147" y="2187"/>
                      </a:lnTo>
                      <a:close/>
                      <a:moveTo>
                        <a:pt x="2" y="2406"/>
                      </a:moveTo>
                      <a:lnTo>
                        <a:pt x="2" y="2516"/>
                      </a:lnTo>
                      <a:lnTo>
                        <a:pt x="148" y="2516"/>
                      </a:lnTo>
                      <a:lnTo>
                        <a:pt x="148" y="2406"/>
                      </a:lnTo>
                      <a:close/>
                      <a:moveTo>
                        <a:pt x="2" y="2623"/>
                      </a:moveTo>
                      <a:lnTo>
                        <a:pt x="2" y="2733"/>
                      </a:lnTo>
                      <a:lnTo>
                        <a:pt x="148" y="2733"/>
                      </a:lnTo>
                      <a:lnTo>
                        <a:pt x="148" y="2623"/>
                      </a:lnTo>
                      <a:close/>
                      <a:moveTo>
                        <a:pt x="3" y="2842"/>
                      </a:moveTo>
                      <a:lnTo>
                        <a:pt x="3" y="2952"/>
                      </a:lnTo>
                      <a:lnTo>
                        <a:pt x="148" y="2952"/>
                      </a:lnTo>
                      <a:lnTo>
                        <a:pt x="149" y="2842"/>
                      </a:lnTo>
                      <a:close/>
                      <a:moveTo>
                        <a:pt x="3" y="3061"/>
                      </a:moveTo>
                      <a:lnTo>
                        <a:pt x="3" y="3171"/>
                      </a:lnTo>
                      <a:lnTo>
                        <a:pt x="148" y="3171"/>
                      </a:lnTo>
                      <a:lnTo>
                        <a:pt x="148" y="3061"/>
                      </a:lnTo>
                      <a:close/>
                      <a:moveTo>
                        <a:pt x="2" y="3279"/>
                      </a:moveTo>
                      <a:lnTo>
                        <a:pt x="2" y="3389"/>
                      </a:lnTo>
                      <a:lnTo>
                        <a:pt x="148" y="3389"/>
                      </a:lnTo>
                      <a:lnTo>
                        <a:pt x="148" y="3279"/>
                      </a:lnTo>
                      <a:close/>
                      <a:moveTo>
                        <a:pt x="2" y="3498"/>
                      </a:moveTo>
                      <a:lnTo>
                        <a:pt x="2" y="3608"/>
                      </a:lnTo>
                      <a:lnTo>
                        <a:pt x="148" y="3608"/>
                      </a:lnTo>
                      <a:lnTo>
                        <a:pt x="148" y="3498"/>
                      </a:lnTo>
                      <a:close/>
                      <a:moveTo>
                        <a:pt x="2" y="3717"/>
                      </a:moveTo>
                      <a:lnTo>
                        <a:pt x="2" y="3827"/>
                      </a:lnTo>
                      <a:lnTo>
                        <a:pt x="148" y="3827"/>
                      </a:lnTo>
                      <a:lnTo>
                        <a:pt x="148" y="3717"/>
                      </a:lnTo>
                      <a:close/>
                      <a:moveTo>
                        <a:pt x="3" y="3935"/>
                      </a:moveTo>
                      <a:lnTo>
                        <a:pt x="3" y="4045"/>
                      </a:lnTo>
                      <a:lnTo>
                        <a:pt x="148" y="4045"/>
                      </a:lnTo>
                      <a:lnTo>
                        <a:pt x="148" y="3935"/>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 name="组合 7"/>
            <p:cNvGrpSpPr/>
            <p:nvPr/>
          </p:nvGrpSpPr>
          <p:grpSpPr>
            <a:xfrm>
              <a:off x="11471" y="229"/>
              <a:ext cx="2281" cy="2727"/>
              <a:chOff x="460" y="182"/>
              <a:chExt cx="2281" cy="2727"/>
            </a:xfrm>
          </p:grpSpPr>
          <p:grpSp>
            <p:nvGrpSpPr>
              <p:cNvPr id="49" name="Google Shape;2023;p31"/>
              <p:cNvGrpSpPr/>
              <p:nvPr/>
            </p:nvGrpSpPr>
            <p:grpSpPr>
              <a:xfrm>
                <a:off x="460" y="183"/>
                <a:ext cx="486" cy="2126"/>
                <a:chOff x="5645356" y="-1886455"/>
                <a:chExt cx="127182" cy="556353"/>
              </a:xfrm>
            </p:grpSpPr>
            <p:sp>
              <p:nvSpPr>
                <p:cNvPr id="50" name="Google Shape;2024;p31"/>
                <p:cNvSpPr/>
                <p:nvPr>
                  <p:custDataLst>
                    <p:tags r:id="rId198"/>
                  </p:custDataLst>
                </p:nvPr>
              </p:nvSpPr>
              <p:spPr>
                <a:xfrm>
                  <a:off x="5645356" y="-1834290"/>
                  <a:ext cx="48011" cy="71862"/>
                </a:xfrm>
                <a:custGeom>
                  <a:avLst/>
                  <a:gdLst/>
                  <a:ahLst/>
                  <a:cxnLst/>
                  <a:rect l="l" t="t" r="r" b="b"/>
                  <a:pathLst>
                    <a:path w="624" h="934" extrusionOk="0">
                      <a:moveTo>
                        <a:pt x="600" y="0"/>
                      </a:moveTo>
                      <a:lnTo>
                        <a:pt x="600" y="0"/>
                      </a:lnTo>
                      <a:cubicBezTo>
                        <a:pt x="411" y="57"/>
                        <a:pt x="249" y="194"/>
                        <a:pt x="147" y="363"/>
                      </a:cubicBezTo>
                      <a:cubicBezTo>
                        <a:pt x="46" y="533"/>
                        <a:pt x="1" y="735"/>
                        <a:pt x="8" y="933"/>
                      </a:cubicBezTo>
                      <a:cubicBezTo>
                        <a:pt x="198" y="876"/>
                        <a:pt x="357" y="752"/>
                        <a:pt x="467" y="586"/>
                      </a:cubicBezTo>
                      <a:cubicBezTo>
                        <a:pt x="577" y="419"/>
                        <a:pt x="623" y="196"/>
                        <a:pt x="600" y="0"/>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025;p31"/>
                <p:cNvSpPr/>
                <p:nvPr>
                  <p:custDataLst>
                    <p:tags r:id="rId199"/>
                  </p:custDataLst>
                </p:nvPr>
              </p:nvSpPr>
              <p:spPr>
                <a:xfrm>
                  <a:off x="5646587" y="-1833290"/>
                  <a:ext cx="45087" cy="70323"/>
                </a:xfrm>
                <a:custGeom>
                  <a:avLst/>
                  <a:gdLst/>
                  <a:ahLst/>
                  <a:cxnLst/>
                  <a:rect l="l" t="t" r="r" b="b"/>
                  <a:pathLst>
                    <a:path w="586" h="914" extrusionOk="0">
                      <a:moveTo>
                        <a:pt x="585" y="1"/>
                      </a:moveTo>
                      <a:lnTo>
                        <a:pt x="585" y="1"/>
                      </a:lnTo>
                      <a:cubicBezTo>
                        <a:pt x="407" y="291"/>
                        <a:pt x="190" y="631"/>
                        <a:pt x="0" y="913"/>
                      </a:cubicBezTo>
                      <a:cubicBezTo>
                        <a:pt x="242" y="642"/>
                        <a:pt x="440" y="333"/>
                        <a:pt x="585"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026;p31"/>
                <p:cNvSpPr/>
                <p:nvPr>
                  <p:custDataLst>
                    <p:tags r:id="rId200"/>
                  </p:custDataLst>
                </p:nvPr>
              </p:nvSpPr>
              <p:spPr>
                <a:xfrm>
                  <a:off x="5700599" y="-1647556"/>
                  <a:ext cx="71862" cy="46241"/>
                </a:xfrm>
                <a:custGeom>
                  <a:avLst/>
                  <a:gdLst/>
                  <a:ahLst/>
                  <a:cxnLst/>
                  <a:rect l="l" t="t" r="r" b="b"/>
                  <a:pathLst>
                    <a:path w="934" h="601" extrusionOk="0">
                      <a:moveTo>
                        <a:pt x="98" y="1"/>
                      </a:moveTo>
                      <a:cubicBezTo>
                        <a:pt x="65" y="1"/>
                        <a:pt x="32" y="3"/>
                        <a:pt x="0" y="6"/>
                      </a:cubicBezTo>
                      <a:cubicBezTo>
                        <a:pt x="58" y="197"/>
                        <a:pt x="194" y="359"/>
                        <a:pt x="364" y="460"/>
                      </a:cubicBezTo>
                      <a:cubicBezTo>
                        <a:pt x="523" y="556"/>
                        <a:pt x="710" y="600"/>
                        <a:pt x="897" y="600"/>
                      </a:cubicBezTo>
                      <a:cubicBezTo>
                        <a:pt x="909" y="600"/>
                        <a:pt x="921" y="600"/>
                        <a:pt x="934" y="600"/>
                      </a:cubicBezTo>
                      <a:cubicBezTo>
                        <a:pt x="876" y="410"/>
                        <a:pt x="752" y="250"/>
                        <a:pt x="586" y="141"/>
                      </a:cubicBezTo>
                      <a:cubicBezTo>
                        <a:pt x="448" y="48"/>
                        <a:pt x="269" y="1"/>
                        <a:pt x="98" y="1"/>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027;p31"/>
                <p:cNvSpPr/>
                <p:nvPr>
                  <p:custDataLst>
                    <p:tags r:id="rId201"/>
                  </p:custDataLst>
                </p:nvPr>
              </p:nvSpPr>
              <p:spPr>
                <a:xfrm>
                  <a:off x="5701753" y="-1647172"/>
                  <a:ext cx="70323" cy="45087"/>
                </a:xfrm>
                <a:custGeom>
                  <a:avLst/>
                  <a:gdLst/>
                  <a:ahLst/>
                  <a:cxnLst/>
                  <a:rect l="l" t="t" r="r" b="b"/>
                  <a:pathLst>
                    <a:path w="914" h="586" extrusionOk="0">
                      <a:moveTo>
                        <a:pt x="1" y="0"/>
                      </a:moveTo>
                      <a:cubicBezTo>
                        <a:pt x="290" y="178"/>
                        <a:pt x="631" y="396"/>
                        <a:pt x="913" y="585"/>
                      </a:cubicBezTo>
                      <a:cubicBezTo>
                        <a:pt x="642" y="344"/>
                        <a:pt x="331" y="146"/>
                        <a:pt x="1" y="0"/>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028;p31"/>
                <p:cNvSpPr/>
                <p:nvPr>
                  <p:custDataLst>
                    <p:tags r:id="rId202"/>
                  </p:custDataLst>
                </p:nvPr>
              </p:nvSpPr>
              <p:spPr>
                <a:xfrm>
                  <a:off x="5700676" y="-1411505"/>
                  <a:ext cx="71862" cy="46164"/>
                </a:xfrm>
                <a:custGeom>
                  <a:avLst/>
                  <a:gdLst/>
                  <a:ahLst/>
                  <a:cxnLst/>
                  <a:rect l="l" t="t" r="r" b="b"/>
                  <a:pathLst>
                    <a:path w="934" h="600" extrusionOk="0">
                      <a:moveTo>
                        <a:pt x="98" y="0"/>
                      </a:moveTo>
                      <a:cubicBezTo>
                        <a:pt x="65" y="0"/>
                        <a:pt x="32" y="2"/>
                        <a:pt x="0" y="5"/>
                      </a:cubicBezTo>
                      <a:cubicBezTo>
                        <a:pt x="58" y="196"/>
                        <a:pt x="194" y="358"/>
                        <a:pt x="364" y="460"/>
                      </a:cubicBezTo>
                      <a:cubicBezTo>
                        <a:pt x="523" y="555"/>
                        <a:pt x="710" y="599"/>
                        <a:pt x="897" y="599"/>
                      </a:cubicBezTo>
                      <a:cubicBezTo>
                        <a:pt x="909" y="599"/>
                        <a:pt x="921" y="599"/>
                        <a:pt x="934" y="599"/>
                      </a:cubicBezTo>
                      <a:cubicBezTo>
                        <a:pt x="876" y="409"/>
                        <a:pt x="752" y="249"/>
                        <a:pt x="586" y="140"/>
                      </a:cubicBezTo>
                      <a:cubicBezTo>
                        <a:pt x="447" y="47"/>
                        <a:pt x="268" y="0"/>
                        <a:pt x="98" y="0"/>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029;p31"/>
                <p:cNvSpPr/>
                <p:nvPr>
                  <p:custDataLst>
                    <p:tags r:id="rId203"/>
                  </p:custDataLst>
                </p:nvPr>
              </p:nvSpPr>
              <p:spPr>
                <a:xfrm>
                  <a:off x="5701753" y="-1411197"/>
                  <a:ext cx="70323" cy="45164"/>
                </a:xfrm>
                <a:custGeom>
                  <a:avLst/>
                  <a:gdLst/>
                  <a:ahLst/>
                  <a:cxnLst/>
                  <a:rect l="l" t="t" r="r" b="b"/>
                  <a:pathLst>
                    <a:path w="914" h="587" extrusionOk="0">
                      <a:moveTo>
                        <a:pt x="1" y="0"/>
                      </a:moveTo>
                      <a:lnTo>
                        <a:pt x="1" y="0"/>
                      </a:lnTo>
                      <a:cubicBezTo>
                        <a:pt x="290" y="180"/>
                        <a:pt x="631" y="397"/>
                        <a:pt x="913" y="586"/>
                      </a:cubicBezTo>
                      <a:cubicBezTo>
                        <a:pt x="642" y="345"/>
                        <a:pt x="334" y="146"/>
                        <a:pt x="1" y="0"/>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030;p31"/>
                <p:cNvSpPr/>
                <p:nvPr>
                  <p:custDataLst>
                    <p:tags r:id="rId204"/>
                  </p:custDataLst>
                </p:nvPr>
              </p:nvSpPr>
              <p:spPr>
                <a:xfrm>
                  <a:off x="5645510" y="-1520452"/>
                  <a:ext cx="47857" cy="71939"/>
                </a:xfrm>
                <a:custGeom>
                  <a:avLst/>
                  <a:gdLst/>
                  <a:ahLst/>
                  <a:cxnLst/>
                  <a:rect l="l" t="t" r="r" b="b"/>
                  <a:pathLst>
                    <a:path w="622" h="935" extrusionOk="0">
                      <a:moveTo>
                        <a:pt x="600" y="1"/>
                      </a:moveTo>
                      <a:lnTo>
                        <a:pt x="600" y="1"/>
                      </a:lnTo>
                      <a:cubicBezTo>
                        <a:pt x="410" y="58"/>
                        <a:pt x="248" y="195"/>
                        <a:pt x="147" y="365"/>
                      </a:cubicBezTo>
                      <a:cubicBezTo>
                        <a:pt x="45" y="534"/>
                        <a:pt x="1" y="736"/>
                        <a:pt x="7" y="934"/>
                      </a:cubicBezTo>
                      <a:cubicBezTo>
                        <a:pt x="197" y="877"/>
                        <a:pt x="356" y="753"/>
                        <a:pt x="466" y="587"/>
                      </a:cubicBezTo>
                      <a:cubicBezTo>
                        <a:pt x="575" y="422"/>
                        <a:pt x="621" y="199"/>
                        <a:pt x="600" y="1"/>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031;p31"/>
                <p:cNvSpPr/>
                <p:nvPr>
                  <p:custDataLst>
                    <p:tags r:id="rId205"/>
                  </p:custDataLst>
                </p:nvPr>
              </p:nvSpPr>
              <p:spPr>
                <a:xfrm>
                  <a:off x="5646587" y="-1519221"/>
                  <a:ext cx="45087" cy="70323"/>
                </a:xfrm>
                <a:custGeom>
                  <a:avLst/>
                  <a:gdLst/>
                  <a:ahLst/>
                  <a:cxnLst/>
                  <a:rect l="l" t="t" r="r" b="b"/>
                  <a:pathLst>
                    <a:path w="586" h="914" extrusionOk="0">
                      <a:moveTo>
                        <a:pt x="585" y="1"/>
                      </a:moveTo>
                      <a:lnTo>
                        <a:pt x="585" y="1"/>
                      </a:lnTo>
                      <a:cubicBezTo>
                        <a:pt x="407" y="291"/>
                        <a:pt x="190" y="631"/>
                        <a:pt x="0" y="913"/>
                      </a:cubicBezTo>
                      <a:cubicBezTo>
                        <a:pt x="242" y="642"/>
                        <a:pt x="440" y="333"/>
                        <a:pt x="585"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032;p31"/>
                <p:cNvSpPr/>
                <p:nvPr>
                  <p:custDataLst>
                    <p:tags r:id="rId206"/>
                  </p:custDataLst>
                </p:nvPr>
              </p:nvSpPr>
              <p:spPr>
                <a:xfrm>
                  <a:off x="5692059" y="-1886455"/>
                  <a:ext cx="11464" cy="556353"/>
                </a:xfrm>
                <a:custGeom>
                  <a:avLst/>
                  <a:gdLst/>
                  <a:ahLst/>
                  <a:cxnLst/>
                  <a:rect l="l" t="t" r="r" b="b"/>
                  <a:pathLst>
                    <a:path w="149" h="7231" extrusionOk="0">
                      <a:moveTo>
                        <a:pt x="2" y="0"/>
                      </a:moveTo>
                      <a:lnTo>
                        <a:pt x="2" y="110"/>
                      </a:lnTo>
                      <a:lnTo>
                        <a:pt x="147" y="110"/>
                      </a:lnTo>
                      <a:lnTo>
                        <a:pt x="147" y="0"/>
                      </a:lnTo>
                      <a:close/>
                      <a:moveTo>
                        <a:pt x="1" y="219"/>
                      </a:moveTo>
                      <a:lnTo>
                        <a:pt x="1" y="329"/>
                      </a:lnTo>
                      <a:lnTo>
                        <a:pt x="147" y="329"/>
                      </a:lnTo>
                      <a:lnTo>
                        <a:pt x="145" y="219"/>
                      </a:lnTo>
                      <a:close/>
                      <a:moveTo>
                        <a:pt x="2" y="436"/>
                      </a:moveTo>
                      <a:lnTo>
                        <a:pt x="2" y="546"/>
                      </a:lnTo>
                      <a:lnTo>
                        <a:pt x="147" y="546"/>
                      </a:lnTo>
                      <a:lnTo>
                        <a:pt x="148" y="436"/>
                      </a:lnTo>
                      <a:close/>
                      <a:moveTo>
                        <a:pt x="1" y="655"/>
                      </a:moveTo>
                      <a:lnTo>
                        <a:pt x="1" y="765"/>
                      </a:lnTo>
                      <a:lnTo>
                        <a:pt x="147" y="765"/>
                      </a:lnTo>
                      <a:lnTo>
                        <a:pt x="145" y="655"/>
                      </a:lnTo>
                      <a:close/>
                      <a:moveTo>
                        <a:pt x="2" y="874"/>
                      </a:moveTo>
                      <a:lnTo>
                        <a:pt x="2" y="984"/>
                      </a:lnTo>
                      <a:lnTo>
                        <a:pt x="147" y="984"/>
                      </a:lnTo>
                      <a:lnTo>
                        <a:pt x="148" y="874"/>
                      </a:lnTo>
                      <a:close/>
                      <a:moveTo>
                        <a:pt x="1" y="1092"/>
                      </a:moveTo>
                      <a:lnTo>
                        <a:pt x="1" y="1202"/>
                      </a:lnTo>
                      <a:lnTo>
                        <a:pt x="147" y="1202"/>
                      </a:lnTo>
                      <a:lnTo>
                        <a:pt x="145" y="1092"/>
                      </a:lnTo>
                      <a:close/>
                      <a:moveTo>
                        <a:pt x="2" y="1311"/>
                      </a:moveTo>
                      <a:lnTo>
                        <a:pt x="2" y="1421"/>
                      </a:lnTo>
                      <a:lnTo>
                        <a:pt x="147" y="1421"/>
                      </a:lnTo>
                      <a:lnTo>
                        <a:pt x="148" y="1311"/>
                      </a:lnTo>
                      <a:close/>
                      <a:moveTo>
                        <a:pt x="2" y="1530"/>
                      </a:moveTo>
                      <a:lnTo>
                        <a:pt x="2" y="1640"/>
                      </a:lnTo>
                      <a:lnTo>
                        <a:pt x="147" y="1640"/>
                      </a:lnTo>
                      <a:lnTo>
                        <a:pt x="147" y="1530"/>
                      </a:lnTo>
                      <a:close/>
                      <a:moveTo>
                        <a:pt x="1" y="1748"/>
                      </a:moveTo>
                      <a:lnTo>
                        <a:pt x="1" y="1858"/>
                      </a:lnTo>
                      <a:lnTo>
                        <a:pt x="147" y="1858"/>
                      </a:lnTo>
                      <a:lnTo>
                        <a:pt x="147" y="1748"/>
                      </a:lnTo>
                      <a:close/>
                      <a:moveTo>
                        <a:pt x="2" y="1967"/>
                      </a:moveTo>
                      <a:lnTo>
                        <a:pt x="2" y="2077"/>
                      </a:lnTo>
                      <a:lnTo>
                        <a:pt x="147" y="2077"/>
                      </a:lnTo>
                      <a:lnTo>
                        <a:pt x="147" y="1967"/>
                      </a:lnTo>
                      <a:close/>
                      <a:moveTo>
                        <a:pt x="1" y="2186"/>
                      </a:moveTo>
                      <a:lnTo>
                        <a:pt x="1" y="2296"/>
                      </a:lnTo>
                      <a:lnTo>
                        <a:pt x="147" y="2296"/>
                      </a:lnTo>
                      <a:lnTo>
                        <a:pt x="147" y="2186"/>
                      </a:lnTo>
                      <a:close/>
                      <a:moveTo>
                        <a:pt x="2" y="2404"/>
                      </a:moveTo>
                      <a:lnTo>
                        <a:pt x="2" y="2514"/>
                      </a:lnTo>
                      <a:lnTo>
                        <a:pt x="147" y="2514"/>
                      </a:lnTo>
                      <a:lnTo>
                        <a:pt x="147" y="2404"/>
                      </a:lnTo>
                      <a:close/>
                      <a:moveTo>
                        <a:pt x="1" y="2623"/>
                      </a:moveTo>
                      <a:lnTo>
                        <a:pt x="1" y="2733"/>
                      </a:lnTo>
                      <a:lnTo>
                        <a:pt x="147" y="2733"/>
                      </a:lnTo>
                      <a:lnTo>
                        <a:pt x="145" y="2623"/>
                      </a:lnTo>
                      <a:close/>
                      <a:moveTo>
                        <a:pt x="2" y="2842"/>
                      </a:moveTo>
                      <a:lnTo>
                        <a:pt x="2" y="2952"/>
                      </a:lnTo>
                      <a:lnTo>
                        <a:pt x="147" y="2952"/>
                      </a:lnTo>
                      <a:lnTo>
                        <a:pt x="148" y="2842"/>
                      </a:lnTo>
                      <a:close/>
                      <a:moveTo>
                        <a:pt x="1" y="3059"/>
                      </a:moveTo>
                      <a:lnTo>
                        <a:pt x="1" y="3169"/>
                      </a:lnTo>
                      <a:lnTo>
                        <a:pt x="147" y="3169"/>
                      </a:lnTo>
                      <a:lnTo>
                        <a:pt x="145" y="3059"/>
                      </a:lnTo>
                      <a:close/>
                      <a:moveTo>
                        <a:pt x="2" y="3278"/>
                      </a:moveTo>
                      <a:lnTo>
                        <a:pt x="2" y="3388"/>
                      </a:lnTo>
                      <a:lnTo>
                        <a:pt x="147" y="3388"/>
                      </a:lnTo>
                      <a:lnTo>
                        <a:pt x="148" y="3278"/>
                      </a:lnTo>
                      <a:close/>
                      <a:moveTo>
                        <a:pt x="1" y="3496"/>
                      </a:moveTo>
                      <a:lnTo>
                        <a:pt x="1" y="3606"/>
                      </a:lnTo>
                      <a:lnTo>
                        <a:pt x="147" y="3606"/>
                      </a:lnTo>
                      <a:lnTo>
                        <a:pt x="145" y="3496"/>
                      </a:lnTo>
                      <a:close/>
                      <a:moveTo>
                        <a:pt x="2" y="3715"/>
                      </a:moveTo>
                      <a:lnTo>
                        <a:pt x="2" y="3825"/>
                      </a:lnTo>
                      <a:lnTo>
                        <a:pt x="147" y="3825"/>
                      </a:lnTo>
                      <a:lnTo>
                        <a:pt x="148" y="3715"/>
                      </a:lnTo>
                      <a:close/>
                      <a:moveTo>
                        <a:pt x="2" y="3934"/>
                      </a:moveTo>
                      <a:lnTo>
                        <a:pt x="2" y="4044"/>
                      </a:lnTo>
                      <a:lnTo>
                        <a:pt x="147" y="4044"/>
                      </a:lnTo>
                      <a:lnTo>
                        <a:pt x="147" y="3934"/>
                      </a:lnTo>
                      <a:close/>
                      <a:moveTo>
                        <a:pt x="1" y="4152"/>
                      </a:moveTo>
                      <a:lnTo>
                        <a:pt x="1" y="4262"/>
                      </a:lnTo>
                      <a:lnTo>
                        <a:pt x="147" y="4262"/>
                      </a:lnTo>
                      <a:lnTo>
                        <a:pt x="147" y="4152"/>
                      </a:lnTo>
                      <a:close/>
                      <a:moveTo>
                        <a:pt x="2" y="4371"/>
                      </a:moveTo>
                      <a:lnTo>
                        <a:pt x="2" y="4481"/>
                      </a:lnTo>
                      <a:lnTo>
                        <a:pt x="147" y="4481"/>
                      </a:lnTo>
                      <a:lnTo>
                        <a:pt x="147" y="4371"/>
                      </a:lnTo>
                      <a:close/>
                      <a:moveTo>
                        <a:pt x="1" y="4590"/>
                      </a:moveTo>
                      <a:lnTo>
                        <a:pt x="1" y="4700"/>
                      </a:lnTo>
                      <a:lnTo>
                        <a:pt x="147" y="4700"/>
                      </a:lnTo>
                      <a:lnTo>
                        <a:pt x="147" y="4590"/>
                      </a:lnTo>
                      <a:close/>
                      <a:moveTo>
                        <a:pt x="2" y="4808"/>
                      </a:moveTo>
                      <a:lnTo>
                        <a:pt x="2" y="4918"/>
                      </a:lnTo>
                      <a:lnTo>
                        <a:pt x="147" y="4918"/>
                      </a:lnTo>
                      <a:lnTo>
                        <a:pt x="147" y="4808"/>
                      </a:lnTo>
                      <a:close/>
                      <a:moveTo>
                        <a:pt x="1" y="5027"/>
                      </a:moveTo>
                      <a:lnTo>
                        <a:pt x="1" y="5135"/>
                      </a:lnTo>
                      <a:lnTo>
                        <a:pt x="147" y="5135"/>
                      </a:lnTo>
                      <a:lnTo>
                        <a:pt x="145" y="5027"/>
                      </a:lnTo>
                      <a:close/>
                      <a:moveTo>
                        <a:pt x="3" y="5246"/>
                      </a:moveTo>
                      <a:lnTo>
                        <a:pt x="3" y="5356"/>
                      </a:lnTo>
                      <a:lnTo>
                        <a:pt x="148" y="5356"/>
                      </a:lnTo>
                      <a:lnTo>
                        <a:pt x="149" y="5246"/>
                      </a:lnTo>
                      <a:close/>
                      <a:moveTo>
                        <a:pt x="2" y="5463"/>
                      </a:moveTo>
                      <a:lnTo>
                        <a:pt x="2" y="5572"/>
                      </a:lnTo>
                      <a:lnTo>
                        <a:pt x="148" y="5572"/>
                      </a:lnTo>
                      <a:lnTo>
                        <a:pt x="147" y="5463"/>
                      </a:lnTo>
                      <a:close/>
                      <a:moveTo>
                        <a:pt x="3" y="5682"/>
                      </a:moveTo>
                      <a:lnTo>
                        <a:pt x="3" y="5791"/>
                      </a:lnTo>
                      <a:lnTo>
                        <a:pt x="148" y="5791"/>
                      </a:lnTo>
                      <a:lnTo>
                        <a:pt x="149" y="5682"/>
                      </a:lnTo>
                      <a:close/>
                      <a:moveTo>
                        <a:pt x="3" y="5901"/>
                      </a:moveTo>
                      <a:lnTo>
                        <a:pt x="3" y="6011"/>
                      </a:lnTo>
                      <a:lnTo>
                        <a:pt x="148" y="6011"/>
                      </a:lnTo>
                      <a:lnTo>
                        <a:pt x="148" y="5901"/>
                      </a:lnTo>
                      <a:close/>
                      <a:moveTo>
                        <a:pt x="2" y="6119"/>
                      </a:moveTo>
                      <a:lnTo>
                        <a:pt x="2" y="6228"/>
                      </a:lnTo>
                      <a:lnTo>
                        <a:pt x="148" y="6228"/>
                      </a:lnTo>
                      <a:lnTo>
                        <a:pt x="148" y="6119"/>
                      </a:lnTo>
                      <a:close/>
                      <a:moveTo>
                        <a:pt x="3" y="6338"/>
                      </a:moveTo>
                      <a:lnTo>
                        <a:pt x="3" y="6447"/>
                      </a:lnTo>
                      <a:lnTo>
                        <a:pt x="148" y="6447"/>
                      </a:lnTo>
                      <a:lnTo>
                        <a:pt x="148" y="6338"/>
                      </a:lnTo>
                      <a:close/>
                      <a:moveTo>
                        <a:pt x="2" y="6557"/>
                      </a:moveTo>
                      <a:lnTo>
                        <a:pt x="2" y="6666"/>
                      </a:lnTo>
                      <a:lnTo>
                        <a:pt x="148" y="6666"/>
                      </a:lnTo>
                      <a:lnTo>
                        <a:pt x="148" y="6557"/>
                      </a:lnTo>
                      <a:close/>
                      <a:moveTo>
                        <a:pt x="3" y="6775"/>
                      </a:moveTo>
                      <a:lnTo>
                        <a:pt x="3" y="6884"/>
                      </a:lnTo>
                      <a:lnTo>
                        <a:pt x="148" y="6884"/>
                      </a:lnTo>
                      <a:lnTo>
                        <a:pt x="148" y="6775"/>
                      </a:lnTo>
                      <a:close/>
                      <a:moveTo>
                        <a:pt x="2" y="6994"/>
                      </a:moveTo>
                      <a:lnTo>
                        <a:pt x="2" y="7103"/>
                      </a:lnTo>
                      <a:lnTo>
                        <a:pt x="148" y="7103"/>
                      </a:lnTo>
                      <a:lnTo>
                        <a:pt x="148" y="6994"/>
                      </a:lnTo>
                      <a:close/>
                      <a:moveTo>
                        <a:pt x="3" y="7212"/>
                      </a:moveTo>
                      <a:lnTo>
                        <a:pt x="3" y="7231"/>
                      </a:lnTo>
                      <a:lnTo>
                        <a:pt x="148" y="7231"/>
                      </a:lnTo>
                      <a:lnTo>
                        <a:pt x="148" y="7212"/>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 name="Google Shape;2033;p31"/>
              <p:cNvGrpSpPr/>
              <p:nvPr/>
            </p:nvGrpSpPr>
            <p:grpSpPr>
              <a:xfrm>
                <a:off x="1355" y="183"/>
                <a:ext cx="597" cy="2727"/>
                <a:chOff x="5933804" y="-1886455"/>
                <a:chExt cx="127105" cy="580205"/>
              </a:xfrm>
            </p:grpSpPr>
            <p:sp>
              <p:nvSpPr>
                <p:cNvPr id="63" name="Google Shape;2036;p31"/>
                <p:cNvSpPr/>
                <p:nvPr>
                  <p:custDataLst>
                    <p:tags r:id="rId193"/>
                  </p:custDataLst>
                </p:nvPr>
              </p:nvSpPr>
              <p:spPr>
                <a:xfrm>
                  <a:off x="5989047" y="-1812516"/>
                  <a:ext cx="71862" cy="46164"/>
                </a:xfrm>
                <a:custGeom>
                  <a:avLst/>
                  <a:gdLst/>
                  <a:ahLst/>
                  <a:cxnLst/>
                  <a:rect l="l" t="t" r="r" b="b"/>
                  <a:pathLst>
                    <a:path w="934" h="600" extrusionOk="0">
                      <a:moveTo>
                        <a:pt x="98" y="1"/>
                      </a:moveTo>
                      <a:cubicBezTo>
                        <a:pt x="65" y="1"/>
                        <a:pt x="32" y="2"/>
                        <a:pt x="1" y="6"/>
                      </a:cubicBezTo>
                      <a:cubicBezTo>
                        <a:pt x="58" y="197"/>
                        <a:pt x="194" y="358"/>
                        <a:pt x="363" y="460"/>
                      </a:cubicBezTo>
                      <a:cubicBezTo>
                        <a:pt x="523" y="555"/>
                        <a:pt x="711" y="600"/>
                        <a:pt x="897" y="600"/>
                      </a:cubicBezTo>
                      <a:cubicBezTo>
                        <a:pt x="909" y="600"/>
                        <a:pt x="922" y="600"/>
                        <a:pt x="934" y="599"/>
                      </a:cubicBezTo>
                      <a:cubicBezTo>
                        <a:pt x="877" y="409"/>
                        <a:pt x="752" y="250"/>
                        <a:pt x="587" y="140"/>
                      </a:cubicBezTo>
                      <a:cubicBezTo>
                        <a:pt x="449" y="48"/>
                        <a:pt x="269" y="1"/>
                        <a:pt x="98" y="1"/>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037;p31"/>
                <p:cNvSpPr/>
                <p:nvPr>
                  <p:custDataLst>
                    <p:tags r:id="rId194"/>
                  </p:custDataLst>
                </p:nvPr>
              </p:nvSpPr>
              <p:spPr>
                <a:xfrm>
                  <a:off x="5990278" y="-1812208"/>
                  <a:ext cx="70246" cy="45087"/>
                </a:xfrm>
                <a:custGeom>
                  <a:avLst/>
                  <a:gdLst/>
                  <a:ahLst/>
                  <a:cxnLst/>
                  <a:rect l="l" t="t" r="r" b="b"/>
                  <a:pathLst>
                    <a:path w="913" h="586" extrusionOk="0">
                      <a:moveTo>
                        <a:pt x="0" y="1"/>
                      </a:moveTo>
                      <a:lnTo>
                        <a:pt x="0" y="1"/>
                      </a:lnTo>
                      <a:cubicBezTo>
                        <a:pt x="289" y="179"/>
                        <a:pt x="629" y="397"/>
                        <a:pt x="913" y="586"/>
                      </a:cubicBezTo>
                      <a:cubicBezTo>
                        <a:pt x="641" y="345"/>
                        <a:pt x="331" y="147"/>
                        <a:pt x="0"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038;p31"/>
                <p:cNvSpPr/>
                <p:nvPr>
                  <p:custDataLst>
                    <p:tags r:id="rId195"/>
                  </p:custDataLst>
                </p:nvPr>
              </p:nvSpPr>
              <p:spPr>
                <a:xfrm>
                  <a:off x="5933804" y="-1727349"/>
                  <a:ext cx="48011" cy="71939"/>
                </a:xfrm>
                <a:custGeom>
                  <a:avLst/>
                  <a:gdLst/>
                  <a:ahLst/>
                  <a:cxnLst/>
                  <a:rect l="l" t="t" r="r" b="b"/>
                  <a:pathLst>
                    <a:path w="624" h="935" extrusionOk="0">
                      <a:moveTo>
                        <a:pt x="601" y="1"/>
                      </a:moveTo>
                      <a:lnTo>
                        <a:pt x="601" y="1"/>
                      </a:lnTo>
                      <a:cubicBezTo>
                        <a:pt x="411" y="58"/>
                        <a:pt x="249" y="195"/>
                        <a:pt x="147" y="365"/>
                      </a:cubicBezTo>
                      <a:cubicBezTo>
                        <a:pt x="46" y="534"/>
                        <a:pt x="1" y="736"/>
                        <a:pt x="7" y="934"/>
                      </a:cubicBezTo>
                      <a:cubicBezTo>
                        <a:pt x="198" y="877"/>
                        <a:pt x="357" y="753"/>
                        <a:pt x="467" y="588"/>
                      </a:cubicBezTo>
                      <a:cubicBezTo>
                        <a:pt x="577" y="422"/>
                        <a:pt x="624" y="199"/>
                        <a:pt x="601" y="1"/>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2039;p31"/>
                <p:cNvSpPr/>
                <p:nvPr>
                  <p:custDataLst>
                    <p:tags r:id="rId196"/>
                  </p:custDataLst>
                </p:nvPr>
              </p:nvSpPr>
              <p:spPr>
                <a:xfrm>
                  <a:off x="5935036" y="-1725693"/>
                  <a:ext cx="45164" cy="70323"/>
                </a:xfrm>
                <a:custGeom>
                  <a:avLst/>
                  <a:gdLst/>
                  <a:ahLst/>
                  <a:cxnLst/>
                  <a:rect l="l" t="t" r="r" b="b"/>
                  <a:pathLst>
                    <a:path w="587" h="914" extrusionOk="0">
                      <a:moveTo>
                        <a:pt x="587" y="1"/>
                      </a:moveTo>
                      <a:cubicBezTo>
                        <a:pt x="407" y="290"/>
                        <a:pt x="190" y="630"/>
                        <a:pt x="1" y="913"/>
                      </a:cubicBezTo>
                      <a:cubicBezTo>
                        <a:pt x="243" y="642"/>
                        <a:pt x="441" y="333"/>
                        <a:pt x="587"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2040;p31"/>
                <p:cNvSpPr/>
                <p:nvPr>
                  <p:custDataLst>
                    <p:tags r:id="rId197"/>
                  </p:custDataLst>
                </p:nvPr>
              </p:nvSpPr>
              <p:spPr>
                <a:xfrm>
                  <a:off x="5981046" y="-1886455"/>
                  <a:ext cx="11464" cy="580205"/>
                </a:xfrm>
                <a:custGeom>
                  <a:avLst/>
                  <a:gdLst/>
                  <a:ahLst/>
                  <a:cxnLst/>
                  <a:rect l="l" t="t" r="r" b="b"/>
                  <a:pathLst>
                    <a:path w="149" h="7541" extrusionOk="0">
                      <a:moveTo>
                        <a:pt x="0" y="0"/>
                      </a:moveTo>
                      <a:lnTo>
                        <a:pt x="0" y="110"/>
                      </a:lnTo>
                      <a:lnTo>
                        <a:pt x="146" y="110"/>
                      </a:lnTo>
                      <a:lnTo>
                        <a:pt x="146" y="0"/>
                      </a:lnTo>
                      <a:close/>
                      <a:moveTo>
                        <a:pt x="1" y="217"/>
                      </a:moveTo>
                      <a:lnTo>
                        <a:pt x="1" y="327"/>
                      </a:lnTo>
                      <a:lnTo>
                        <a:pt x="146" y="327"/>
                      </a:lnTo>
                      <a:lnTo>
                        <a:pt x="147" y="217"/>
                      </a:lnTo>
                      <a:close/>
                      <a:moveTo>
                        <a:pt x="0" y="436"/>
                      </a:moveTo>
                      <a:lnTo>
                        <a:pt x="0" y="546"/>
                      </a:lnTo>
                      <a:lnTo>
                        <a:pt x="146" y="546"/>
                      </a:lnTo>
                      <a:lnTo>
                        <a:pt x="145" y="436"/>
                      </a:lnTo>
                      <a:close/>
                      <a:moveTo>
                        <a:pt x="0" y="655"/>
                      </a:moveTo>
                      <a:lnTo>
                        <a:pt x="0" y="765"/>
                      </a:lnTo>
                      <a:lnTo>
                        <a:pt x="146" y="765"/>
                      </a:lnTo>
                      <a:lnTo>
                        <a:pt x="146" y="655"/>
                      </a:lnTo>
                      <a:close/>
                      <a:moveTo>
                        <a:pt x="0" y="873"/>
                      </a:moveTo>
                      <a:lnTo>
                        <a:pt x="0" y="983"/>
                      </a:lnTo>
                      <a:lnTo>
                        <a:pt x="146" y="983"/>
                      </a:lnTo>
                      <a:lnTo>
                        <a:pt x="146" y="873"/>
                      </a:lnTo>
                      <a:close/>
                      <a:moveTo>
                        <a:pt x="0" y="1092"/>
                      </a:moveTo>
                      <a:lnTo>
                        <a:pt x="0" y="1202"/>
                      </a:lnTo>
                      <a:lnTo>
                        <a:pt x="146" y="1202"/>
                      </a:lnTo>
                      <a:lnTo>
                        <a:pt x="146" y="1092"/>
                      </a:lnTo>
                      <a:close/>
                      <a:moveTo>
                        <a:pt x="1" y="1311"/>
                      </a:moveTo>
                      <a:lnTo>
                        <a:pt x="1" y="1421"/>
                      </a:lnTo>
                      <a:lnTo>
                        <a:pt x="146" y="1421"/>
                      </a:lnTo>
                      <a:lnTo>
                        <a:pt x="146" y="1311"/>
                      </a:lnTo>
                      <a:close/>
                      <a:moveTo>
                        <a:pt x="0" y="1529"/>
                      </a:moveTo>
                      <a:lnTo>
                        <a:pt x="0" y="1639"/>
                      </a:lnTo>
                      <a:lnTo>
                        <a:pt x="146" y="1639"/>
                      </a:lnTo>
                      <a:lnTo>
                        <a:pt x="146" y="1529"/>
                      </a:lnTo>
                      <a:close/>
                      <a:moveTo>
                        <a:pt x="0" y="1748"/>
                      </a:moveTo>
                      <a:lnTo>
                        <a:pt x="0" y="1858"/>
                      </a:lnTo>
                      <a:lnTo>
                        <a:pt x="146" y="1858"/>
                      </a:lnTo>
                      <a:lnTo>
                        <a:pt x="146" y="1748"/>
                      </a:lnTo>
                      <a:close/>
                      <a:moveTo>
                        <a:pt x="0" y="1967"/>
                      </a:moveTo>
                      <a:lnTo>
                        <a:pt x="0" y="2077"/>
                      </a:lnTo>
                      <a:lnTo>
                        <a:pt x="146" y="2077"/>
                      </a:lnTo>
                      <a:lnTo>
                        <a:pt x="146" y="1967"/>
                      </a:lnTo>
                      <a:close/>
                      <a:moveTo>
                        <a:pt x="1" y="2185"/>
                      </a:moveTo>
                      <a:lnTo>
                        <a:pt x="1" y="2294"/>
                      </a:lnTo>
                      <a:lnTo>
                        <a:pt x="146" y="2294"/>
                      </a:lnTo>
                      <a:lnTo>
                        <a:pt x="146" y="2185"/>
                      </a:lnTo>
                      <a:close/>
                      <a:moveTo>
                        <a:pt x="0" y="2404"/>
                      </a:moveTo>
                      <a:lnTo>
                        <a:pt x="0" y="2514"/>
                      </a:lnTo>
                      <a:lnTo>
                        <a:pt x="146" y="2514"/>
                      </a:lnTo>
                      <a:lnTo>
                        <a:pt x="145" y="2404"/>
                      </a:lnTo>
                      <a:close/>
                      <a:moveTo>
                        <a:pt x="0" y="2621"/>
                      </a:moveTo>
                      <a:lnTo>
                        <a:pt x="0" y="2731"/>
                      </a:lnTo>
                      <a:lnTo>
                        <a:pt x="146" y="2731"/>
                      </a:lnTo>
                      <a:lnTo>
                        <a:pt x="146" y="2621"/>
                      </a:lnTo>
                      <a:close/>
                      <a:moveTo>
                        <a:pt x="0" y="2840"/>
                      </a:moveTo>
                      <a:lnTo>
                        <a:pt x="0" y="2950"/>
                      </a:lnTo>
                      <a:lnTo>
                        <a:pt x="146" y="2950"/>
                      </a:lnTo>
                      <a:lnTo>
                        <a:pt x="146" y="2840"/>
                      </a:lnTo>
                      <a:close/>
                      <a:moveTo>
                        <a:pt x="1" y="3059"/>
                      </a:moveTo>
                      <a:lnTo>
                        <a:pt x="1" y="3169"/>
                      </a:lnTo>
                      <a:lnTo>
                        <a:pt x="146" y="3169"/>
                      </a:lnTo>
                      <a:lnTo>
                        <a:pt x="147" y="3059"/>
                      </a:lnTo>
                      <a:close/>
                      <a:moveTo>
                        <a:pt x="1" y="3277"/>
                      </a:moveTo>
                      <a:lnTo>
                        <a:pt x="1" y="3387"/>
                      </a:lnTo>
                      <a:lnTo>
                        <a:pt x="146" y="3387"/>
                      </a:lnTo>
                      <a:lnTo>
                        <a:pt x="146" y="3277"/>
                      </a:lnTo>
                      <a:close/>
                      <a:moveTo>
                        <a:pt x="0" y="3496"/>
                      </a:moveTo>
                      <a:lnTo>
                        <a:pt x="0" y="3606"/>
                      </a:lnTo>
                      <a:lnTo>
                        <a:pt x="146" y="3606"/>
                      </a:lnTo>
                      <a:lnTo>
                        <a:pt x="146" y="3496"/>
                      </a:lnTo>
                      <a:close/>
                      <a:moveTo>
                        <a:pt x="0" y="3715"/>
                      </a:moveTo>
                      <a:lnTo>
                        <a:pt x="0" y="3825"/>
                      </a:lnTo>
                      <a:lnTo>
                        <a:pt x="146" y="3825"/>
                      </a:lnTo>
                      <a:lnTo>
                        <a:pt x="146" y="3715"/>
                      </a:lnTo>
                      <a:close/>
                      <a:moveTo>
                        <a:pt x="0" y="3933"/>
                      </a:moveTo>
                      <a:lnTo>
                        <a:pt x="0" y="4043"/>
                      </a:lnTo>
                      <a:lnTo>
                        <a:pt x="146" y="4043"/>
                      </a:lnTo>
                      <a:lnTo>
                        <a:pt x="146" y="3933"/>
                      </a:lnTo>
                      <a:close/>
                      <a:moveTo>
                        <a:pt x="1" y="4152"/>
                      </a:moveTo>
                      <a:lnTo>
                        <a:pt x="1" y="4262"/>
                      </a:lnTo>
                      <a:lnTo>
                        <a:pt x="146" y="4262"/>
                      </a:lnTo>
                      <a:lnTo>
                        <a:pt x="146" y="4152"/>
                      </a:lnTo>
                      <a:close/>
                      <a:moveTo>
                        <a:pt x="0" y="4371"/>
                      </a:moveTo>
                      <a:lnTo>
                        <a:pt x="0" y="4481"/>
                      </a:lnTo>
                      <a:lnTo>
                        <a:pt x="146" y="4481"/>
                      </a:lnTo>
                      <a:lnTo>
                        <a:pt x="145" y="4371"/>
                      </a:lnTo>
                      <a:close/>
                      <a:moveTo>
                        <a:pt x="0" y="4589"/>
                      </a:moveTo>
                      <a:lnTo>
                        <a:pt x="0" y="4699"/>
                      </a:lnTo>
                      <a:lnTo>
                        <a:pt x="146" y="4699"/>
                      </a:lnTo>
                      <a:lnTo>
                        <a:pt x="146" y="4589"/>
                      </a:lnTo>
                      <a:close/>
                      <a:moveTo>
                        <a:pt x="0" y="4808"/>
                      </a:moveTo>
                      <a:lnTo>
                        <a:pt x="0" y="4918"/>
                      </a:lnTo>
                      <a:lnTo>
                        <a:pt x="146" y="4918"/>
                      </a:lnTo>
                      <a:lnTo>
                        <a:pt x="146" y="4808"/>
                      </a:lnTo>
                      <a:close/>
                      <a:moveTo>
                        <a:pt x="1" y="5027"/>
                      </a:moveTo>
                      <a:lnTo>
                        <a:pt x="1" y="5135"/>
                      </a:lnTo>
                      <a:lnTo>
                        <a:pt x="146" y="5135"/>
                      </a:lnTo>
                      <a:lnTo>
                        <a:pt x="147" y="5027"/>
                      </a:lnTo>
                      <a:close/>
                      <a:moveTo>
                        <a:pt x="0" y="5244"/>
                      </a:moveTo>
                      <a:lnTo>
                        <a:pt x="0" y="5353"/>
                      </a:lnTo>
                      <a:lnTo>
                        <a:pt x="146" y="5353"/>
                      </a:lnTo>
                      <a:lnTo>
                        <a:pt x="145" y="5244"/>
                      </a:lnTo>
                      <a:close/>
                      <a:moveTo>
                        <a:pt x="0" y="5463"/>
                      </a:moveTo>
                      <a:lnTo>
                        <a:pt x="0" y="5572"/>
                      </a:lnTo>
                      <a:lnTo>
                        <a:pt x="146" y="5572"/>
                      </a:lnTo>
                      <a:lnTo>
                        <a:pt x="146" y="5463"/>
                      </a:lnTo>
                      <a:close/>
                      <a:moveTo>
                        <a:pt x="0" y="5682"/>
                      </a:moveTo>
                      <a:lnTo>
                        <a:pt x="0" y="5791"/>
                      </a:lnTo>
                      <a:lnTo>
                        <a:pt x="146" y="5791"/>
                      </a:lnTo>
                      <a:lnTo>
                        <a:pt x="146" y="5682"/>
                      </a:lnTo>
                      <a:close/>
                      <a:moveTo>
                        <a:pt x="0" y="5900"/>
                      </a:moveTo>
                      <a:lnTo>
                        <a:pt x="0" y="6009"/>
                      </a:lnTo>
                      <a:lnTo>
                        <a:pt x="146" y="6009"/>
                      </a:lnTo>
                      <a:lnTo>
                        <a:pt x="146" y="5900"/>
                      </a:lnTo>
                      <a:close/>
                      <a:moveTo>
                        <a:pt x="1" y="6119"/>
                      </a:moveTo>
                      <a:lnTo>
                        <a:pt x="1" y="6228"/>
                      </a:lnTo>
                      <a:lnTo>
                        <a:pt x="146" y="6228"/>
                      </a:lnTo>
                      <a:lnTo>
                        <a:pt x="146" y="6119"/>
                      </a:lnTo>
                      <a:close/>
                      <a:moveTo>
                        <a:pt x="0" y="6338"/>
                      </a:moveTo>
                      <a:lnTo>
                        <a:pt x="0" y="6447"/>
                      </a:lnTo>
                      <a:lnTo>
                        <a:pt x="146" y="6447"/>
                      </a:lnTo>
                      <a:lnTo>
                        <a:pt x="146" y="6338"/>
                      </a:lnTo>
                      <a:close/>
                      <a:moveTo>
                        <a:pt x="1" y="6556"/>
                      </a:moveTo>
                      <a:lnTo>
                        <a:pt x="1" y="6665"/>
                      </a:lnTo>
                      <a:lnTo>
                        <a:pt x="147" y="6665"/>
                      </a:lnTo>
                      <a:lnTo>
                        <a:pt x="147" y="6556"/>
                      </a:lnTo>
                      <a:close/>
                      <a:moveTo>
                        <a:pt x="1" y="6775"/>
                      </a:moveTo>
                      <a:lnTo>
                        <a:pt x="1" y="6884"/>
                      </a:lnTo>
                      <a:lnTo>
                        <a:pt x="147" y="6884"/>
                      </a:lnTo>
                      <a:lnTo>
                        <a:pt x="147" y="6775"/>
                      </a:lnTo>
                      <a:close/>
                      <a:moveTo>
                        <a:pt x="2" y="6994"/>
                      </a:moveTo>
                      <a:lnTo>
                        <a:pt x="2" y="7103"/>
                      </a:lnTo>
                      <a:lnTo>
                        <a:pt x="147" y="7103"/>
                      </a:lnTo>
                      <a:lnTo>
                        <a:pt x="148" y="6994"/>
                      </a:lnTo>
                      <a:close/>
                      <a:moveTo>
                        <a:pt x="1" y="7212"/>
                      </a:moveTo>
                      <a:lnTo>
                        <a:pt x="1" y="7321"/>
                      </a:lnTo>
                      <a:lnTo>
                        <a:pt x="147" y="7321"/>
                      </a:lnTo>
                      <a:lnTo>
                        <a:pt x="146" y="7212"/>
                      </a:lnTo>
                      <a:close/>
                      <a:moveTo>
                        <a:pt x="1" y="7431"/>
                      </a:moveTo>
                      <a:lnTo>
                        <a:pt x="1" y="7540"/>
                      </a:lnTo>
                      <a:lnTo>
                        <a:pt x="147" y="7540"/>
                      </a:lnTo>
                      <a:lnTo>
                        <a:pt x="147" y="7431"/>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 name="Google Shape;2041;p31"/>
              <p:cNvGrpSpPr/>
              <p:nvPr/>
            </p:nvGrpSpPr>
            <p:grpSpPr>
              <a:xfrm>
                <a:off x="2157" y="182"/>
                <a:ext cx="585" cy="1463"/>
                <a:chOff x="6105381" y="-1886609"/>
                <a:chExt cx="124566" cy="311222"/>
              </a:xfrm>
            </p:grpSpPr>
            <p:sp>
              <p:nvSpPr>
                <p:cNvPr id="69" name="Google Shape;2042;p31"/>
                <p:cNvSpPr/>
                <p:nvPr>
                  <p:custDataLst>
                    <p:tags r:id="rId188"/>
                  </p:custDataLst>
                </p:nvPr>
              </p:nvSpPr>
              <p:spPr>
                <a:xfrm>
                  <a:off x="6158008" y="-1822672"/>
                  <a:ext cx="71939" cy="46087"/>
                </a:xfrm>
                <a:custGeom>
                  <a:avLst/>
                  <a:gdLst/>
                  <a:ahLst/>
                  <a:cxnLst/>
                  <a:rect l="l" t="t" r="r" b="b"/>
                  <a:pathLst>
                    <a:path w="935" h="599" extrusionOk="0">
                      <a:moveTo>
                        <a:pt x="97" y="1"/>
                      </a:moveTo>
                      <a:cubicBezTo>
                        <a:pt x="64" y="1"/>
                        <a:pt x="32" y="2"/>
                        <a:pt x="1" y="6"/>
                      </a:cubicBezTo>
                      <a:cubicBezTo>
                        <a:pt x="58" y="195"/>
                        <a:pt x="195" y="357"/>
                        <a:pt x="365" y="459"/>
                      </a:cubicBezTo>
                      <a:cubicBezTo>
                        <a:pt x="522" y="553"/>
                        <a:pt x="708" y="599"/>
                        <a:pt x="893" y="599"/>
                      </a:cubicBezTo>
                      <a:cubicBezTo>
                        <a:pt x="907" y="599"/>
                        <a:pt x="920" y="598"/>
                        <a:pt x="934" y="598"/>
                      </a:cubicBezTo>
                      <a:cubicBezTo>
                        <a:pt x="877" y="408"/>
                        <a:pt x="753" y="249"/>
                        <a:pt x="587" y="139"/>
                      </a:cubicBezTo>
                      <a:cubicBezTo>
                        <a:pt x="448" y="47"/>
                        <a:pt x="268" y="1"/>
                        <a:pt x="97" y="1"/>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2043;p31"/>
                <p:cNvSpPr/>
                <p:nvPr>
                  <p:custDataLst>
                    <p:tags r:id="rId189"/>
                  </p:custDataLst>
                </p:nvPr>
              </p:nvSpPr>
              <p:spPr>
                <a:xfrm>
                  <a:off x="6159162" y="-1822441"/>
                  <a:ext cx="70323" cy="45164"/>
                </a:xfrm>
                <a:custGeom>
                  <a:avLst/>
                  <a:gdLst/>
                  <a:ahLst/>
                  <a:cxnLst/>
                  <a:rect l="l" t="t" r="r" b="b"/>
                  <a:pathLst>
                    <a:path w="914" h="587" extrusionOk="0">
                      <a:moveTo>
                        <a:pt x="0" y="0"/>
                      </a:moveTo>
                      <a:cubicBezTo>
                        <a:pt x="289" y="180"/>
                        <a:pt x="629" y="397"/>
                        <a:pt x="913" y="587"/>
                      </a:cubicBezTo>
                      <a:cubicBezTo>
                        <a:pt x="642" y="347"/>
                        <a:pt x="333" y="146"/>
                        <a:pt x="0" y="0"/>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2044;p31"/>
                <p:cNvSpPr/>
                <p:nvPr>
                  <p:custDataLst>
                    <p:tags r:id="rId190"/>
                  </p:custDataLst>
                </p:nvPr>
              </p:nvSpPr>
              <p:spPr>
                <a:xfrm>
                  <a:off x="6105381" y="-1703338"/>
                  <a:ext cx="47934" cy="71862"/>
                </a:xfrm>
                <a:custGeom>
                  <a:avLst/>
                  <a:gdLst/>
                  <a:ahLst/>
                  <a:cxnLst/>
                  <a:rect l="l" t="t" r="r" b="b"/>
                  <a:pathLst>
                    <a:path w="623" h="934" extrusionOk="0">
                      <a:moveTo>
                        <a:pt x="600" y="0"/>
                      </a:moveTo>
                      <a:cubicBezTo>
                        <a:pt x="410" y="57"/>
                        <a:pt x="248" y="194"/>
                        <a:pt x="147" y="364"/>
                      </a:cubicBezTo>
                      <a:cubicBezTo>
                        <a:pt x="45" y="533"/>
                        <a:pt x="1" y="735"/>
                        <a:pt x="7" y="934"/>
                      </a:cubicBezTo>
                      <a:cubicBezTo>
                        <a:pt x="198" y="876"/>
                        <a:pt x="356" y="752"/>
                        <a:pt x="466" y="586"/>
                      </a:cubicBezTo>
                      <a:cubicBezTo>
                        <a:pt x="576" y="420"/>
                        <a:pt x="622" y="197"/>
                        <a:pt x="600" y="0"/>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2045;p31"/>
                <p:cNvSpPr/>
                <p:nvPr>
                  <p:custDataLst>
                    <p:tags r:id="rId191"/>
                  </p:custDataLst>
                </p:nvPr>
              </p:nvSpPr>
              <p:spPr>
                <a:xfrm>
                  <a:off x="6106612" y="-1702261"/>
                  <a:ext cx="45087" cy="70323"/>
                </a:xfrm>
                <a:custGeom>
                  <a:avLst/>
                  <a:gdLst/>
                  <a:ahLst/>
                  <a:cxnLst/>
                  <a:rect l="l" t="t" r="r" b="b"/>
                  <a:pathLst>
                    <a:path w="586" h="914" extrusionOk="0">
                      <a:moveTo>
                        <a:pt x="585" y="1"/>
                      </a:moveTo>
                      <a:cubicBezTo>
                        <a:pt x="407" y="290"/>
                        <a:pt x="189" y="631"/>
                        <a:pt x="0" y="913"/>
                      </a:cubicBezTo>
                      <a:cubicBezTo>
                        <a:pt x="241" y="642"/>
                        <a:pt x="439" y="333"/>
                        <a:pt x="585"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2046;p31"/>
                <p:cNvSpPr/>
                <p:nvPr>
                  <p:custDataLst>
                    <p:tags r:id="rId192"/>
                  </p:custDataLst>
                </p:nvPr>
              </p:nvSpPr>
              <p:spPr>
                <a:xfrm>
                  <a:off x="6151006" y="-1886609"/>
                  <a:ext cx="11541" cy="311222"/>
                </a:xfrm>
                <a:custGeom>
                  <a:avLst/>
                  <a:gdLst/>
                  <a:ahLst/>
                  <a:cxnLst/>
                  <a:rect l="l" t="t" r="r" b="b"/>
                  <a:pathLst>
                    <a:path w="150" h="4045" extrusionOk="0">
                      <a:moveTo>
                        <a:pt x="2" y="0"/>
                      </a:moveTo>
                      <a:lnTo>
                        <a:pt x="2" y="110"/>
                      </a:lnTo>
                      <a:lnTo>
                        <a:pt x="147" y="110"/>
                      </a:lnTo>
                      <a:lnTo>
                        <a:pt x="148" y="0"/>
                      </a:lnTo>
                      <a:close/>
                      <a:moveTo>
                        <a:pt x="0" y="219"/>
                      </a:moveTo>
                      <a:lnTo>
                        <a:pt x="0" y="329"/>
                      </a:lnTo>
                      <a:lnTo>
                        <a:pt x="147" y="329"/>
                      </a:lnTo>
                      <a:lnTo>
                        <a:pt x="145" y="219"/>
                      </a:lnTo>
                      <a:close/>
                      <a:moveTo>
                        <a:pt x="0" y="438"/>
                      </a:moveTo>
                      <a:lnTo>
                        <a:pt x="0" y="548"/>
                      </a:lnTo>
                      <a:lnTo>
                        <a:pt x="147" y="548"/>
                      </a:lnTo>
                      <a:lnTo>
                        <a:pt x="147" y="438"/>
                      </a:lnTo>
                      <a:close/>
                      <a:moveTo>
                        <a:pt x="0" y="656"/>
                      </a:moveTo>
                      <a:lnTo>
                        <a:pt x="0" y="766"/>
                      </a:lnTo>
                      <a:lnTo>
                        <a:pt x="147" y="766"/>
                      </a:lnTo>
                      <a:lnTo>
                        <a:pt x="147" y="656"/>
                      </a:lnTo>
                      <a:close/>
                      <a:moveTo>
                        <a:pt x="0" y="875"/>
                      </a:moveTo>
                      <a:lnTo>
                        <a:pt x="0" y="985"/>
                      </a:lnTo>
                      <a:lnTo>
                        <a:pt x="147" y="985"/>
                      </a:lnTo>
                      <a:lnTo>
                        <a:pt x="147" y="875"/>
                      </a:lnTo>
                      <a:close/>
                      <a:moveTo>
                        <a:pt x="2" y="1094"/>
                      </a:moveTo>
                      <a:lnTo>
                        <a:pt x="2" y="1204"/>
                      </a:lnTo>
                      <a:lnTo>
                        <a:pt x="147" y="1204"/>
                      </a:lnTo>
                      <a:lnTo>
                        <a:pt x="147" y="1094"/>
                      </a:lnTo>
                      <a:close/>
                      <a:moveTo>
                        <a:pt x="2" y="1312"/>
                      </a:moveTo>
                      <a:lnTo>
                        <a:pt x="2" y="1422"/>
                      </a:lnTo>
                      <a:lnTo>
                        <a:pt x="148" y="1422"/>
                      </a:lnTo>
                      <a:lnTo>
                        <a:pt x="148" y="1312"/>
                      </a:lnTo>
                      <a:close/>
                      <a:moveTo>
                        <a:pt x="2" y="1531"/>
                      </a:moveTo>
                      <a:lnTo>
                        <a:pt x="2" y="1641"/>
                      </a:lnTo>
                      <a:lnTo>
                        <a:pt x="148" y="1641"/>
                      </a:lnTo>
                      <a:lnTo>
                        <a:pt x="148" y="1531"/>
                      </a:lnTo>
                      <a:close/>
                      <a:moveTo>
                        <a:pt x="2" y="1750"/>
                      </a:moveTo>
                      <a:lnTo>
                        <a:pt x="2" y="1860"/>
                      </a:lnTo>
                      <a:lnTo>
                        <a:pt x="148" y="1860"/>
                      </a:lnTo>
                      <a:lnTo>
                        <a:pt x="148" y="1750"/>
                      </a:lnTo>
                      <a:close/>
                      <a:moveTo>
                        <a:pt x="3" y="1968"/>
                      </a:moveTo>
                      <a:lnTo>
                        <a:pt x="3" y="2078"/>
                      </a:lnTo>
                      <a:lnTo>
                        <a:pt x="148" y="2078"/>
                      </a:lnTo>
                      <a:lnTo>
                        <a:pt x="148" y="1968"/>
                      </a:lnTo>
                      <a:close/>
                      <a:moveTo>
                        <a:pt x="2" y="2187"/>
                      </a:moveTo>
                      <a:lnTo>
                        <a:pt x="2" y="2296"/>
                      </a:lnTo>
                      <a:lnTo>
                        <a:pt x="148" y="2296"/>
                      </a:lnTo>
                      <a:lnTo>
                        <a:pt x="147" y="2187"/>
                      </a:lnTo>
                      <a:close/>
                      <a:moveTo>
                        <a:pt x="2" y="2406"/>
                      </a:moveTo>
                      <a:lnTo>
                        <a:pt x="2" y="2516"/>
                      </a:lnTo>
                      <a:lnTo>
                        <a:pt x="148" y="2516"/>
                      </a:lnTo>
                      <a:lnTo>
                        <a:pt x="148" y="2406"/>
                      </a:lnTo>
                      <a:close/>
                      <a:moveTo>
                        <a:pt x="2" y="2623"/>
                      </a:moveTo>
                      <a:lnTo>
                        <a:pt x="2" y="2733"/>
                      </a:lnTo>
                      <a:lnTo>
                        <a:pt x="148" y="2733"/>
                      </a:lnTo>
                      <a:lnTo>
                        <a:pt x="148" y="2623"/>
                      </a:lnTo>
                      <a:close/>
                      <a:moveTo>
                        <a:pt x="3" y="2842"/>
                      </a:moveTo>
                      <a:lnTo>
                        <a:pt x="3" y="2952"/>
                      </a:lnTo>
                      <a:lnTo>
                        <a:pt x="148" y="2952"/>
                      </a:lnTo>
                      <a:lnTo>
                        <a:pt x="149" y="2842"/>
                      </a:lnTo>
                      <a:close/>
                      <a:moveTo>
                        <a:pt x="3" y="3061"/>
                      </a:moveTo>
                      <a:lnTo>
                        <a:pt x="3" y="3171"/>
                      </a:lnTo>
                      <a:lnTo>
                        <a:pt x="148" y="3171"/>
                      </a:lnTo>
                      <a:lnTo>
                        <a:pt x="148" y="3061"/>
                      </a:lnTo>
                      <a:close/>
                      <a:moveTo>
                        <a:pt x="2" y="3279"/>
                      </a:moveTo>
                      <a:lnTo>
                        <a:pt x="2" y="3389"/>
                      </a:lnTo>
                      <a:lnTo>
                        <a:pt x="148" y="3389"/>
                      </a:lnTo>
                      <a:lnTo>
                        <a:pt x="148" y="3279"/>
                      </a:lnTo>
                      <a:close/>
                      <a:moveTo>
                        <a:pt x="2" y="3498"/>
                      </a:moveTo>
                      <a:lnTo>
                        <a:pt x="2" y="3608"/>
                      </a:lnTo>
                      <a:lnTo>
                        <a:pt x="148" y="3608"/>
                      </a:lnTo>
                      <a:lnTo>
                        <a:pt x="148" y="3498"/>
                      </a:lnTo>
                      <a:close/>
                      <a:moveTo>
                        <a:pt x="2" y="3717"/>
                      </a:moveTo>
                      <a:lnTo>
                        <a:pt x="2" y="3827"/>
                      </a:lnTo>
                      <a:lnTo>
                        <a:pt x="148" y="3827"/>
                      </a:lnTo>
                      <a:lnTo>
                        <a:pt x="148" y="3717"/>
                      </a:lnTo>
                      <a:close/>
                      <a:moveTo>
                        <a:pt x="3" y="3935"/>
                      </a:moveTo>
                      <a:lnTo>
                        <a:pt x="3" y="4045"/>
                      </a:lnTo>
                      <a:lnTo>
                        <a:pt x="148" y="4045"/>
                      </a:lnTo>
                      <a:lnTo>
                        <a:pt x="148" y="3935"/>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4491" name="Google Shape;4491;p50"/>
          <p:cNvGrpSpPr/>
          <p:nvPr/>
        </p:nvGrpSpPr>
        <p:grpSpPr>
          <a:xfrm>
            <a:off x="2009775" y="2033905"/>
            <a:ext cx="2920365" cy="2661920"/>
            <a:chOff x="7099599" y="3435792"/>
            <a:chExt cx="745933" cy="570048"/>
          </a:xfrm>
        </p:grpSpPr>
        <p:sp>
          <p:nvSpPr>
            <p:cNvPr id="4492" name="Google Shape;4492;p50"/>
            <p:cNvSpPr/>
            <p:nvPr>
              <p:custDataLst>
                <p:tags r:id="rId169"/>
              </p:custDataLst>
            </p:nvPr>
          </p:nvSpPr>
          <p:spPr>
            <a:xfrm>
              <a:off x="7410129" y="3826417"/>
              <a:ext cx="20158" cy="32084"/>
            </a:xfrm>
            <a:custGeom>
              <a:avLst/>
              <a:gdLst/>
              <a:ahLst/>
              <a:cxnLst/>
              <a:rect l="l" t="t" r="r" b="b"/>
              <a:pathLst>
                <a:path w="262" h="417" extrusionOk="0">
                  <a:moveTo>
                    <a:pt x="250" y="1"/>
                  </a:moveTo>
                  <a:cubicBezTo>
                    <a:pt x="222" y="32"/>
                    <a:pt x="198" y="63"/>
                    <a:pt x="172" y="93"/>
                  </a:cubicBezTo>
                  <a:cubicBezTo>
                    <a:pt x="145" y="125"/>
                    <a:pt x="120" y="154"/>
                    <a:pt x="95" y="185"/>
                  </a:cubicBezTo>
                  <a:cubicBezTo>
                    <a:pt x="70" y="217"/>
                    <a:pt x="36" y="241"/>
                    <a:pt x="22" y="278"/>
                  </a:cubicBezTo>
                  <a:cubicBezTo>
                    <a:pt x="15" y="298"/>
                    <a:pt x="8" y="318"/>
                    <a:pt x="6" y="339"/>
                  </a:cubicBezTo>
                  <a:cubicBezTo>
                    <a:pt x="2" y="359"/>
                    <a:pt x="0" y="381"/>
                    <a:pt x="5" y="408"/>
                  </a:cubicBezTo>
                  <a:lnTo>
                    <a:pt x="15" y="417"/>
                  </a:lnTo>
                  <a:cubicBezTo>
                    <a:pt x="63" y="404"/>
                    <a:pt x="99" y="381"/>
                    <a:pt x="130" y="349"/>
                  </a:cubicBezTo>
                  <a:cubicBezTo>
                    <a:pt x="159" y="320"/>
                    <a:pt x="167" y="276"/>
                    <a:pt x="183" y="239"/>
                  </a:cubicBezTo>
                  <a:cubicBezTo>
                    <a:pt x="215" y="164"/>
                    <a:pt x="241" y="88"/>
                    <a:pt x="261" y="8"/>
                  </a:cubicBezTo>
                  <a:cubicBezTo>
                    <a:pt x="261" y="8"/>
                    <a:pt x="250" y="2"/>
                    <a:pt x="250"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3" name="Google Shape;4493;p50"/>
            <p:cNvSpPr/>
            <p:nvPr>
              <p:custDataLst>
                <p:tags r:id="rId170"/>
              </p:custDataLst>
            </p:nvPr>
          </p:nvSpPr>
          <p:spPr>
            <a:xfrm>
              <a:off x="7397742" y="3823955"/>
              <a:ext cx="25775" cy="25621"/>
            </a:xfrm>
            <a:custGeom>
              <a:avLst/>
              <a:gdLst/>
              <a:ahLst/>
              <a:cxnLst/>
              <a:rect l="l" t="t" r="r" b="b"/>
              <a:pathLst>
                <a:path w="335" h="333" extrusionOk="0">
                  <a:moveTo>
                    <a:pt x="325" y="0"/>
                  </a:moveTo>
                  <a:lnTo>
                    <a:pt x="325" y="0"/>
                  </a:lnTo>
                  <a:cubicBezTo>
                    <a:pt x="279" y="35"/>
                    <a:pt x="188" y="105"/>
                    <a:pt x="142" y="138"/>
                  </a:cubicBezTo>
                  <a:cubicBezTo>
                    <a:pt x="111" y="162"/>
                    <a:pt x="73" y="173"/>
                    <a:pt x="52" y="205"/>
                  </a:cubicBezTo>
                  <a:cubicBezTo>
                    <a:pt x="39" y="220"/>
                    <a:pt x="30" y="236"/>
                    <a:pt x="22" y="256"/>
                  </a:cubicBezTo>
                  <a:cubicBezTo>
                    <a:pt x="12" y="274"/>
                    <a:pt x="5" y="294"/>
                    <a:pt x="1" y="320"/>
                  </a:cubicBezTo>
                  <a:lnTo>
                    <a:pt x="9" y="331"/>
                  </a:lnTo>
                  <a:cubicBezTo>
                    <a:pt x="17" y="332"/>
                    <a:pt x="24" y="332"/>
                    <a:pt x="31" y="332"/>
                  </a:cubicBezTo>
                  <a:cubicBezTo>
                    <a:pt x="69" y="332"/>
                    <a:pt x="102" y="321"/>
                    <a:pt x="135" y="302"/>
                  </a:cubicBezTo>
                  <a:cubicBezTo>
                    <a:pt x="172" y="283"/>
                    <a:pt x="190" y="243"/>
                    <a:pt x="214" y="212"/>
                  </a:cubicBezTo>
                  <a:cubicBezTo>
                    <a:pt x="261" y="149"/>
                    <a:pt x="302" y="82"/>
                    <a:pt x="335" y="11"/>
                  </a:cubicBezTo>
                  <a:cubicBezTo>
                    <a:pt x="335" y="11"/>
                    <a:pt x="324" y="2"/>
                    <a:pt x="325" y="0"/>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4" name="Google Shape;4494;p50"/>
            <p:cNvSpPr/>
            <p:nvPr>
              <p:custDataLst>
                <p:tags r:id="rId171"/>
              </p:custDataLst>
            </p:nvPr>
          </p:nvSpPr>
          <p:spPr>
            <a:xfrm>
              <a:off x="7382816" y="3820569"/>
              <a:ext cx="35469" cy="21389"/>
            </a:xfrm>
            <a:custGeom>
              <a:avLst/>
              <a:gdLst/>
              <a:ahLst/>
              <a:cxnLst/>
              <a:rect l="l" t="t" r="r" b="b"/>
              <a:pathLst>
                <a:path w="461" h="278" extrusionOk="0">
                  <a:moveTo>
                    <a:pt x="455" y="0"/>
                  </a:moveTo>
                  <a:cubicBezTo>
                    <a:pt x="412" y="11"/>
                    <a:pt x="370" y="26"/>
                    <a:pt x="326" y="40"/>
                  </a:cubicBezTo>
                  <a:cubicBezTo>
                    <a:pt x="284" y="55"/>
                    <a:pt x="242" y="70"/>
                    <a:pt x="201" y="88"/>
                  </a:cubicBezTo>
                  <a:cubicBezTo>
                    <a:pt x="162" y="107"/>
                    <a:pt x="115" y="114"/>
                    <a:pt x="81" y="145"/>
                  </a:cubicBezTo>
                  <a:cubicBezTo>
                    <a:pt x="49" y="177"/>
                    <a:pt x="19" y="212"/>
                    <a:pt x="1" y="265"/>
                  </a:cubicBezTo>
                  <a:lnTo>
                    <a:pt x="7" y="276"/>
                  </a:lnTo>
                  <a:cubicBezTo>
                    <a:pt x="18" y="277"/>
                    <a:pt x="28" y="278"/>
                    <a:pt x="38" y="278"/>
                  </a:cubicBezTo>
                  <a:cubicBezTo>
                    <a:pt x="80" y="278"/>
                    <a:pt x="114" y="268"/>
                    <a:pt x="148" y="255"/>
                  </a:cubicBezTo>
                  <a:cubicBezTo>
                    <a:pt x="191" y="240"/>
                    <a:pt x="219" y="203"/>
                    <a:pt x="253" y="177"/>
                  </a:cubicBezTo>
                  <a:cubicBezTo>
                    <a:pt x="324" y="124"/>
                    <a:pt x="393" y="68"/>
                    <a:pt x="461" y="11"/>
                  </a:cubicBezTo>
                  <a:lnTo>
                    <a:pt x="455" y="0"/>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5" name="Google Shape;4495;p50"/>
            <p:cNvSpPr/>
            <p:nvPr>
              <p:custDataLst>
                <p:tags r:id="rId172"/>
              </p:custDataLst>
            </p:nvPr>
          </p:nvSpPr>
          <p:spPr>
            <a:xfrm>
              <a:off x="7654952" y="3768481"/>
              <a:ext cx="190580" cy="172730"/>
            </a:xfrm>
            <a:custGeom>
              <a:avLst/>
              <a:gdLst/>
              <a:ahLst/>
              <a:cxnLst/>
              <a:rect l="l" t="t" r="r" b="b"/>
              <a:pathLst>
                <a:path w="2477" h="2245" extrusionOk="0">
                  <a:moveTo>
                    <a:pt x="20" y="1"/>
                  </a:moveTo>
                  <a:lnTo>
                    <a:pt x="0" y="20"/>
                  </a:lnTo>
                  <a:cubicBezTo>
                    <a:pt x="183" y="229"/>
                    <a:pt x="371" y="432"/>
                    <a:pt x="562" y="635"/>
                  </a:cubicBezTo>
                  <a:lnTo>
                    <a:pt x="849" y="935"/>
                  </a:lnTo>
                  <a:lnTo>
                    <a:pt x="1142" y="1229"/>
                  </a:lnTo>
                  <a:cubicBezTo>
                    <a:pt x="1241" y="1327"/>
                    <a:pt x="1336" y="1427"/>
                    <a:pt x="1433" y="1526"/>
                  </a:cubicBezTo>
                  <a:cubicBezTo>
                    <a:pt x="1531" y="1626"/>
                    <a:pt x="1634" y="1718"/>
                    <a:pt x="1743" y="1803"/>
                  </a:cubicBezTo>
                  <a:cubicBezTo>
                    <a:pt x="1853" y="1887"/>
                    <a:pt x="1967" y="1968"/>
                    <a:pt x="2085" y="2043"/>
                  </a:cubicBezTo>
                  <a:cubicBezTo>
                    <a:pt x="2204" y="2117"/>
                    <a:pt x="2326" y="2188"/>
                    <a:pt x="2458" y="2245"/>
                  </a:cubicBezTo>
                  <a:lnTo>
                    <a:pt x="2476" y="2222"/>
                  </a:lnTo>
                  <a:cubicBezTo>
                    <a:pt x="2398" y="2101"/>
                    <a:pt x="2309" y="1993"/>
                    <a:pt x="2218" y="1887"/>
                  </a:cubicBezTo>
                  <a:cubicBezTo>
                    <a:pt x="2127" y="1782"/>
                    <a:pt x="2032" y="1682"/>
                    <a:pt x="1934" y="1585"/>
                  </a:cubicBezTo>
                  <a:cubicBezTo>
                    <a:pt x="1836" y="1487"/>
                    <a:pt x="1732" y="1397"/>
                    <a:pt x="1623" y="1313"/>
                  </a:cubicBezTo>
                  <a:cubicBezTo>
                    <a:pt x="1514" y="1228"/>
                    <a:pt x="1404" y="1145"/>
                    <a:pt x="1298" y="1057"/>
                  </a:cubicBezTo>
                  <a:lnTo>
                    <a:pt x="20" y="1"/>
                  </a:ln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6" name="Google Shape;4496;p50"/>
            <p:cNvSpPr/>
            <p:nvPr>
              <p:custDataLst>
                <p:tags r:id="rId173"/>
              </p:custDataLst>
            </p:nvPr>
          </p:nvSpPr>
          <p:spPr>
            <a:xfrm>
              <a:off x="7657799" y="3774175"/>
              <a:ext cx="158804" cy="192735"/>
            </a:xfrm>
            <a:custGeom>
              <a:avLst/>
              <a:gdLst/>
              <a:ahLst/>
              <a:cxnLst/>
              <a:rect l="l" t="t" r="r" b="b"/>
              <a:pathLst>
                <a:path w="2064" h="2505" extrusionOk="0">
                  <a:moveTo>
                    <a:pt x="26" y="1"/>
                  </a:moveTo>
                  <a:lnTo>
                    <a:pt x="1" y="18"/>
                  </a:lnTo>
                  <a:cubicBezTo>
                    <a:pt x="145" y="247"/>
                    <a:pt x="295" y="470"/>
                    <a:pt x="447" y="691"/>
                  </a:cubicBezTo>
                  <a:lnTo>
                    <a:pt x="679" y="1021"/>
                  </a:lnTo>
                  <a:lnTo>
                    <a:pt x="918" y="1345"/>
                  </a:lnTo>
                  <a:cubicBezTo>
                    <a:pt x="999" y="1453"/>
                    <a:pt x="1075" y="1564"/>
                    <a:pt x="1153" y="1675"/>
                  </a:cubicBezTo>
                  <a:cubicBezTo>
                    <a:pt x="1234" y="1783"/>
                    <a:pt x="1319" y="1886"/>
                    <a:pt x="1413" y="1983"/>
                  </a:cubicBezTo>
                  <a:cubicBezTo>
                    <a:pt x="1507" y="2079"/>
                    <a:pt x="1605" y="2172"/>
                    <a:pt x="1709" y="2261"/>
                  </a:cubicBezTo>
                  <a:cubicBezTo>
                    <a:pt x="1814" y="2348"/>
                    <a:pt x="1922" y="2433"/>
                    <a:pt x="2042" y="2505"/>
                  </a:cubicBezTo>
                  <a:lnTo>
                    <a:pt x="2064" y="2485"/>
                  </a:lnTo>
                  <a:cubicBezTo>
                    <a:pt x="2006" y="2358"/>
                    <a:pt x="1938" y="2240"/>
                    <a:pt x="1866" y="2125"/>
                  </a:cubicBezTo>
                  <a:cubicBezTo>
                    <a:pt x="1793" y="2010"/>
                    <a:pt x="1717" y="1901"/>
                    <a:pt x="1636" y="1795"/>
                  </a:cubicBezTo>
                  <a:cubicBezTo>
                    <a:pt x="1557" y="1687"/>
                    <a:pt x="1469" y="1586"/>
                    <a:pt x="1377" y="1489"/>
                  </a:cubicBezTo>
                  <a:cubicBezTo>
                    <a:pt x="1284" y="1393"/>
                    <a:pt x="1189" y="1297"/>
                    <a:pt x="1100" y="1198"/>
                  </a:cubicBezTo>
                  <a:lnTo>
                    <a:pt x="26" y="1"/>
                  </a:ln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7" name="Google Shape;4497;p50"/>
            <p:cNvSpPr/>
            <p:nvPr>
              <p:custDataLst>
                <p:tags r:id="rId174"/>
              </p:custDataLst>
            </p:nvPr>
          </p:nvSpPr>
          <p:spPr>
            <a:xfrm>
              <a:off x="7655183" y="3770328"/>
              <a:ext cx="118488" cy="219202"/>
            </a:xfrm>
            <a:custGeom>
              <a:avLst/>
              <a:gdLst/>
              <a:ahLst/>
              <a:cxnLst/>
              <a:rect l="l" t="t" r="r" b="b"/>
              <a:pathLst>
                <a:path w="1540" h="2849" extrusionOk="0">
                  <a:moveTo>
                    <a:pt x="23" y="1"/>
                  </a:moveTo>
                  <a:lnTo>
                    <a:pt x="1" y="14"/>
                  </a:lnTo>
                  <a:cubicBezTo>
                    <a:pt x="96" y="266"/>
                    <a:pt x="201" y="513"/>
                    <a:pt x="306" y="761"/>
                  </a:cubicBezTo>
                  <a:lnTo>
                    <a:pt x="470" y="1129"/>
                  </a:lnTo>
                  <a:lnTo>
                    <a:pt x="640" y="1494"/>
                  </a:lnTo>
                  <a:cubicBezTo>
                    <a:pt x="697" y="1616"/>
                    <a:pt x="752" y="1739"/>
                    <a:pt x="807" y="1862"/>
                  </a:cubicBezTo>
                  <a:cubicBezTo>
                    <a:pt x="863" y="1985"/>
                    <a:pt x="928" y="2103"/>
                    <a:pt x="1001" y="2216"/>
                  </a:cubicBezTo>
                  <a:cubicBezTo>
                    <a:pt x="1074" y="2329"/>
                    <a:pt x="1152" y="2439"/>
                    <a:pt x="1237" y="2545"/>
                  </a:cubicBezTo>
                  <a:cubicBezTo>
                    <a:pt x="1322" y="2651"/>
                    <a:pt x="1412" y="2755"/>
                    <a:pt x="1515" y="2849"/>
                  </a:cubicBezTo>
                  <a:lnTo>
                    <a:pt x="1540" y="2834"/>
                  </a:lnTo>
                  <a:cubicBezTo>
                    <a:pt x="1509" y="2698"/>
                    <a:pt x="1464" y="2568"/>
                    <a:pt x="1415" y="2443"/>
                  </a:cubicBezTo>
                  <a:cubicBezTo>
                    <a:pt x="1366" y="2317"/>
                    <a:pt x="1311" y="2195"/>
                    <a:pt x="1254" y="2073"/>
                  </a:cubicBezTo>
                  <a:cubicBezTo>
                    <a:pt x="1197" y="1952"/>
                    <a:pt x="1131" y="1836"/>
                    <a:pt x="1058" y="1725"/>
                  </a:cubicBezTo>
                  <a:cubicBezTo>
                    <a:pt x="985" y="1612"/>
                    <a:pt x="912" y="1499"/>
                    <a:pt x="843" y="1386"/>
                  </a:cubicBezTo>
                  <a:lnTo>
                    <a:pt x="23" y="1"/>
                  </a:ln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8" name="Google Shape;4498;p50"/>
            <p:cNvSpPr/>
            <p:nvPr>
              <p:custDataLst>
                <p:tags r:id="rId175"/>
              </p:custDataLst>
            </p:nvPr>
          </p:nvSpPr>
          <p:spPr>
            <a:xfrm>
              <a:off x="7652413" y="3768019"/>
              <a:ext cx="72477" cy="237822"/>
            </a:xfrm>
            <a:custGeom>
              <a:avLst/>
              <a:gdLst/>
              <a:ahLst/>
              <a:cxnLst/>
              <a:rect l="l" t="t" r="r" b="b"/>
              <a:pathLst>
                <a:path w="942" h="3091" extrusionOk="0">
                  <a:moveTo>
                    <a:pt x="26" y="0"/>
                  </a:moveTo>
                  <a:lnTo>
                    <a:pt x="0" y="9"/>
                  </a:lnTo>
                  <a:cubicBezTo>
                    <a:pt x="44" y="275"/>
                    <a:pt x="96" y="537"/>
                    <a:pt x="151" y="801"/>
                  </a:cubicBezTo>
                  <a:lnTo>
                    <a:pt x="237" y="1195"/>
                  </a:lnTo>
                  <a:lnTo>
                    <a:pt x="331" y="1588"/>
                  </a:lnTo>
                  <a:cubicBezTo>
                    <a:pt x="363" y="1718"/>
                    <a:pt x="391" y="1849"/>
                    <a:pt x="420" y="1981"/>
                  </a:cubicBezTo>
                  <a:cubicBezTo>
                    <a:pt x="452" y="2112"/>
                    <a:pt x="491" y="2241"/>
                    <a:pt x="539" y="2367"/>
                  </a:cubicBezTo>
                  <a:cubicBezTo>
                    <a:pt x="589" y="2492"/>
                    <a:pt x="644" y="2616"/>
                    <a:pt x="704" y="2737"/>
                  </a:cubicBezTo>
                  <a:cubicBezTo>
                    <a:pt x="765" y="2858"/>
                    <a:pt x="832" y="2977"/>
                    <a:pt x="915" y="3091"/>
                  </a:cubicBezTo>
                  <a:lnTo>
                    <a:pt x="942" y="3081"/>
                  </a:lnTo>
                  <a:cubicBezTo>
                    <a:pt x="939" y="2940"/>
                    <a:pt x="920" y="2806"/>
                    <a:pt x="898" y="2673"/>
                  </a:cubicBezTo>
                  <a:cubicBezTo>
                    <a:pt x="876" y="2540"/>
                    <a:pt x="847" y="2408"/>
                    <a:pt x="815" y="2278"/>
                  </a:cubicBezTo>
                  <a:cubicBezTo>
                    <a:pt x="782" y="2148"/>
                    <a:pt x="742" y="2022"/>
                    <a:pt x="694" y="1896"/>
                  </a:cubicBezTo>
                  <a:cubicBezTo>
                    <a:pt x="645" y="1771"/>
                    <a:pt x="596" y="1647"/>
                    <a:pt x="551" y="1521"/>
                  </a:cubicBezTo>
                  <a:lnTo>
                    <a:pt x="26" y="0"/>
                  </a:ln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9" name="Google Shape;4499;p50"/>
            <p:cNvSpPr/>
            <p:nvPr>
              <p:custDataLst>
                <p:tags r:id="rId176"/>
              </p:custDataLst>
            </p:nvPr>
          </p:nvSpPr>
          <p:spPr>
            <a:xfrm>
              <a:off x="7362042" y="3469492"/>
              <a:ext cx="304913" cy="382007"/>
            </a:xfrm>
            <a:custGeom>
              <a:avLst/>
              <a:gdLst/>
              <a:ahLst/>
              <a:cxnLst/>
              <a:rect l="l" t="t" r="r" b="b"/>
              <a:pathLst>
                <a:path w="3963" h="4965" extrusionOk="0">
                  <a:moveTo>
                    <a:pt x="1" y="1"/>
                  </a:moveTo>
                  <a:cubicBezTo>
                    <a:pt x="178" y="122"/>
                    <a:pt x="300" y="332"/>
                    <a:pt x="355" y="546"/>
                  </a:cubicBezTo>
                  <a:cubicBezTo>
                    <a:pt x="495" y="1096"/>
                    <a:pt x="283" y="1669"/>
                    <a:pt x="75" y="2197"/>
                  </a:cubicBezTo>
                  <a:cubicBezTo>
                    <a:pt x="123" y="2138"/>
                    <a:pt x="192" y="2081"/>
                    <a:pt x="261" y="2081"/>
                  </a:cubicBezTo>
                  <a:cubicBezTo>
                    <a:pt x="281" y="2081"/>
                    <a:pt x="300" y="2086"/>
                    <a:pt x="319" y="2096"/>
                  </a:cubicBezTo>
                  <a:cubicBezTo>
                    <a:pt x="372" y="2125"/>
                    <a:pt x="391" y="2193"/>
                    <a:pt x="395" y="2252"/>
                  </a:cubicBezTo>
                  <a:cubicBezTo>
                    <a:pt x="405" y="2405"/>
                    <a:pt x="365" y="2556"/>
                    <a:pt x="325" y="2705"/>
                  </a:cubicBezTo>
                  <a:cubicBezTo>
                    <a:pt x="195" y="3206"/>
                    <a:pt x="86" y="3728"/>
                    <a:pt x="153" y="4234"/>
                  </a:cubicBezTo>
                  <a:cubicBezTo>
                    <a:pt x="317" y="4392"/>
                    <a:pt x="513" y="4536"/>
                    <a:pt x="752" y="4655"/>
                  </a:cubicBezTo>
                  <a:cubicBezTo>
                    <a:pt x="1203" y="4878"/>
                    <a:pt x="1617" y="4964"/>
                    <a:pt x="1986" y="4964"/>
                  </a:cubicBezTo>
                  <a:cubicBezTo>
                    <a:pt x="3224" y="4964"/>
                    <a:pt x="3963" y="4000"/>
                    <a:pt x="3963" y="4000"/>
                  </a:cubicBezTo>
                  <a:cubicBezTo>
                    <a:pt x="3963" y="4000"/>
                    <a:pt x="3092" y="3035"/>
                    <a:pt x="2395" y="2406"/>
                  </a:cubicBezTo>
                  <a:cubicBezTo>
                    <a:pt x="1700" y="1779"/>
                    <a:pt x="1037" y="1437"/>
                    <a:pt x="1037" y="1437"/>
                  </a:cubicBezTo>
                  <a:cubicBezTo>
                    <a:pt x="1037" y="1437"/>
                    <a:pt x="985" y="163"/>
                    <a:pt x="1" y="1"/>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0" name="Google Shape;4500;p50"/>
            <p:cNvSpPr/>
            <p:nvPr>
              <p:custDataLst>
                <p:tags r:id="rId177"/>
              </p:custDataLst>
            </p:nvPr>
          </p:nvSpPr>
          <p:spPr>
            <a:xfrm>
              <a:off x="7276638" y="3468338"/>
              <a:ext cx="123258" cy="327226"/>
            </a:xfrm>
            <a:custGeom>
              <a:avLst/>
              <a:gdLst/>
              <a:ahLst/>
              <a:cxnLst/>
              <a:rect l="l" t="t" r="r" b="b"/>
              <a:pathLst>
                <a:path w="1602" h="4253" extrusionOk="0">
                  <a:moveTo>
                    <a:pt x="892" y="0"/>
                  </a:moveTo>
                  <a:cubicBezTo>
                    <a:pt x="625" y="0"/>
                    <a:pt x="317" y="74"/>
                    <a:pt x="0" y="191"/>
                  </a:cubicBezTo>
                  <a:cubicBezTo>
                    <a:pt x="209" y="451"/>
                    <a:pt x="344" y="769"/>
                    <a:pt x="382" y="1099"/>
                  </a:cubicBezTo>
                  <a:cubicBezTo>
                    <a:pt x="416" y="1391"/>
                    <a:pt x="374" y="1693"/>
                    <a:pt x="262" y="1966"/>
                  </a:cubicBezTo>
                  <a:cubicBezTo>
                    <a:pt x="282" y="1965"/>
                    <a:pt x="300" y="1964"/>
                    <a:pt x="315" y="1964"/>
                  </a:cubicBezTo>
                  <a:cubicBezTo>
                    <a:pt x="335" y="1964"/>
                    <a:pt x="351" y="1965"/>
                    <a:pt x="363" y="1968"/>
                  </a:cubicBezTo>
                  <a:cubicBezTo>
                    <a:pt x="517" y="2007"/>
                    <a:pt x="360" y="3367"/>
                    <a:pt x="1261" y="4252"/>
                  </a:cubicBezTo>
                  <a:cubicBezTo>
                    <a:pt x="1194" y="3743"/>
                    <a:pt x="1303" y="3221"/>
                    <a:pt x="1433" y="2721"/>
                  </a:cubicBezTo>
                  <a:cubicBezTo>
                    <a:pt x="1472" y="2573"/>
                    <a:pt x="1513" y="2422"/>
                    <a:pt x="1502" y="2268"/>
                  </a:cubicBezTo>
                  <a:cubicBezTo>
                    <a:pt x="1497" y="2209"/>
                    <a:pt x="1480" y="2141"/>
                    <a:pt x="1427" y="2112"/>
                  </a:cubicBezTo>
                  <a:cubicBezTo>
                    <a:pt x="1408" y="2102"/>
                    <a:pt x="1388" y="2097"/>
                    <a:pt x="1369" y="2097"/>
                  </a:cubicBezTo>
                  <a:cubicBezTo>
                    <a:pt x="1300" y="2097"/>
                    <a:pt x="1231" y="2154"/>
                    <a:pt x="1183" y="2214"/>
                  </a:cubicBezTo>
                  <a:cubicBezTo>
                    <a:pt x="1391" y="1684"/>
                    <a:pt x="1602" y="1113"/>
                    <a:pt x="1463" y="562"/>
                  </a:cubicBezTo>
                  <a:cubicBezTo>
                    <a:pt x="1409" y="348"/>
                    <a:pt x="1287" y="138"/>
                    <a:pt x="1109" y="18"/>
                  </a:cubicBezTo>
                  <a:cubicBezTo>
                    <a:pt x="1068" y="11"/>
                    <a:pt x="1025" y="5"/>
                    <a:pt x="980" y="3"/>
                  </a:cubicBezTo>
                  <a:cubicBezTo>
                    <a:pt x="951" y="1"/>
                    <a:pt x="922" y="0"/>
                    <a:pt x="892" y="0"/>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1" name="Google Shape;4501;p50"/>
            <p:cNvSpPr/>
            <p:nvPr>
              <p:custDataLst>
                <p:tags r:id="rId178"/>
              </p:custDataLst>
            </p:nvPr>
          </p:nvSpPr>
          <p:spPr>
            <a:xfrm>
              <a:off x="7290949" y="3489573"/>
              <a:ext cx="84788" cy="89404"/>
            </a:xfrm>
            <a:custGeom>
              <a:avLst/>
              <a:gdLst/>
              <a:ahLst/>
              <a:cxnLst/>
              <a:rect l="l" t="t" r="r" b="b"/>
              <a:pathLst>
                <a:path w="1102" h="1162" extrusionOk="0">
                  <a:moveTo>
                    <a:pt x="670" y="0"/>
                  </a:moveTo>
                  <a:cubicBezTo>
                    <a:pt x="478" y="0"/>
                    <a:pt x="299" y="112"/>
                    <a:pt x="172" y="256"/>
                  </a:cubicBezTo>
                  <a:cubicBezTo>
                    <a:pt x="101" y="337"/>
                    <a:pt x="42" y="429"/>
                    <a:pt x="1" y="528"/>
                  </a:cubicBezTo>
                  <a:lnTo>
                    <a:pt x="18" y="1161"/>
                  </a:lnTo>
                  <a:cubicBezTo>
                    <a:pt x="126" y="1043"/>
                    <a:pt x="277" y="981"/>
                    <a:pt x="427" y="930"/>
                  </a:cubicBezTo>
                  <a:cubicBezTo>
                    <a:pt x="576" y="880"/>
                    <a:pt x="732" y="837"/>
                    <a:pt x="863" y="749"/>
                  </a:cubicBezTo>
                  <a:cubicBezTo>
                    <a:pt x="994" y="662"/>
                    <a:pt x="1101" y="516"/>
                    <a:pt x="1092" y="358"/>
                  </a:cubicBezTo>
                  <a:cubicBezTo>
                    <a:pt x="1081" y="160"/>
                    <a:pt x="884" y="7"/>
                    <a:pt x="686" y="0"/>
                  </a:cubicBezTo>
                  <a:cubicBezTo>
                    <a:pt x="681" y="0"/>
                    <a:pt x="676" y="0"/>
                    <a:pt x="670"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2" name="Google Shape;4502;p50"/>
            <p:cNvSpPr/>
            <p:nvPr>
              <p:custDataLst>
                <p:tags r:id="rId179"/>
              </p:custDataLst>
            </p:nvPr>
          </p:nvSpPr>
          <p:spPr>
            <a:xfrm>
              <a:off x="7389663" y="3613447"/>
              <a:ext cx="209738" cy="219433"/>
            </a:xfrm>
            <a:custGeom>
              <a:avLst/>
              <a:gdLst/>
              <a:ahLst/>
              <a:cxnLst/>
              <a:rect l="l" t="t" r="r" b="b"/>
              <a:pathLst>
                <a:path w="2726" h="2852" extrusionOk="0">
                  <a:moveTo>
                    <a:pt x="562" y="1"/>
                  </a:moveTo>
                  <a:lnTo>
                    <a:pt x="562" y="1"/>
                  </a:lnTo>
                  <a:cubicBezTo>
                    <a:pt x="1" y="568"/>
                    <a:pt x="23" y="1545"/>
                    <a:pt x="602" y="2097"/>
                  </a:cubicBezTo>
                  <a:cubicBezTo>
                    <a:pt x="981" y="2467"/>
                    <a:pt x="1639" y="2728"/>
                    <a:pt x="2154" y="2823"/>
                  </a:cubicBezTo>
                  <a:cubicBezTo>
                    <a:pt x="2269" y="2841"/>
                    <a:pt x="2385" y="2852"/>
                    <a:pt x="2501" y="2852"/>
                  </a:cubicBezTo>
                  <a:cubicBezTo>
                    <a:pt x="2576" y="2852"/>
                    <a:pt x="2651" y="2847"/>
                    <a:pt x="2726" y="2837"/>
                  </a:cubicBezTo>
                  <a:lnTo>
                    <a:pt x="2726" y="2837"/>
                  </a:lnTo>
                  <a:cubicBezTo>
                    <a:pt x="2688" y="2840"/>
                    <a:pt x="2649" y="2841"/>
                    <a:pt x="2611" y="2841"/>
                  </a:cubicBezTo>
                  <a:cubicBezTo>
                    <a:pt x="2459" y="2841"/>
                    <a:pt x="2307" y="2824"/>
                    <a:pt x="2159" y="2792"/>
                  </a:cubicBezTo>
                  <a:cubicBezTo>
                    <a:pt x="1973" y="2753"/>
                    <a:pt x="1791" y="2694"/>
                    <a:pt x="1615" y="2624"/>
                  </a:cubicBezTo>
                  <a:cubicBezTo>
                    <a:pt x="1268" y="2482"/>
                    <a:pt x="917" y="2317"/>
                    <a:pt x="647" y="2051"/>
                  </a:cubicBezTo>
                  <a:cubicBezTo>
                    <a:pt x="89" y="1521"/>
                    <a:pt x="55" y="583"/>
                    <a:pt x="562"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3" name="Google Shape;4503;p50"/>
            <p:cNvSpPr/>
            <p:nvPr>
              <p:custDataLst>
                <p:tags r:id="rId180"/>
              </p:custDataLst>
            </p:nvPr>
          </p:nvSpPr>
          <p:spPr>
            <a:xfrm>
              <a:off x="7413899" y="3673537"/>
              <a:ext cx="171345" cy="66015"/>
            </a:xfrm>
            <a:custGeom>
              <a:avLst/>
              <a:gdLst/>
              <a:ahLst/>
              <a:cxnLst/>
              <a:rect l="l" t="t" r="r" b="b"/>
              <a:pathLst>
                <a:path w="2227" h="858" extrusionOk="0">
                  <a:moveTo>
                    <a:pt x="1378" y="1"/>
                  </a:moveTo>
                  <a:cubicBezTo>
                    <a:pt x="1374" y="1"/>
                    <a:pt x="1369" y="2"/>
                    <a:pt x="1366" y="4"/>
                  </a:cubicBezTo>
                  <a:cubicBezTo>
                    <a:pt x="1355" y="11"/>
                    <a:pt x="1351" y="27"/>
                    <a:pt x="1359" y="37"/>
                  </a:cubicBezTo>
                  <a:cubicBezTo>
                    <a:pt x="1428" y="144"/>
                    <a:pt x="1476" y="265"/>
                    <a:pt x="1505" y="389"/>
                  </a:cubicBezTo>
                  <a:cubicBezTo>
                    <a:pt x="1517" y="451"/>
                    <a:pt x="1536" y="519"/>
                    <a:pt x="1504" y="555"/>
                  </a:cubicBezTo>
                  <a:cubicBezTo>
                    <a:pt x="1477" y="581"/>
                    <a:pt x="1440" y="591"/>
                    <a:pt x="1400" y="591"/>
                  </a:cubicBezTo>
                  <a:cubicBezTo>
                    <a:pt x="1270" y="591"/>
                    <a:pt x="1094" y="485"/>
                    <a:pt x="1011" y="425"/>
                  </a:cubicBezTo>
                  <a:cubicBezTo>
                    <a:pt x="911" y="354"/>
                    <a:pt x="820" y="268"/>
                    <a:pt x="733" y="177"/>
                  </a:cubicBezTo>
                  <a:lnTo>
                    <a:pt x="733" y="177"/>
                  </a:lnTo>
                  <a:cubicBezTo>
                    <a:pt x="731" y="175"/>
                    <a:pt x="729" y="172"/>
                    <a:pt x="727" y="170"/>
                  </a:cubicBezTo>
                  <a:lnTo>
                    <a:pt x="727" y="170"/>
                  </a:lnTo>
                  <a:lnTo>
                    <a:pt x="727" y="170"/>
                  </a:lnTo>
                  <a:cubicBezTo>
                    <a:pt x="726" y="169"/>
                    <a:pt x="725" y="169"/>
                    <a:pt x="724" y="168"/>
                  </a:cubicBezTo>
                  <a:cubicBezTo>
                    <a:pt x="718" y="161"/>
                    <a:pt x="710" y="158"/>
                    <a:pt x="703" y="158"/>
                  </a:cubicBezTo>
                  <a:cubicBezTo>
                    <a:pt x="680" y="158"/>
                    <a:pt x="658" y="187"/>
                    <a:pt x="677" y="209"/>
                  </a:cubicBezTo>
                  <a:cubicBezTo>
                    <a:pt x="755" y="301"/>
                    <a:pt x="813" y="409"/>
                    <a:pt x="850" y="523"/>
                  </a:cubicBezTo>
                  <a:cubicBezTo>
                    <a:pt x="869" y="580"/>
                    <a:pt x="881" y="639"/>
                    <a:pt x="870" y="691"/>
                  </a:cubicBezTo>
                  <a:cubicBezTo>
                    <a:pt x="856" y="760"/>
                    <a:pt x="806" y="783"/>
                    <a:pt x="748" y="783"/>
                  </a:cubicBezTo>
                  <a:cubicBezTo>
                    <a:pt x="697" y="783"/>
                    <a:pt x="640" y="765"/>
                    <a:pt x="597" y="743"/>
                  </a:cubicBezTo>
                  <a:cubicBezTo>
                    <a:pt x="427" y="671"/>
                    <a:pt x="272" y="569"/>
                    <a:pt x="141" y="439"/>
                  </a:cubicBezTo>
                  <a:cubicBezTo>
                    <a:pt x="139" y="436"/>
                    <a:pt x="136" y="435"/>
                    <a:pt x="133" y="435"/>
                  </a:cubicBezTo>
                  <a:cubicBezTo>
                    <a:pt x="125" y="435"/>
                    <a:pt x="118" y="441"/>
                    <a:pt x="119" y="450"/>
                  </a:cubicBezTo>
                  <a:cubicBezTo>
                    <a:pt x="136" y="528"/>
                    <a:pt x="152" y="606"/>
                    <a:pt x="139" y="682"/>
                  </a:cubicBezTo>
                  <a:cubicBezTo>
                    <a:pt x="126" y="758"/>
                    <a:pt x="78" y="835"/>
                    <a:pt x="1" y="857"/>
                  </a:cubicBezTo>
                  <a:cubicBezTo>
                    <a:pt x="161" y="816"/>
                    <a:pt x="175" y="631"/>
                    <a:pt x="154" y="489"/>
                  </a:cubicBezTo>
                  <a:lnTo>
                    <a:pt x="154" y="489"/>
                  </a:lnTo>
                  <a:cubicBezTo>
                    <a:pt x="231" y="569"/>
                    <a:pt x="318" y="638"/>
                    <a:pt x="412" y="698"/>
                  </a:cubicBezTo>
                  <a:cubicBezTo>
                    <a:pt x="525" y="762"/>
                    <a:pt x="635" y="833"/>
                    <a:pt x="770" y="835"/>
                  </a:cubicBezTo>
                  <a:cubicBezTo>
                    <a:pt x="944" y="827"/>
                    <a:pt x="957" y="633"/>
                    <a:pt x="908" y="507"/>
                  </a:cubicBezTo>
                  <a:cubicBezTo>
                    <a:pt x="896" y="466"/>
                    <a:pt x="881" y="427"/>
                    <a:pt x="863" y="389"/>
                  </a:cubicBezTo>
                  <a:lnTo>
                    <a:pt x="863" y="389"/>
                  </a:lnTo>
                  <a:cubicBezTo>
                    <a:pt x="1002" y="509"/>
                    <a:pt x="1158" y="609"/>
                    <a:pt x="1343" y="649"/>
                  </a:cubicBezTo>
                  <a:cubicBezTo>
                    <a:pt x="1361" y="652"/>
                    <a:pt x="1379" y="654"/>
                    <a:pt x="1398" y="654"/>
                  </a:cubicBezTo>
                  <a:cubicBezTo>
                    <a:pt x="1499" y="654"/>
                    <a:pt x="1597" y="599"/>
                    <a:pt x="1581" y="477"/>
                  </a:cubicBezTo>
                  <a:cubicBezTo>
                    <a:pt x="1568" y="378"/>
                    <a:pt x="1540" y="282"/>
                    <a:pt x="1500" y="191"/>
                  </a:cubicBezTo>
                  <a:lnTo>
                    <a:pt x="1500" y="191"/>
                  </a:lnTo>
                  <a:cubicBezTo>
                    <a:pt x="1576" y="267"/>
                    <a:pt x="1662" y="335"/>
                    <a:pt x="1765" y="373"/>
                  </a:cubicBezTo>
                  <a:cubicBezTo>
                    <a:pt x="1813" y="391"/>
                    <a:pt x="1865" y="400"/>
                    <a:pt x="1918" y="400"/>
                  </a:cubicBezTo>
                  <a:cubicBezTo>
                    <a:pt x="2046" y="400"/>
                    <a:pt x="2173" y="346"/>
                    <a:pt x="2226" y="226"/>
                  </a:cubicBezTo>
                  <a:lnTo>
                    <a:pt x="2226" y="226"/>
                  </a:lnTo>
                  <a:cubicBezTo>
                    <a:pt x="2170" y="332"/>
                    <a:pt x="2053" y="380"/>
                    <a:pt x="1936" y="380"/>
                  </a:cubicBezTo>
                  <a:cubicBezTo>
                    <a:pt x="1880" y="380"/>
                    <a:pt x="1823" y="369"/>
                    <a:pt x="1773" y="348"/>
                  </a:cubicBezTo>
                  <a:cubicBezTo>
                    <a:pt x="1622" y="283"/>
                    <a:pt x="1515" y="155"/>
                    <a:pt x="1412" y="28"/>
                  </a:cubicBezTo>
                  <a:lnTo>
                    <a:pt x="1412" y="28"/>
                  </a:lnTo>
                  <a:cubicBezTo>
                    <a:pt x="1409" y="22"/>
                    <a:pt x="1405" y="17"/>
                    <a:pt x="1401" y="11"/>
                  </a:cubicBezTo>
                  <a:lnTo>
                    <a:pt x="1400" y="12"/>
                  </a:lnTo>
                  <a:lnTo>
                    <a:pt x="1400" y="12"/>
                  </a:lnTo>
                  <a:cubicBezTo>
                    <a:pt x="1399" y="11"/>
                    <a:pt x="1398" y="10"/>
                    <a:pt x="1397" y="9"/>
                  </a:cubicBezTo>
                  <a:cubicBezTo>
                    <a:pt x="1392" y="4"/>
                    <a:pt x="1385" y="1"/>
                    <a:pt x="1378"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4" name="Google Shape;4504;p50"/>
            <p:cNvSpPr/>
            <p:nvPr>
              <p:custDataLst>
                <p:tags r:id="rId181"/>
              </p:custDataLst>
            </p:nvPr>
          </p:nvSpPr>
          <p:spPr>
            <a:xfrm>
              <a:off x="7478298" y="3733550"/>
              <a:ext cx="164113" cy="66322"/>
            </a:xfrm>
            <a:custGeom>
              <a:avLst/>
              <a:gdLst/>
              <a:ahLst/>
              <a:cxnLst/>
              <a:rect l="l" t="t" r="r" b="b"/>
              <a:pathLst>
                <a:path w="2133" h="862" extrusionOk="0">
                  <a:moveTo>
                    <a:pt x="1352" y="0"/>
                  </a:moveTo>
                  <a:cubicBezTo>
                    <a:pt x="1349" y="0"/>
                    <a:pt x="1345" y="1"/>
                    <a:pt x="1342" y="3"/>
                  </a:cubicBezTo>
                  <a:cubicBezTo>
                    <a:pt x="1332" y="8"/>
                    <a:pt x="1327" y="23"/>
                    <a:pt x="1333" y="33"/>
                  </a:cubicBezTo>
                  <a:cubicBezTo>
                    <a:pt x="1384" y="133"/>
                    <a:pt x="1425" y="240"/>
                    <a:pt x="1451" y="349"/>
                  </a:cubicBezTo>
                  <a:cubicBezTo>
                    <a:pt x="1462" y="404"/>
                    <a:pt x="1482" y="464"/>
                    <a:pt x="1464" y="499"/>
                  </a:cubicBezTo>
                  <a:cubicBezTo>
                    <a:pt x="1443" y="533"/>
                    <a:pt x="1406" y="545"/>
                    <a:pt x="1365" y="545"/>
                  </a:cubicBezTo>
                  <a:cubicBezTo>
                    <a:pt x="1304" y="545"/>
                    <a:pt x="1234" y="520"/>
                    <a:pt x="1187" y="503"/>
                  </a:cubicBezTo>
                  <a:cubicBezTo>
                    <a:pt x="1035" y="439"/>
                    <a:pt x="911" y="328"/>
                    <a:pt x="788" y="220"/>
                  </a:cubicBezTo>
                  <a:lnTo>
                    <a:pt x="788" y="220"/>
                  </a:lnTo>
                  <a:cubicBezTo>
                    <a:pt x="786" y="217"/>
                    <a:pt x="784" y="215"/>
                    <a:pt x="782" y="213"/>
                  </a:cubicBezTo>
                  <a:lnTo>
                    <a:pt x="782" y="213"/>
                  </a:lnTo>
                  <a:lnTo>
                    <a:pt x="781" y="214"/>
                  </a:lnTo>
                  <a:lnTo>
                    <a:pt x="781" y="214"/>
                  </a:lnTo>
                  <a:cubicBezTo>
                    <a:pt x="780" y="213"/>
                    <a:pt x="779" y="212"/>
                    <a:pt x="778" y="211"/>
                  </a:cubicBezTo>
                  <a:cubicBezTo>
                    <a:pt x="771" y="205"/>
                    <a:pt x="764" y="202"/>
                    <a:pt x="757" y="202"/>
                  </a:cubicBezTo>
                  <a:cubicBezTo>
                    <a:pt x="733" y="202"/>
                    <a:pt x="713" y="231"/>
                    <a:pt x="732" y="254"/>
                  </a:cubicBezTo>
                  <a:cubicBezTo>
                    <a:pt x="799" y="333"/>
                    <a:pt x="842" y="431"/>
                    <a:pt x="854" y="532"/>
                  </a:cubicBezTo>
                  <a:cubicBezTo>
                    <a:pt x="862" y="583"/>
                    <a:pt x="862" y="633"/>
                    <a:pt x="833" y="662"/>
                  </a:cubicBezTo>
                  <a:cubicBezTo>
                    <a:pt x="807" y="690"/>
                    <a:pt x="771" y="700"/>
                    <a:pt x="732" y="700"/>
                  </a:cubicBezTo>
                  <a:cubicBezTo>
                    <a:pt x="674" y="700"/>
                    <a:pt x="610" y="677"/>
                    <a:pt x="561" y="655"/>
                  </a:cubicBezTo>
                  <a:cubicBezTo>
                    <a:pt x="416" y="588"/>
                    <a:pt x="288" y="488"/>
                    <a:pt x="189" y="363"/>
                  </a:cubicBezTo>
                  <a:cubicBezTo>
                    <a:pt x="185" y="358"/>
                    <a:pt x="179" y="356"/>
                    <a:pt x="174" y="356"/>
                  </a:cubicBezTo>
                  <a:cubicBezTo>
                    <a:pt x="163" y="356"/>
                    <a:pt x="152" y="366"/>
                    <a:pt x="157" y="380"/>
                  </a:cubicBezTo>
                  <a:cubicBezTo>
                    <a:pt x="207" y="516"/>
                    <a:pt x="265" y="693"/>
                    <a:pt x="142" y="808"/>
                  </a:cubicBezTo>
                  <a:cubicBezTo>
                    <a:pt x="110" y="838"/>
                    <a:pt x="67" y="859"/>
                    <a:pt x="23" y="859"/>
                  </a:cubicBezTo>
                  <a:cubicBezTo>
                    <a:pt x="16" y="859"/>
                    <a:pt x="8" y="858"/>
                    <a:pt x="1" y="857"/>
                  </a:cubicBezTo>
                  <a:lnTo>
                    <a:pt x="1" y="857"/>
                  </a:lnTo>
                  <a:cubicBezTo>
                    <a:pt x="13" y="860"/>
                    <a:pt x="25" y="861"/>
                    <a:pt x="36" y="861"/>
                  </a:cubicBezTo>
                  <a:cubicBezTo>
                    <a:pt x="131" y="861"/>
                    <a:pt x="212" y="771"/>
                    <a:pt x="231" y="681"/>
                  </a:cubicBezTo>
                  <a:cubicBezTo>
                    <a:pt x="248" y="606"/>
                    <a:pt x="237" y="530"/>
                    <a:pt x="217" y="456"/>
                  </a:cubicBezTo>
                  <a:lnTo>
                    <a:pt x="217" y="456"/>
                  </a:lnTo>
                  <a:cubicBezTo>
                    <a:pt x="270" y="516"/>
                    <a:pt x="330" y="570"/>
                    <a:pt x="396" y="616"/>
                  </a:cubicBezTo>
                  <a:cubicBezTo>
                    <a:pt x="488" y="679"/>
                    <a:pt x="586" y="739"/>
                    <a:pt x="702" y="754"/>
                  </a:cubicBezTo>
                  <a:cubicBezTo>
                    <a:pt x="714" y="755"/>
                    <a:pt x="726" y="756"/>
                    <a:pt x="738" y="756"/>
                  </a:cubicBezTo>
                  <a:cubicBezTo>
                    <a:pt x="945" y="756"/>
                    <a:pt x="946" y="552"/>
                    <a:pt x="881" y="383"/>
                  </a:cubicBezTo>
                  <a:lnTo>
                    <a:pt x="881" y="383"/>
                  </a:lnTo>
                  <a:cubicBezTo>
                    <a:pt x="1015" y="492"/>
                    <a:pt x="1162" y="585"/>
                    <a:pt x="1339" y="604"/>
                  </a:cubicBezTo>
                  <a:cubicBezTo>
                    <a:pt x="1345" y="604"/>
                    <a:pt x="1352" y="604"/>
                    <a:pt x="1359" y="604"/>
                  </a:cubicBezTo>
                  <a:cubicBezTo>
                    <a:pt x="1420" y="604"/>
                    <a:pt x="1489" y="586"/>
                    <a:pt x="1517" y="522"/>
                  </a:cubicBezTo>
                  <a:cubicBezTo>
                    <a:pt x="1543" y="457"/>
                    <a:pt x="1515" y="399"/>
                    <a:pt x="1503" y="337"/>
                  </a:cubicBezTo>
                  <a:cubicBezTo>
                    <a:pt x="1478" y="249"/>
                    <a:pt x="1447" y="164"/>
                    <a:pt x="1408" y="82"/>
                  </a:cubicBezTo>
                  <a:lnTo>
                    <a:pt x="1408" y="82"/>
                  </a:lnTo>
                  <a:cubicBezTo>
                    <a:pt x="1566" y="176"/>
                    <a:pt x="1747" y="264"/>
                    <a:pt x="1929" y="264"/>
                  </a:cubicBezTo>
                  <a:cubicBezTo>
                    <a:pt x="1997" y="264"/>
                    <a:pt x="2066" y="252"/>
                    <a:pt x="2133" y="223"/>
                  </a:cubicBezTo>
                  <a:lnTo>
                    <a:pt x="2133" y="223"/>
                  </a:lnTo>
                  <a:cubicBezTo>
                    <a:pt x="2078" y="242"/>
                    <a:pt x="2021" y="251"/>
                    <a:pt x="1964" y="251"/>
                  </a:cubicBezTo>
                  <a:cubicBezTo>
                    <a:pt x="1884" y="251"/>
                    <a:pt x="1803" y="234"/>
                    <a:pt x="1727" y="205"/>
                  </a:cubicBezTo>
                  <a:cubicBezTo>
                    <a:pt x="1598" y="155"/>
                    <a:pt x="1480" y="81"/>
                    <a:pt x="1364" y="4"/>
                  </a:cubicBezTo>
                  <a:cubicBezTo>
                    <a:pt x="1361" y="2"/>
                    <a:pt x="1356" y="0"/>
                    <a:pt x="1352" y="0"/>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5" name="Google Shape;4505;p50"/>
            <p:cNvSpPr/>
            <p:nvPr>
              <p:custDataLst>
                <p:tags r:id="rId182"/>
              </p:custDataLst>
            </p:nvPr>
          </p:nvSpPr>
          <p:spPr>
            <a:xfrm>
              <a:off x="7369582" y="3435792"/>
              <a:ext cx="22543" cy="43856"/>
            </a:xfrm>
            <a:custGeom>
              <a:avLst/>
              <a:gdLst/>
              <a:ahLst/>
              <a:cxnLst/>
              <a:rect l="l" t="t" r="r" b="b"/>
              <a:pathLst>
                <a:path w="293" h="570" extrusionOk="0">
                  <a:moveTo>
                    <a:pt x="8" y="1"/>
                  </a:moveTo>
                  <a:lnTo>
                    <a:pt x="1" y="11"/>
                  </a:lnTo>
                  <a:cubicBezTo>
                    <a:pt x="31" y="109"/>
                    <a:pt x="63" y="177"/>
                    <a:pt x="126" y="249"/>
                  </a:cubicBezTo>
                  <a:cubicBezTo>
                    <a:pt x="191" y="343"/>
                    <a:pt x="229" y="453"/>
                    <a:pt x="246" y="568"/>
                  </a:cubicBezTo>
                  <a:cubicBezTo>
                    <a:pt x="246" y="568"/>
                    <a:pt x="258" y="568"/>
                    <a:pt x="258" y="569"/>
                  </a:cubicBezTo>
                  <a:cubicBezTo>
                    <a:pt x="293" y="431"/>
                    <a:pt x="264" y="286"/>
                    <a:pt x="211" y="156"/>
                  </a:cubicBezTo>
                  <a:cubicBezTo>
                    <a:pt x="176" y="74"/>
                    <a:pt x="101" y="14"/>
                    <a:pt x="8"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6" name="Google Shape;4506;p50"/>
            <p:cNvSpPr/>
            <p:nvPr>
              <p:custDataLst>
                <p:tags r:id="rId183"/>
              </p:custDataLst>
            </p:nvPr>
          </p:nvSpPr>
          <p:spPr>
            <a:xfrm>
              <a:off x="7353655" y="3447487"/>
              <a:ext cx="26237" cy="28853"/>
            </a:xfrm>
            <a:custGeom>
              <a:avLst/>
              <a:gdLst/>
              <a:ahLst/>
              <a:cxnLst/>
              <a:rect l="l" t="t" r="r" b="b"/>
              <a:pathLst>
                <a:path w="341" h="375" extrusionOk="0">
                  <a:moveTo>
                    <a:pt x="47" y="0"/>
                  </a:moveTo>
                  <a:cubicBezTo>
                    <a:pt x="34" y="0"/>
                    <a:pt x="20" y="1"/>
                    <a:pt x="7" y="3"/>
                  </a:cubicBezTo>
                  <a:lnTo>
                    <a:pt x="0" y="13"/>
                  </a:lnTo>
                  <a:cubicBezTo>
                    <a:pt x="18" y="66"/>
                    <a:pt x="46" y="98"/>
                    <a:pt x="73" y="128"/>
                  </a:cubicBezTo>
                  <a:cubicBezTo>
                    <a:pt x="100" y="158"/>
                    <a:pt x="140" y="169"/>
                    <a:pt x="171" y="192"/>
                  </a:cubicBezTo>
                  <a:cubicBezTo>
                    <a:pt x="235" y="240"/>
                    <a:pt x="288" y="297"/>
                    <a:pt x="317" y="374"/>
                  </a:cubicBezTo>
                  <a:cubicBezTo>
                    <a:pt x="317" y="374"/>
                    <a:pt x="323" y="374"/>
                    <a:pt x="326" y="374"/>
                  </a:cubicBezTo>
                  <a:cubicBezTo>
                    <a:pt x="328" y="374"/>
                    <a:pt x="329" y="374"/>
                    <a:pt x="329" y="374"/>
                  </a:cubicBezTo>
                  <a:lnTo>
                    <a:pt x="329" y="374"/>
                  </a:lnTo>
                  <a:cubicBezTo>
                    <a:pt x="340" y="257"/>
                    <a:pt x="272" y="151"/>
                    <a:pt x="199" y="66"/>
                  </a:cubicBezTo>
                  <a:cubicBezTo>
                    <a:pt x="159" y="20"/>
                    <a:pt x="107" y="0"/>
                    <a:pt x="47" y="0"/>
                  </a:cubicBezTo>
                  <a:close/>
                  <a:moveTo>
                    <a:pt x="329" y="374"/>
                  </a:moveTo>
                  <a:lnTo>
                    <a:pt x="329" y="374"/>
                  </a:lnTo>
                  <a:cubicBezTo>
                    <a:pt x="329" y="374"/>
                    <a:pt x="329" y="374"/>
                    <a:pt x="329" y="374"/>
                  </a:cubicBezTo>
                  <a:cubicBezTo>
                    <a:pt x="329" y="374"/>
                    <a:pt x="329" y="374"/>
                    <a:pt x="329" y="374"/>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7" name="Google Shape;4507;p50"/>
            <p:cNvSpPr/>
            <p:nvPr>
              <p:custDataLst>
                <p:tags r:id="rId184"/>
              </p:custDataLst>
            </p:nvPr>
          </p:nvSpPr>
          <p:spPr>
            <a:xfrm>
              <a:off x="7099599" y="3548356"/>
              <a:ext cx="71554" cy="121873"/>
            </a:xfrm>
            <a:custGeom>
              <a:avLst/>
              <a:gdLst/>
              <a:ahLst/>
              <a:cxnLst/>
              <a:rect l="l" t="t" r="r" b="b"/>
              <a:pathLst>
                <a:path w="930" h="1584" extrusionOk="0">
                  <a:moveTo>
                    <a:pt x="741" y="1"/>
                  </a:moveTo>
                  <a:cubicBezTo>
                    <a:pt x="424" y="237"/>
                    <a:pt x="195" y="466"/>
                    <a:pt x="122" y="634"/>
                  </a:cubicBezTo>
                  <a:cubicBezTo>
                    <a:pt x="0" y="918"/>
                    <a:pt x="117" y="1294"/>
                    <a:pt x="253" y="1583"/>
                  </a:cubicBezTo>
                  <a:cubicBezTo>
                    <a:pt x="247" y="1479"/>
                    <a:pt x="254" y="1373"/>
                    <a:pt x="287" y="1273"/>
                  </a:cubicBezTo>
                  <a:cubicBezTo>
                    <a:pt x="392" y="956"/>
                    <a:pt x="711" y="762"/>
                    <a:pt x="869" y="470"/>
                  </a:cubicBezTo>
                  <a:cubicBezTo>
                    <a:pt x="900" y="414"/>
                    <a:pt x="925" y="351"/>
                    <a:pt x="927" y="286"/>
                  </a:cubicBezTo>
                  <a:cubicBezTo>
                    <a:pt x="930" y="167"/>
                    <a:pt x="846" y="58"/>
                    <a:pt x="741" y="1"/>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8" name="Google Shape;4508;p50"/>
            <p:cNvSpPr/>
            <p:nvPr>
              <p:custDataLst>
                <p:tags r:id="rId185"/>
              </p:custDataLst>
            </p:nvPr>
          </p:nvSpPr>
          <p:spPr>
            <a:xfrm>
              <a:off x="7118527" y="3482957"/>
              <a:ext cx="190196" cy="220202"/>
            </a:xfrm>
            <a:custGeom>
              <a:avLst/>
              <a:gdLst/>
              <a:ahLst/>
              <a:cxnLst/>
              <a:rect l="l" t="t" r="r" b="b"/>
              <a:pathLst>
                <a:path w="2472" h="2862" extrusionOk="0">
                  <a:moveTo>
                    <a:pt x="2055" y="1"/>
                  </a:moveTo>
                  <a:cubicBezTo>
                    <a:pt x="1485" y="212"/>
                    <a:pt x="913" y="536"/>
                    <a:pt x="495" y="849"/>
                  </a:cubicBezTo>
                  <a:cubicBezTo>
                    <a:pt x="600" y="906"/>
                    <a:pt x="684" y="1015"/>
                    <a:pt x="682" y="1135"/>
                  </a:cubicBezTo>
                  <a:cubicBezTo>
                    <a:pt x="679" y="1198"/>
                    <a:pt x="655" y="1262"/>
                    <a:pt x="624" y="1318"/>
                  </a:cubicBezTo>
                  <a:cubicBezTo>
                    <a:pt x="465" y="1610"/>
                    <a:pt x="146" y="1806"/>
                    <a:pt x="41" y="2122"/>
                  </a:cubicBezTo>
                  <a:cubicBezTo>
                    <a:pt x="9" y="2222"/>
                    <a:pt x="1" y="2328"/>
                    <a:pt x="7" y="2433"/>
                  </a:cubicBezTo>
                  <a:cubicBezTo>
                    <a:pt x="124" y="2681"/>
                    <a:pt x="251" y="2862"/>
                    <a:pt x="251" y="2862"/>
                  </a:cubicBezTo>
                  <a:cubicBezTo>
                    <a:pt x="251" y="2862"/>
                    <a:pt x="239" y="2417"/>
                    <a:pt x="570" y="2257"/>
                  </a:cubicBezTo>
                  <a:cubicBezTo>
                    <a:pt x="865" y="2115"/>
                    <a:pt x="1954" y="1810"/>
                    <a:pt x="2320" y="1776"/>
                  </a:cubicBezTo>
                  <a:cubicBezTo>
                    <a:pt x="2429" y="1503"/>
                    <a:pt x="2471" y="1201"/>
                    <a:pt x="2437" y="909"/>
                  </a:cubicBezTo>
                  <a:cubicBezTo>
                    <a:pt x="2398" y="578"/>
                    <a:pt x="2264" y="260"/>
                    <a:pt x="2055"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9" name="Google Shape;4509;p50"/>
            <p:cNvSpPr/>
            <p:nvPr>
              <p:custDataLst>
                <p:tags r:id="rId186"/>
              </p:custDataLst>
            </p:nvPr>
          </p:nvSpPr>
          <p:spPr>
            <a:xfrm>
              <a:off x="7121604" y="3535584"/>
              <a:ext cx="181194" cy="166960"/>
            </a:xfrm>
            <a:custGeom>
              <a:avLst/>
              <a:gdLst/>
              <a:ahLst/>
              <a:cxnLst/>
              <a:rect l="l" t="t" r="r" b="b"/>
              <a:pathLst>
                <a:path w="2355" h="2170" extrusionOk="0">
                  <a:moveTo>
                    <a:pt x="2354" y="0"/>
                  </a:moveTo>
                  <a:cubicBezTo>
                    <a:pt x="2242" y="359"/>
                    <a:pt x="1644" y="627"/>
                    <a:pt x="1302" y="719"/>
                  </a:cubicBezTo>
                  <a:cubicBezTo>
                    <a:pt x="885" y="824"/>
                    <a:pt x="362" y="888"/>
                    <a:pt x="144" y="1316"/>
                  </a:cubicBezTo>
                  <a:cubicBezTo>
                    <a:pt x="0" y="1582"/>
                    <a:pt x="22" y="1928"/>
                    <a:pt x="201" y="2169"/>
                  </a:cubicBezTo>
                  <a:cubicBezTo>
                    <a:pt x="26" y="1885"/>
                    <a:pt x="40" y="1507"/>
                    <a:pt x="243" y="1248"/>
                  </a:cubicBezTo>
                  <a:cubicBezTo>
                    <a:pt x="496" y="914"/>
                    <a:pt x="940" y="877"/>
                    <a:pt x="1316" y="772"/>
                  </a:cubicBezTo>
                  <a:cubicBezTo>
                    <a:pt x="1664" y="675"/>
                    <a:pt x="2269" y="377"/>
                    <a:pt x="2354"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0" name="Google Shape;4510;p50"/>
            <p:cNvSpPr/>
            <p:nvPr>
              <p:custDataLst>
                <p:tags r:id="rId187"/>
              </p:custDataLst>
            </p:nvPr>
          </p:nvSpPr>
          <p:spPr>
            <a:xfrm>
              <a:off x="7313570" y="3506039"/>
              <a:ext cx="39701" cy="31084"/>
            </a:xfrm>
            <a:custGeom>
              <a:avLst/>
              <a:gdLst/>
              <a:ahLst/>
              <a:cxnLst/>
              <a:rect l="l" t="t" r="r" b="b"/>
              <a:pathLst>
                <a:path w="516" h="404" extrusionOk="0">
                  <a:moveTo>
                    <a:pt x="465" y="0"/>
                  </a:moveTo>
                  <a:cubicBezTo>
                    <a:pt x="465" y="39"/>
                    <a:pt x="469" y="73"/>
                    <a:pt x="468" y="109"/>
                  </a:cubicBezTo>
                  <a:cubicBezTo>
                    <a:pt x="470" y="208"/>
                    <a:pt x="421" y="303"/>
                    <a:pt x="322" y="332"/>
                  </a:cubicBezTo>
                  <a:cubicBezTo>
                    <a:pt x="304" y="338"/>
                    <a:pt x="286" y="341"/>
                    <a:pt x="268" y="341"/>
                  </a:cubicBezTo>
                  <a:cubicBezTo>
                    <a:pt x="158" y="341"/>
                    <a:pt x="68" y="231"/>
                    <a:pt x="1" y="146"/>
                  </a:cubicBezTo>
                  <a:lnTo>
                    <a:pt x="1" y="146"/>
                  </a:lnTo>
                  <a:cubicBezTo>
                    <a:pt x="32" y="251"/>
                    <a:pt x="104" y="363"/>
                    <a:pt x="219" y="397"/>
                  </a:cubicBezTo>
                  <a:cubicBezTo>
                    <a:pt x="236" y="401"/>
                    <a:pt x="253" y="403"/>
                    <a:pt x="270" y="403"/>
                  </a:cubicBezTo>
                  <a:cubicBezTo>
                    <a:pt x="375" y="403"/>
                    <a:pt x="481" y="325"/>
                    <a:pt x="499" y="219"/>
                  </a:cubicBezTo>
                  <a:cubicBezTo>
                    <a:pt x="515" y="140"/>
                    <a:pt x="490" y="67"/>
                    <a:pt x="465" y="0"/>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 name="Google Shape;4491;p50"/>
          <p:cNvGrpSpPr/>
          <p:nvPr/>
        </p:nvGrpSpPr>
        <p:grpSpPr>
          <a:xfrm flipH="1">
            <a:off x="-31750" y="2869565"/>
            <a:ext cx="2138045" cy="1703705"/>
            <a:chOff x="7099599" y="3435792"/>
            <a:chExt cx="745933" cy="570048"/>
          </a:xfrm>
        </p:grpSpPr>
        <p:sp>
          <p:nvSpPr>
            <p:cNvPr id="76" name="Google Shape;4492;p50"/>
            <p:cNvSpPr/>
            <p:nvPr>
              <p:custDataLst>
                <p:tags r:id="rId150"/>
              </p:custDataLst>
            </p:nvPr>
          </p:nvSpPr>
          <p:spPr>
            <a:xfrm>
              <a:off x="7410129" y="3826417"/>
              <a:ext cx="20158" cy="32084"/>
            </a:xfrm>
            <a:custGeom>
              <a:avLst/>
              <a:gdLst/>
              <a:ahLst/>
              <a:cxnLst/>
              <a:rect l="l" t="t" r="r" b="b"/>
              <a:pathLst>
                <a:path w="262" h="417" extrusionOk="0">
                  <a:moveTo>
                    <a:pt x="250" y="1"/>
                  </a:moveTo>
                  <a:cubicBezTo>
                    <a:pt x="222" y="32"/>
                    <a:pt x="198" y="63"/>
                    <a:pt x="172" y="93"/>
                  </a:cubicBezTo>
                  <a:cubicBezTo>
                    <a:pt x="145" y="125"/>
                    <a:pt x="120" y="154"/>
                    <a:pt x="95" y="185"/>
                  </a:cubicBezTo>
                  <a:cubicBezTo>
                    <a:pt x="70" y="217"/>
                    <a:pt x="36" y="241"/>
                    <a:pt x="22" y="278"/>
                  </a:cubicBezTo>
                  <a:cubicBezTo>
                    <a:pt x="15" y="298"/>
                    <a:pt x="8" y="318"/>
                    <a:pt x="6" y="339"/>
                  </a:cubicBezTo>
                  <a:cubicBezTo>
                    <a:pt x="2" y="359"/>
                    <a:pt x="0" y="381"/>
                    <a:pt x="5" y="408"/>
                  </a:cubicBezTo>
                  <a:lnTo>
                    <a:pt x="15" y="417"/>
                  </a:lnTo>
                  <a:cubicBezTo>
                    <a:pt x="63" y="404"/>
                    <a:pt x="99" y="381"/>
                    <a:pt x="130" y="349"/>
                  </a:cubicBezTo>
                  <a:cubicBezTo>
                    <a:pt x="159" y="320"/>
                    <a:pt x="167" y="276"/>
                    <a:pt x="183" y="239"/>
                  </a:cubicBezTo>
                  <a:cubicBezTo>
                    <a:pt x="215" y="164"/>
                    <a:pt x="241" y="88"/>
                    <a:pt x="261" y="8"/>
                  </a:cubicBezTo>
                  <a:cubicBezTo>
                    <a:pt x="261" y="8"/>
                    <a:pt x="250" y="2"/>
                    <a:pt x="250"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4493;p50"/>
            <p:cNvSpPr/>
            <p:nvPr>
              <p:custDataLst>
                <p:tags r:id="rId151"/>
              </p:custDataLst>
            </p:nvPr>
          </p:nvSpPr>
          <p:spPr>
            <a:xfrm>
              <a:off x="7397742" y="3823955"/>
              <a:ext cx="25775" cy="25621"/>
            </a:xfrm>
            <a:custGeom>
              <a:avLst/>
              <a:gdLst/>
              <a:ahLst/>
              <a:cxnLst/>
              <a:rect l="l" t="t" r="r" b="b"/>
              <a:pathLst>
                <a:path w="335" h="333" extrusionOk="0">
                  <a:moveTo>
                    <a:pt x="325" y="0"/>
                  </a:moveTo>
                  <a:lnTo>
                    <a:pt x="325" y="0"/>
                  </a:lnTo>
                  <a:cubicBezTo>
                    <a:pt x="279" y="35"/>
                    <a:pt x="188" y="105"/>
                    <a:pt x="142" y="138"/>
                  </a:cubicBezTo>
                  <a:cubicBezTo>
                    <a:pt x="111" y="162"/>
                    <a:pt x="73" y="173"/>
                    <a:pt x="52" y="205"/>
                  </a:cubicBezTo>
                  <a:cubicBezTo>
                    <a:pt x="39" y="220"/>
                    <a:pt x="30" y="236"/>
                    <a:pt x="22" y="256"/>
                  </a:cubicBezTo>
                  <a:cubicBezTo>
                    <a:pt x="12" y="274"/>
                    <a:pt x="5" y="294"/>
                    <a:pt x="1" y="320"/>
                  </a:cubicBezTo>
                  <a:lnTo>
                    <a:pt x="9" y="331"/>
                  </a:lnTo>
                  <a:cubicBezTo>
                    <a:pt x="17" y="332"/>
                    <a:pt x="24" y="332"/>
                    <a:pt x="31" y="332"/>
                  </a:cubicBezTo>
                  <a:cubicBezTo>
                    <a:pt x="69" y="332"/>
                    <a:pt x="102" y="321"/>
                    <a:pt x="135" y="302"/>
                  </a:cubicBezTo>
                  <a:cubicBezTo>
                    <a:pt x="172" y="283"/>
                    <a:pt x="190" y="243"/>
                    <a:pt x="214" y="212"/>
                  </a:cubicBezTo>
                  <a:cubicBezTo>
                    <a:pt x="261" y="149"/>
                    <a:pt x="302" y="82"/>
                    <a:pt x="335" y="11"/>
                  </a:cubicBezTo>
                  <a:cubicBezTo>
                    <a:pt x="335" y="11"/>
                    <a:pt x="324" y="2"/>
                    <a:pt x="325" y="0"/>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4494;p50"/>
            <p:cNvSpPr/>
            <p:nvPr>
              <p:custDataLst>
                <p:tags r:id="rId152"/>
              </p:custDataLst>
            </p:nvPr>
          </p:nvSpPr>
          <p:spPr>
            <a:xfrm>
              <a:off x="7382816" y="3820569"/>
              <a:ext cx="35469" cy="21389"/>
            </a:xfrm>
            <a:custGeom>
              <a:avLst/>
              <a:gdLst/>
              <a:ahLst/>
              <a:cxnLst/>
              <a:rect l="l" t="t" r="r" b="b"/>
              <a:pathLst>
                <a:path w="461" h="278" extrusionOk="0">
                  <a:moveTo>
                    <a:pt x="455" y="0"/>
                  </a:moveTo>
                  <a:cubicBezTo>
                    <a:pt x="412" y="11"/>
                    <a:pt x="370" y="26"/>
                    <a:pt x="326" y="40"/>
                  </a:cubicBezTo>
                  <a:cubicBezTo>
                    <a:pt x="284" y="55"/>
                    <a:pt x="242" y="70"/>
                    <a:pt x="201" y="88"/>
                  </a:cubicBezTo>
                  <a:cubicBezTo>
                    <a:pt x="162" y="107"/>
                    <a:pt x="115" y="114"/>
                    <a:pt x="81" y="145"/>
                  </a:cubicBezTo>
                  <a:cubicBezTo>
                    <a:pt x="49" y="177"/>
                    <a:pt x="19" y="212"/>
                    <a:pt x="1" y="265"/>
                  </a:cubicBezTo>
                  <a:lnTo>
                    <a:pt x="7" y="276"/>
                  </a:lnTo>
                  <a:cubicBezTo>
                    <a:pt x="18" y="277"/>
                    <a:pt x="28" y="278"/>
                    <a:pt x="38" y="278"/>
                  </a:cubicBezTo>
                  <a:cubicBezTo>
                    <a:pt x="80" y="278"/>
                    <a:pt x="114" y="268"/>
                    <a:pt x="148" y="255"/>
                  </a:cubicBezTo>
                  <a:cubicBezTo>
                    <a:pt x="191" y="240"/>
                    <a:pt x="219" y="203"/>
                    <a:pt x="253" y="177"/>
                  </a:cubicBezTo>
                  <a:cubicBezTo>
                    <a:pt x="324" y="124"/>
                    <a:pt x="393" y="68"/>
                    <a:pt x="461" y="11"/>
                  </a:cubicBezTo>
                  <a:lnTo>
                    <a:pt x="455" y="0"/>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4495;p50"/>
            <p:cNvSpPr/>
            <p:nvPr>
              <p:custDataLst>
                <p:tags r:id="rId153"/>
              </p:custDataLst>
            </p:nvPr>
          </p:nvSpPr>
          <p:spPr>
            <a:xfrm>
              <a:off x="7654952" y="3768481"/>
              <a:ext cx="190580" cy="172730"/>
            </a:xfrm>
            <a:custGeom>
              <a:avLst/>
              <a:gdLst/>
              <a:ahLst/>
              <a:cxnLst/>
              <a:rect l="l" t="t" r="r" b="b"/>
              <a:pathLst>
                <a:path w="2477" h="2245" extrusionOk="0">
                  <a:moveTo>
                    <a:pt x="20" y="1"/>
                  </a:moveTo>
                  <a:lnTo>
                    <a:pt x="0" y="20"/>
                  </a:lnTo>
                  <a:cubicBezTo>
                    <a:pt x="183" y="229"/>
                    <a:pt x="371" y="432"/>
                    <a:pt x="562" y="635"/>
                  </a:cubicBezTo>
                  <a:lnTo>
                    <a:pt x="849" y="935"/>
                  </a:lnTo>
                  <a:lnTo>
                    <a:pt x="1142" y="1229"/>
                  </a:lnTo>
                  <a:cubicBezTo>
                    <a:pt x="1241" y="1327"/>
                    <a:pt x="1336" y="1427"/>
                    <a:pt x="1433" y="1526"/>
                  </a:cubicBezTo>
                  <a:cubicBezTo>
                    <a:pt x="1531" y="1626"/>
                    <a:pt x="1634" y="1718"/>
                    <a:pt x="1743" y="1803"/>
                  </a:cubicBezTo>
                  <a:cubicBezTo>
                    <a:pt x="1853" y="1887"/>
                    <a:pt x="1967" y="1968"/>
                    <a:pt x="2085" y="2043"/>
                  </a:cubicBezTo>
                  <a:cubicBezTo>
                    <a:pt x="2204" y="2117"/>
                    <a:pt x="2326" y="2188"/>
                    <a:pt x="2458" y="2245"/>
                  </a:cubicBezTo>
                  <a:lnTo>
                    <a:pt x="2476" y="2222"/>
                  </a:lnTo>
                  <a:cubicBezTo>
                    <a:pt x="2398" y="2101"/>
                    <a:pt x="2309" y="1993"/>
                    <a:pt x="2218" y="1887"/>
                  </a:cubicBezTo>
                  <a:cubicBezTo>
                    <a:pt x="2127" y="1782"/>
                    <a:pt x="2032" y="1682"/>
                    <a:pt x="1934" y="1585"/>
                  </a:cubicBezTo>
                  <a:cubicBezTo>
                    <a:pt x="1836" y="1487"/>
                    <a:pt x="1732" y="1397"/>
                    <a:pt x="1623" y="1313"/>
                  </a:cubicBezTo>
                  <a:cubicBezTo>
                    <a:pt x="1514" y="1228"/>
                    <a:pt x="1404" y="1145"/>
                    <a:pt x="1298" y="1057"/>
                  </a:cubicBezTo>
                  <a:lnTo>
                    <a:pt x="20" y="1"/>
                  </a:lnTo>
                  <a:close/>
                </a:path>
              </a:pathLst>
            </a:custGeom>
            <a:solidFill>
              <a:srgbClr val="F8BC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4496;p50"/>
            <p:cNvSpPr/>
            <p:nvPr>
              <p:custDataLst>
                <p:tags r:id="rId154"/>
              </p:custDataLst>
            </p:nvPr>
          </p:nvSpPr>
          <p:spPr>
            <a:xfrm>
              <a:off x="7657799" y="3774175"/>
              <a:ext cx="158804" cy="192735"/>
            </a:xfrm>
            <a:custGeom>
              <a:avLst/>
              <a:gdLst/>
              <a:ahLst/>
              <a:cxnLst/>
              <a:rect l="l" t="t" r="r" b="b"/>
              <a:pathLst>
                <a:path w="2064" h="2505" extrusionOk="0">
                  <a:moveTo>
                    <a:pt x="26" y="1"/>
                  </a:moveTo>
                  <a:lnTo>
                    <a:pt x="1" y="18"/>
                  </a:lnTo>
                  <a:cubicBezTo>
                    <a:pt x="145" y="247"/>
                    <a:pt x="295" y="470"/>
                    <a:pt x="447" y="691"/>
                  </a:cubicBezTo>
                  <a:lnTo>
                    <a:pt x="679" y="1021"/>
                  </a:lnTo>
                  <a:lnTo>
                    <a:pt x="918" y="1345"/>
                  </a:lnTo>
                  <a:cubicBezTo>
                    <a:pt x="999" y="1453"/>
                    <a:pt x="1075" y="1564"/>
                    <a:pt x="1153" y="1675"/>
                  </a:cubicBezTo>
                  <a:cubicBezTo>
                    <a:pt x="1234" y="1783"/>
                    <a:pt x="1319" y="1886"/>
                    <a:pt x="1413" y="1983"/>
                  </a:cubicBezTo>
                  <a:cubicBezTo>
                    <a:pt x="1507" y="2079"/>
                    <a:pt x="1605" y="2172"/>
                    <a:pt x="1709" y="2261"/>
                  </a:cubicBezTo>
                  <a:cubicBezTo>
                    <a:pt x="1814" y="2348"/>
                    <a:pt x="1922" y="2433"/>
                    <a:pt x="2042" y="2505"/>
                  </a:cubicBezTo>
                  <a:lnTo>
                    <a:pt x="2064" y="2485"/>
                  </a:lnTo>
                  <a:cubicBezTo>
                    <a:pt x="2006" y="2358"/>
                    <a:pt x="1938" y="2240"/>
                    <a:pt x="1866" y="2125"/>
                  </a:cubicBezTo>
                  <a:cubicBezTo>
                    <a:pt x="1793" y="2010"/>
                    <a:pt x="1717" y="1901"/>
                    <a:pt x="1636" y="1795"/>
                  </a:cubicBezTo>
                  <a:cubicBezTo>
                    <a:pt x="1557" y="1687"/>
                    <a:pt x="1469" y="1586"/>
                    <a:pt x="1377" y="1489"/>
                  </a:cubicBezTo>
                  <a:cubicBezTo>
                    <a:pt x="1284" y="1393"/>
                    <a:pt x="1189" y="1297"/>
                    <a:pt x="1100" y="1198"/>
                  </a:cubicBezTo>
                  <a:lnTo>
                    <a:pt x="26" y="1"/>
                  </a:lnTo>
                  <a:close/>
                </a:path>
              </a:pathLst>
            </a:custGeom>
            <a:solidFill>
              <a:srgbClr val="F8BC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4497;p50"/>
            <p:cNvSpPr/>
            <p:nvPr>
              <p:custDataLst>
                <p:tags r:id="rId155"/>
              </p:custDataLst>
            </p:nvPr>
          </p:nvSpPr>
          <p:spPr>
            <a:xfrm>
              <a:off x="7655183" y="3770328"/>
              <a:ext cx="118488" cy="219202"/>
            </a:xfrm>
            <a:custGeom>
              <a:avLst/>
              <a:gdLst/>
              <a:ahLst/>
              <a:cxnLst/>
              <a:rect l="l" t="t" r="r" b="b"/>
              <a:pathLst>
                <a:path w="1540" h="2849" extrusionOk="0">
                  <a:moveTo>
                    <a:pt x="23" y="1"/>
                  </a:moveTo>
                  <a:lnTo>
                    <a:pt x="1" y="14"/>
                  </a:lnTo>
                  <a:cubicBezTo>
                    <a:pt x="96" y="266"/>
                    <a:pt x="201" y="513"/>
                    <a:pt x="306" y="761"/>
                  </a:cubicBezTo>
                  <a:lnTo>
                    <a:pt x="470" y="1129"/>
                  </a:lnTo>
                  <a:lnTo>
                    <a:pt x="640" y="1494"/>
                  </a:lnTo>
                  <a:cubicBezTo>
                    <a:pt x="697" y="1616"/>
                    <a:pt x="752" y="1739"/>
                    <a:pt x="807" y="1862"/>
                  </a:cubicBezTo>
                  <a:cubicBezTo>
                    <a:pt x="863" y="1985"/>
                    <a:pt x="928" y="2103"/>
                    <a:pt x="1001" y="2216"/>
                  </a:cubicBezTo>
                  <a:cubicBezTo>
                    <a:pt x="1074" y="2329"/>
                    <a:pt x="1152" y="2439"/>
                    <a:pt x="1237" y="2545"/>
                  </a:cubicBezTo>
                  <a:cubicBezTo>
                    <a:pt x="1322" y="2651"/>
                    <a:pt x="1412" y="2755"/>
                    <a:pt x="1515" y="2849"/>
                  </a:cubicBezTo>
                  <a:lnTo>
                    <a:pt x="1540" y="2834"/>
                  </a:lnTo>
                  <a:cubicBezTo>
                    <a:pt x="1509" y="2698"/>
                    <a:pt x="1464" y="2568"/>
                    <a:pt x="1415" y="2443"/>
                  </a:cubicBezTo>
                  <a:cubicBezTo>
                    <a:pt x="1366" y="2317"/>
                    <a:pt x="1311" y="2195"/>
                    <a:pt x="1254" y="2073"/>
                  </a:cubicBezTo>
                  <a:cubicBezTo>
                    <a:pt x="1197" y="1952"/>
                    <a:pt x="1131" y="1836"/>
                    <a:pt x="1058" y="1725"/>
                  </a:cubicBezTo>
                  <a:cubicBezTo>
                    <a:pt x="985" y="1612"/>
                    <a:pt x="912" y="1499"/>
                    <a:pt x="843" y="1386"/>
                  </a:cubicBezTo>
                  <a:lnTo>
                    <a:pt x="23" y="1"/>
                  </a:lnTo>
                  <a:close/>
                </a:path>
              </a:pathLst>
            </a:custGeom>
            <a:solidFill>
              <a:srgbClr val="F8BC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4498;p50"/>
            <p:cNvSpPr/>
            <p:nvPr>
              <p:custDataLst>
                <p:tags r:id="rId156"/>
              </p:custDataLst>
            </p:nvPr>
          </p:nvSpPr>
          <p:spPr>
            <a:xfrm>
              <a:off x="7652413" y="3768019"/>
              <a:ext cx="72477" cy="237822"/>
            </a:xfrm>
            <a:custGeom>
              <a:avLst/>
              <a:gdLst/>
              <a:ahLst/>
              <a:cxnLst/>
              <a:rect l="l" t="t" r="r" b="b"/>
              <a:pathLst>
                <a:path w="942" h="3091" extrusionOk="0">
                  <a:moveTo>
                    <a:pt x="26" y="0"/>
                  </a:moveTo>
                  <a:lnTo>
                    <a:pt x="0" y="9"/>
                  </a:lnTo>
                  <a:cubicBezTo>
                    <a:pt x="44" y="275"/>
                    <a:pt x="96" y="537"/>
                    <a:pt x="151" y="801"/>
                  </a:cubicBezTo>
                  <a:lnTo>
                    <a:pt x="237" y="1195"/>
                  </a:lnTo>
                  <a:lnTo>
                    <a:pt x="331" y="1588"/>
                  </a:lnTo>
                  <a:cubicBezTo>
                    <a:pt x="363" y="1718"/>
                    <a:pt x="391" y="1849"/>
                    <a:pt x="420" y="1981"/>
                  </a:cubicBezTo>
                  <a:cubicBezTo>
                    <a:pt x="452" y="2112"/>
                    <a:pt x="491" y="2241"/>
                    <a:pt x="539" y="2367"/>
                  </a:cubicBezTo>
                  <a:cubicBezTo>
                    <a:pt x="589" y="2492"/>
                    <a:pt x="644" y="2616"/>
                    <a:pt x="704" y="2737"/>
                  </a:cubicBezTo>
                  <a:cubicBezTo>
                    <a:pt x="765" y="2858"/>
                    <a:pt x="832" y="2977"/>
                    <a:pt x="915" y="3091"/>
                  </a:cubicBezTo>
                  <a:lnTo>
                    <a:pt x="942" y="3081"/>
                  </a:lnTo>
                  <a:cubicBezTo>
                    <a:pt x="939" y="2940"/>
                    <a:pt x="920" y="2806"/>
                    <a:pt x="898" y="2673"/>
                  </a:cubicBezTo>
                  <a:cubicBezTo>
                    <a:pt x="876" y="2540"/>
                    <a:pt x="847" y="2408"/>
                    <a:pt x="815" y="2278"/>
                  </a:cubicBezTo>
                  <a:cubicBezTo>
                    <a:pt x="782" y="2148"/>
                    <a:pt x="742" y="2022"/>
                    <a:pt x="694" y="1896"/>
                  </a:cubicBezTo>
                  <a:cubicBezTo>
                    <a:pt x="645" y="1771"/>
                    <a:pt x="596" y="1647"/>
                    <a:pt x="551" y="1521"/>
                  </a:cubicBezTo>
                  <a:lnTo>
                    <a:pt x="26" y="0"/>
                  </a:lnTo>
                  <a:close/>
                </a:path>
              </a:pathLst>
            </a:custGeom>
            <a:solidFill>
              <a:srgbClr val="F8BC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4499;p50"/>
            <p:cNvSpPr/>
            <p:nvPr>
              <p:custDataLst>
                <p:tags r:id="rId157"/>
              </p:custDataLst>
            </p:nvPr>
          </p:nvSpPr>
          <p:spPr>
            <a:xfrm>
              <a:off x="7362042" y="3469492"/>
              <a:ext cx="304913" cy="382007"/>
            </a:xfrm>
            <a:custGeom>
              <a:avLst/>
              <a:gdLst/>
              <a:ahLst/>
              <a:cxnLst/>
              <a:rect l="l" t="t" r="r" b="b"/>
              <a:pathLst>
                <a:path w="3963" h="4965" extrusionOk="0">
                  <a:moveTo>
                    <a:pt x="1" y="1"/>
                  </a:moveTo>
                  <a:cubicBezTo>
                    <a:pt x="178" y="122"/>
                    <a:pt x="300" y="332"/>
                    <a:pt x="355" y="546"/>
                  </a:cubicBezTo>
                  <a:cubicBezTo>
                    <a:pt x="495" y="1096"/>
                    <a:pt x="283" y="1669"/>
                    <a:pt x="75" y="2197"/>
                  </a:cubicBezTo>
                  <a:cubicBezTo>
                    <a:pt x="123" y="2138"/>
                    <a:pt x="192" y="2081"/>
                    <a:pt x="261" y="2081"/>
                  </a:cubicBezTo>
                  <a:cubicBezTo>
                    <a:pt x="281" y="2081"/>
                    <a:pt x="300" y="2086"/>
                    <a:pt x="319" y="2096"/>
                  </a:cubicBezTo>
                  <a:cubicBezTo>
                    <a:pt x="372" y="2125"/>
                    <a:pt x="391" y="2193"/>
                    <a:pt x="395" y="2252"/>
                  </a:cubicBezTo>
                  <a:cubicBezTo>
                    <a:pt x="405" y="2405"/>
                    <a:pt x="365" y="2556"/>
                    <a:pt x="325" y="2705"/>
                  </a:cubicBezTo>
                  <a:cubicBezTo>
                    <a:pt x="195" y="3206"/>
                    <a:pt x="86" y="3728"/>
                    <a:pt x="153" y="4234"/>
                  </a:cubicBezTo>
                  <a:cubicBezTo>
                    <a:pt x="317" y="4392"/>
                    <a:pt x="513" y="4536"/>
                    <a:pt x="752" y="4655"/>
                  </a:cubicBezTo>
                  <a:cubicBezTo>
                    <a:pt x="1203" y="4878"/>
                    <a:pt x="1617" y="4964"/>
                    <a:pt x="1986" y="4964"/>
                  </a:cubicBezTo>
                  <a:cubicBezTo>
                    <a:pt x="3224" y="4964"/>
                    <a:pt x="3963" y="4000"/>
                    <a:pt x="3963" y="4000"/>
                  </a:cubicBezTo>
                  <a:cubicBezTo>
                    <a:pt x="3963" y="4000"/>
                    <a:pt x="3092" y="3035"/>
                    <a:pt x="2395" y="2406"/>
                  </a:cubicBezTo>
                  <a:cubicBezTo>
                    <a:pt x="1700" y="1779"/>
                    <a:pt x="1037" y="1437"/>
                    <a:pt x="1037" y="1437"/>
                  </a:cubicBezTo>
                  <a:cubicBezTo>
                    <a:pt x="1037" y="1437"/>
                    <a:pt x="985" y="163"/>
                    <a:pt x="1" y="1"/>
                  </a:cubicBezTo>
                  <a:close/>
                </a:path>
              </a:pathLst>
            </a:custGeom>
            <a:solidFill>
              <a:srgbClr val="F8BC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4500;p50"/>
            <p:cNvSpPr/>
            <p:nvPr>
              <p:custDataLst>
                <p:tags r:id="rId158"/>
              </p:custDataLst>
            </p:nvPr>
          </p:nvSpPr>
          <p:spPr>
            <a:xfrm>
              <a:off x="7276638" y="3468338"/>
              <a:ext cx="123258" cy="327226"/>
            </a:xfrm>
            <a:custGeom>
              <a:avLst/>
              <a:gdLst/>
              <a:ahLst/>
              <a:cxnLst/>
              <a:rect l="l" t="t" r="r" b="b"/>
              <a:pathLst>
                <a:path w="1602" h="4253" extrusionOk="0">
                  <a:moveTo>
                    <a:pt x="892" y="0"/>
                  </a:moveTo>
                  <a:cubicBezTo>
                    <a:pt x="625" y="0"/>
                    <a:pt x="317" y="74"/>
                    <a:pt x="0" y="191"/>
                  </a:cubicBezTo>
                  <a:cubicBezTo>
                    <a:pt x="209" y="451"/>
                    <a:pt x="344" y="769"/>
                    <a:pt x="382" y="1099"/>
                  </a:cubicBezTo>
                  <a:cubicBezTo>
                    <a:pt x="416" y="1391"/>
                    <a:pt x="374" y="1693"/>
                    <a:pt x="262" y="1966"/>
                  </a:cubicBezTo>
                  <a:cubicBezTo>
                    <a:pt x="282" y="1965"/>
                    <a:pt x="300" y="1964"/>
                    <a:pt x="315" y="1964"/>
                  </a:cubicBezTo>
                  <a:cubicBezTo>
                    <a:pt x="335" y="1964"/>
                    <a:pt x="351" y="1965"/>
                    <a:pt x="363" y="1968"/>
                  </a:cubicBezTo>
                  <a:cubicBezTo>
                    <a:pt x="517" y="2007"/>
                    <a:pt x="360" y="3367"/>
                    <a:pt x="1261" y="4252"/>
                  </a:cubicBezTo>
                  <a:cubicBezTo>
                    <a:pt x="1194" y="3743"/>
                    <a:pt x="1303" y="3221"/>
                    <a:pt x="1433" y="2721"/>
                  </a:cubicBezTo>
                  <a:cubicBezTo>
                    <a:pt x="1472" y="2573"/>
                    <a:pt x="1513" y="2422"/>
                    <a:pt x="1502" y="2268"/>
                  </a:cubicBezTo>
                  <a:cubicBezTo>
                    <a:pt x="1497" y="2209"/>
                    <a:pt x="1480" y="2141"/>
                    <a:pt x="1427" y="2112"/>
                  </a:cubicBezTo>
                  <a:cubicBezTo>
                    <a:pt x="1408" y="2102"/>
                    <a:pt x="1388" y="2097"/>
                    <a:pt x="1369" y="2097"/>
                  </a:cubicBezTo>
                  <a:cubicBezTo>
                    <a:pt x="1300" y="2097"/>
                    <a:pt x="1231" y="2154"/>
                    <a:pt x="1183" y="2214"/>
                  </a:cubicBezTo>
                  <a:cubicBezTo>
                    <a:pt x="1391" y="1684"/>
                    <a:pt x="1602" y="1113"/>
                    <a:pt x="1463" y="562"/>
                  </a:cubicBezTo>
                  <a:cubicBezTo>
                    <a:pt x="1409" y="348"/>
                    <a:pt x="1287" y="138"/>
                    <a:pt x="1109" y="18"/>
                  </a:cubicBezTo>
                  <a:cubicBezTo>
                    <a:pt x="1068" y="11"/>
                    <a:pt x="1025" y="5"/>
                    <a:pt x="980" y="3"/>
                  </a:cubicBezTo>
                  <a:cubicBezTo>
                    <a:pt x="951" y="1"/>
                    <a:pt x="922" y="0"/>
                    <a:pt x="892" y="0"/>
                  </a:cubicBezTo>
                  <a:close/>
                </a:path>
              </a:pathLst>
            </a:custGeom>
            <a:solidFill>
              <a:srgbClr val="F8BC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4501;p50"/>
            <p:cNvSpPr/>
            <p:nvPr>
              <p:custDataLst>
                <p:tags r:id="rId159"/>
              </p:custDataLst>
            </p:nvPr>
          </p:nvSpPr>
          <p:spPr>
            <a:xfrm>
              <a:off x="7290949" y="3489573"/>
              <a:ext cx="84788" cy="89404"/>
            </a:xfrm>
            <a:custGeom>
              <a:avLst/>
              <a:gdLst/>
              <a:ahLst/>
              <a:cxnLst/>
              <a:rect l="l" t="t" r="r" b="b"/>
              <a:pathLst>
                <a:path w="1102" h="1162" extrusionOk="0">
                  <a:moveTo>
                    <a:pt x="670" y="0"/>
                  </a:moveTo>
                  <a:cubicBezTo>
                    <a:pt x="478" y="0"/>
                    <a:pt x="299" y="112"/>
                    <a:pt x="172" y="256"/>
                  </a:cubicBezTo>
                  <a:cubicBezTo>
                    <a:pt x="101" y="337"/>
                    <a:pt x="42" y="429"/>
                    <a:pt x="1" y="528"/>
                  </a:cubicBezTo>
                  <a:lnTo>
                    <a:pt x="18" y="1161"/>
                  </a:lnTo>
                  <a:cubicBezTo>
                    <a:pt x="126" y="1043"/>
                    <a:pt x="277" y="981"/>
                    <a:pt x="427" y="930"/>
                  </a:cubicBezTo>
                  <a:cubicBezTo>
                    <a:pt x="576" y="880"/>
                    <a:pt x="732" y="837"/>
                    <a:pt x="863" y="749"/>
                  </a:cubicBezTo>
                  <a:cubicBezTo>
                    <a:pt x="994" y="662"/>
                    <a:pt x="1101" y="516"/>
                    <a:pt x="1092" y="358"/>
                  </a:cubicBezTo>
                  <a:cubicBezTo>
                    <a:pt x="1081" y="160"/>
                    <a:pt x="884" y="7"/>
                    <a:pt x="686" y="0"/>
                  </a:cubicBezTo>
                  <a:cubicBezTo>
                    <a:pt x="681" y="0"/>
                    <a:pt x="676" y="0"/>
                    <a:pt x="670"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4502;p50"/>
            <p:cNvSpPr/>
            <p:nvPr>
              <p:custDataLst>
                <p:tags r:id="rId160"/>
              </p:custDataLst>
            </p:nvPr>
          </p:nvSpPr>
          <p:spPr>
            <a:xfrm>
              <a:off x="7389663" y="3613447"/>
              <a:ext cx="209738" cy="219433"/>
            </a:xfrm>
            <a:custGeom>
              <a:avLst/>
              <a:gdLst/>
              <a:ahLst/>
              <a:cxnLst/>
              <a:rect l="l" t="t" r="r" b="b"/>
              <a:pathLst>
                <a:path w="2726" h="2852" extrusionOk="0">
                  <a:moveTo>
                    <a:pt x="562" y="1"/>
                  </a:moveTo>
                  <a:lnTo>
                    <a:pt x="562" y="1"/>
                  </a:lnTo>
                  <a:cubicBezTo>
                    <a:pt x="1" y="568"/>
                    <a:pt x="23" y="1545"/>
                    <a:pt x="602" y="2097"/>
                  </a:cubicBezTo>
                  <a:cubicBezTo>
                    <a:pt x="981" y="2467"/>
                    <a:pt x="1639" y="2728"/>
                    <a:pt x="2154" y="2823"/>
                  </a:cubicBezTo>
                  <a:cubicBezTo>
                    <a:pt x="2269" y="2841"/>
                    <a:pt x="2385" y="2852"/>
                    <a:pt x="2501" y="2852"/>
                  </a:cubicBezTo>
                  <a:cubicBezTo>
                    <a:pt x="2576" y="2852"/>
                    <a:pt x="2651" y="2847"/>
                    <a:pt x="2726" y="2837"/>
                  </a:cubicBezTo>
                  <a:lnTo>
                    <a:pt x="2726" y="2837"/>
                  </a:lnTo>
                  <a:cubicBezTo>
                    <a:pt x="2688" y="2840"/>
                    <a:pt x="2649" y="2841"/>
                    <a:pt x="2611" y="2841"/>
                  </a:cubicBezTo>
                  <a:cubicBezTo>
                    <a:pt x="2459" y="2841"/>
                    <a:pt x="2307" y="2824"/>
                    <a:pt x="2159" y="2792"/>
                  </a:cubicBezTo>
                  <a:cubicBezTo>
                    <a:pt x="1973" y="2753"/>
                    <a:pt x="1791" y="2694"/>
                    <a:pt x="1615" y="2624"/>
                  </a:cubicBezTo>
                  <a:cubicBezTo>
                    <a:pt x="1268" y="2482"/>
                    <a:pt x="917" y="2317"/>
                    <a:pt x="647" y="2051"/>
                  </a:cubicBezTo>
                  <a:cubicBezTo>
                    <a:pt x="89" y="1521"/>
                    <a:pt x="55" y="583"/>
                    <a:pt x="562"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4503;p50"/>
            <p:cNvSpPr/>
            <p:nvPr>
              <p:custDataLst>
                <p:tags r:id="rId161"/>
              </p:custDataLst>
            </p:nvPr>
          </p:nvSpPr>
          <p:spPr>
            <a:xfrm>
              <a:off x="7413899" y="3673537"/>
              <a:ext cx="171345" cy="66015"/>
            </a:xfrm>
            <a:custGeom>
              <a:avLst/>
              <a:gdLst/>
              <a:ahLst/>
              <a:cxnLst/>
              <a:rect l="l" t="t" r="r" b="b"/>
              <a:pathLst>
                <a:path w="2227" h="858" extrusionOk="0">
                  <a:moveTo>
                    <a:pt x="1378" y="1"/>
                  </a:moveTo>
                  <a:cubicBezTo>
                    <a:pt x="1374" y="1"/>
                    <a:pt x="1369" y="2"/>
                    <a:pt x="1366" y="4"/>
                  </a:cubicBezTo>
                  <a:cubicBezTo>
                    <a:pt x="1355" y="11"/>
                    <a:pt x="1351" y="27"/>
                    <a:pt x="1359" y="37"/>
                  </a:cubicBezTo>
                  <a:cubicBezTo>
                    <a:pt x="1428" y="144"/>
                    <a:pt x="1476" y="265"/>
                    <a:pt x="1505" y="389"/>
                  </a:cubicBezTo>
                  <a:cubicBezTo>
                    <a:pt x="1517" y="451"/>
                    <a:pt x="1536" y="519"/>
                    <a:pt x="1504" y="555"/>
                  </a:cubicBezTo>
                  <a:cubicBezTo>
                    <a:pt x="1477" y="581"/>
                    <a:pt x="1440" y="591"/>
                    <a:pt x="1400" y="591"/>
                  </a:cubicBezTo>
                  <a:cubicBezTo>
                    <a:pt x="1270" y="591"/>
                    <a:pt x="1094" y="485"/>
                    <a:pt x="1011" y="425"/>
                  </a:cubicBezTo>
                  <a:cubicBezTo>
                    <a:pt x="911" y="354"/>
                    <a:pt x="820" y="268"/>
                    <a:pt x="733" y="177"/>
                  </a:cubicBezTo>
                  <a:lnTo>
                    <a:pt x="733" y="177"/>
                  </a:lnTo>
                  <a:cubicBezTo>
                    <a:pt x="731" y="175"/>
                    <a:pt x="729" y="172"/>
                    <a:pt x="727" y="170"/>
                  </a:cubicBezTo>
                  <a:lnTo>
                    <a:pt x="727" y="170"/>
                  </a:lnTo>
                  <a:lnTo>
                    <a:pt x="727" y="170"/>
                  </a:lnTo>
                  <a:cubicBezTo>
                    <a:pt x="726" y="169"/>
                    <a:pt x="725" y="169"/>
                    <a:pt x="724" y="168"/>
                  </a:cubicBezTo>
                  <a:cubicBezTo>
                    <a:pt x="718" y="161"/>
                    <a:pt x="710" y="158"/>
                    <a:pt x="703" y="158"/>
                  </a:cubicBezTo>
                  <a:cubicBezTo>
                    <a:pt x="680" y="158"/>
                    <a:pt x="658" y="187"/>
                    <a:pt x="677" y="209"/>
                  </a:cubicBezTo>
                  <a:cubicBezTo>
                    <a:pt x="755" y="301"/>
                    <a:pt x="813" y="409"/>
                    <a:pt x="850" y="523"/>
                  </a:cubicBezTo>
                  <a:cubicBezTo>
                    <a:pt x="869" y="580"/>
                    <a:pt x="881" y="639"/>
                    <a:pt x="870" y="691"/>
                  </a:cubicBezTo>
                  <a:cubicBezTo>
                    <a:pt x="856" y="760"/>
                    <a:pt x="806" y="783"/>
                    <a:pt x="748" y="783"/>
                  </a:cubicBezTo>
                  <a:cubicBezTo>
                    <a:pt x="697" y="783"/>
                    <a:pt x="640" y="765"/>
                    <a:pt x="597" y="743"/>
                  </a:cubicBezTo>
                  <a:cubicBezTo>
                    <a:pt x="427" y="671"/>
                    <a:pt x="272" y="569"/>
                    <a:pt x="141" y="439"/>
                  </a:cubicBezTo>
                  <a:cubicBezTo>
                    <a:pt x="139" y="436"/>
                    <a:pt x="136" y="435"/>
                    <a:pt x="133" y="435"/>
                  </a:cubicBezTo>
                  <a:cubicBezTo>
                    <a:pt x="125" y="435"/>
                    <a:pt x="118" y="441"/>
                    <a:pt x="119" y="450"/>
                  </a:cubicBezTo>
                  <a:cubicBezTo>
                    <a:pt x="136" y="528"/>
                    <a:pt x="152" y="606"/>
                    <a:pt x="139" y="682"/>
                  </a:cubicBezTo>
                  <a:cubicBezTo>
                    <a:pt x="126" y="758"/>
                    <a:pt x="78" y="835"/>
                    <a:pt x="1" y="857"/>
                  </a:cubicBezTo>
                  <a:cubicBezTo>
                    <a:pt x="161" y="816"/>
                    <a:pt x="175" y="631"/>
                    <a:pt x="154" y="489"/>
                  </a:cubicBezTo>
                  <a:lnTo>
                    <a:pt x="154" y="489"/>
                  </a:lnTo>
                  <a:cubicBezTo>
                    <a:pt x="231" y="569"/>
                    <a:pt x="318" y="638"/>
                    <a:pt x="412" y="698"/>
                  </a:cubicBezTo>
                  <a:cubicBezTo>
                    <a:pt x="525" y="762"/>
                    <a:pt x="635" y="833"/>
                    <a:pt x="770" y="835"/>
                  </a:cubicBezTo>
                  <a:cubicBezTo>
                    <a:pt x="944" y="827"/>
                    <a:pt x="957" y="633"/>
                    <a:pt x="908" y="507"/>
                  </a:cubicBezTo>
                  <a:cubicBezTo>
                    <a:pt x="896" y="466"/>
                    <a:pt x="881" y="427"/>
                    <a:pt x="863" y="389"/>
                  </a:cubicBezTo>
                  <a:lnTo>
                    <a:pt x="863" y="389"/>
                  </a:lnTo>
                  <a:cubicBezTo>
                    <a:pt x="1002" y="509"/>
                    <a:pt x="1158" y="609"/>
                    <a:pt x="1343" y="649"/>
                  </a:cubicBezTo>
                  <a:cubicBezTo>
                    <a:pt x="1361" y="652"/>
                    <a:pt x="1379" y="654"/>
                    <a:pt x="1398" y="654"/>
                  </a:cubicBezTo>
                  <a:cubicBezTo>
                    <a:pt x="1499" y="654"/>
                    <a:pt x="1597" y="599"/>
                    <a:pt x="1581" y="477"/>
                  </a:cubicBezTo>
                  <a:cubicBezTo>
                    <a:pt x="1568" y="378"/>
                    <a:pt x="1540" y="282"/>
                    <a:pt x="1500" y="191"/>
                  </a:cubicBezTo>
                  <a:lnTo>
                    <a:pt x="1500" y="191"/>
                  </a:lnTo>
                  <a:cubicBezTo>
                    <a:pt x="1576" y="267"/>
                    <a:pt x="1662" y="335"/>
                    <a:pt x="1765" y="373"/>
                  </a:cubicBezTo>
                  <a:cubicBezTo>
                    <a:pt x="1813" y="391"/>
                    <a:pt x="1865" y="400"/>
                    <a:pt x="1918" y="400"/>
                  </a:cubicBezTo>
                  <a:cubicBezTo>
                    <a:pt x="2046" y="400"/>
                    <a:pt x="2173" y="346"/>
                    <a:pt x="2226" y="226"/>
                  </a:cubicBezTo>
                  <a:lnTo>
                    <a:pt x="2226" y="226"/>
                  </a:lnTo>
                  <a:cubicBezTo>
                    <a:pt x="2170" y="332"/>
                    <a:pt x="2053" y="380"/>
                    <a:pt x="1936" y="380"/>
                  </a:cubicBezTo>
                  <a:cubicBezTo>
                    <a:pt x="1880" y="380"/>
                    <a:pt x="1823" y="369"/>
                    <a:pt x="1773" y="348"/>
                  </a:cubicBezTo>
                  <a:cubicBezTo>
                    <a:pt x="1622" y="283"/>
                    <a:pt x="1515" y="155"/>
                    <a:pt x="1412" y="28"/>
                  </a:cubicBezTo>
                  <a:lnTo>
                    <a:pt x="1412" y="28"/>
                  </a:lnTo>
                  <a:cubicBezTo>
                    <a:pt x="1409" y="22"/>
                    <a:pt x="1405" y="17"/>
                    <a:pt x="1401" y="11"/>
                  </a:cubicBezTo>
                  <a:lnTo>
                    <a:pt x="1400" y="12"/>
                  </a:lnTo>
                  <a:lnTo>
                    <a:pt x="1400" y="12"/>
                  </a:lnTo>
                  <a:cubicBezTo>
                    <a:pt x="1399" y="11"/>
                    <a:pt x="1398" y="10"/>
                    <a:pt x="1397" y="9"/>
                  </a:cubicBezTo>
                  <a:cubicBezTo>
                    <a:pt x="1392" y="4"/>
                    <a:pt x="1385" y="1"/>
                    <a:pt x="1378"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4504;p50"/>
            <p:cNvSpPr/>
            <p:nvPr>
              <p:custDataLst>
                <p:tags r:id="rId162"/>
              </p:custDataLst>
            </p:nvPr>
          </p:nvSpPr>
          <p:spPr>
            <a:xfrm>
              <a:off x="7478298" y="3733550"/>
              <a:ext cx="164113" cy="66322"/>
            </a:xfrm>
            <a:custGeom>
              <a:avLst/>
              <a:gdLst/>
              <a:ahLst/>
              <a:cxnLst/>
              <a:rect l="l" t="t" r="r" b="b"/>
              <a:pathLst>
                <a:path w="2133" h="862" extrusionOk="0">
                  <a:moveTo>
                    <a:pt x="1352" y="0"/>
                  </a:moveTo>
                  <a:cubicBezTo>
                    <a:pt x="1349" y="0"/>
                    <a:pt x="1345" y="1"/>
                    <a:pt x="1342" y="3"/>
                  </a:cubicBezTo>
                  <a:cubicBezTo>
                    <a:pt x="1332" y="8"/>
                    <a:pt x="1327" y="23"/>
                    <a:pt x="1333" y="33"/>
                  </a:cubicBezTo>
                  <a:cubicBezTo>
                    <a:pt x="1384" y="133"/>
                    <a:pt x="1425" y="240"/>
                    <a:pt x="1451" y="349"/>
                  </a:cubicBezTo>
                  <a:cubicBezTo>
                    <a:pt x="1462" y="404"/>
                    <a:pt x="1482" y="464"/>
                    <a:pt x="1464" y="499"/>
                  </a:cubicBezTo>
                  <a:cubicBezTo>
                    <a:pt x="1443" y="533"/>
                    <a:pt x="1406" y="545"/>
                    <a:pt x="1365" y="545"/>
                  </a:cubicBezTo>
                  <a:cubicBezTo>
                    <a:pt x="1304" y="545"/>
                    <a:pt x="1234" y="520"/>
                    <a:pt x="1187" y="503"/>
                  </a:cubicBezTo>
                  <a:cubicBezTo>
                    <a:pt x="1035" y="439"/>
                    <a:pt x="911" y="328"/>
                    <a:pt x="788" y="220"/>
                  </a:cubicBezTo>
                  <a:lnTo>
                    <a:pt x="788" y="220"/>
                  </a:lnTo>
                  <a:cubicBezTo>
                    <a:pt x="786" y="217"/>
                    <a:pt x="784" y="215"/>
                    <a:pt x="782" y="213"/>
                  </a:cubicBezTo>
                  <a:lnTo>
                    <a:pt x="782" y="213"/>
                  </a:lnTo>
                  <a:lnTo>
                    <a:pt x="781" y="214"/>
                  </a:lnTo>
                  <a:lnTo>
                    <a:pt x="781" y="214"/>
                  </a:lnTo>
                  <a:cubicBezTo>
                    <a:pt x="780" y="213"/>
                    <a:pt x="779" y="212"/>
                    <a:pt x="778" y="211"/>
                  </a:cubicBezTo>
                  <a:cubicBezTo>
                    <a:pt x="771" y="205"/>
                    <a:pt x="764" y="202"/>
                    <a:pt x="757" y="202"/>
                  </a:cubicBezTo>
                  <a:cubicBezTo>
                    <a:pt x="733" y="202"/>
                    <a:pt x="713" y="231"/>
                    <a:pt x="732" y="254"/>
                  </a:cubicBezTo>
                  <a:cubicBezTo>
                    <a:pt x="799" y="333"/>
                    <a:pt x="842" y="431"/>
                    <a:pt x="854" y="532"/>
                  </a:cubicBezTo>
                  <a:cubicBezTo>
                    <a:pt x="862" y="583"/>
                    <a:pt x="862" y="633"/>
                    <a:pt x="833" y="662"/>
                  </a:cubicBezTo>
                  <a:cubicBezTo>
                    <a:pt x="807" y="690"/>
                    <a:pt x="771" y="700"/>
                    <a:pt x="732" y="700"/>
                  </a:cubicBezTo>
                  <a:cubicBezTo>
                    <a:pt x="674" y="700"/>
                    <a:pt x="610" y="677"/>
                    <a:pt x="561" y="655"/>
                  </a:cubicBezTo>
                  <a:cubicBezTo>
                    <a:pt x="416" y="588"/>
                    <a:pt x="288" y="488"/>
                    <a:pt x="189" y="363"/>
                  </a:cubicBezTo>
                  <a:cubicBezTo>
                    <a:pt x="185" y="358"/>
                    <a:pt x="179" y="356"/>
                    <a:pt x="174" y="356"/>
                  </a:cubicBezTo>
                  <a:cubicBezTo>
                    <a:pt x="163" y="356"/>
                    <a:pt x="152" y="366"/>
                    <a:pt x="157" y="380"/>
                  </a:cubicBezTo>
                  <a:cubicBezTo>
                    <a:pt x="207" y="516"/>
                    <a:pt x="265" y="693"/>
                    <a:pt x="142" y="808"/>
                  </a:cubicBezTo>
                  <a:cubicBezTo>
                    <a:pt x="110" y="838"/>
                    <a:pt x="67" y="859"/>
                    <a:pt x="23" y="859"/>
                  </a:cubicBezTo>
                  <a:cubicBezTo>
                    <a:pt x="16" y="859"/>
                    <a:pt x="8" y="858"/>
                    <a:pt x="1" y="857"/>
                  </a:cubicBezTo>
                  <a:lnTo>
                    <a:pt x="1" y="857"/>
                  </a:lnTo>
                  <a:cubicBezTo>
                    <a:pt x="13" y="860"/>
                    <a:pt x="25" y="861"/>
                    <a:pt x="36" y="861"/>
                  </a:cubicBezTo>
                  <a:cubicBezTo>
                    <a:pt x="131" y="861"/>
                    <a:pt x="212" y="771"/>
                    <a:pt x="231" y="681"/>
                  </a:cubicBezTo>
                  <a:cubicBezTo>
                    <a:pt x="248" y="606"/>
                    <a:pt x="237" y="530"/>
                    <a:pt x="217" y="456"/>
                  </a:cubicBezTo>
                  <a:lnTo>
                    <a:pt x="217" y="456"/>
                  </a:lnTo>
                  <a:cubicBezTo>
                    <a:pt x="270" y="516"/>
                    <a:pt x="330" y="570"/>
                    <a:pt x="396" y="616"/>
                  </a:cubicBezTo>
                  <a:cubicBezTo>
                    <a:pt x="488" y="679"/>
                    <a:pt x="586" y="739"/>
                    <a:pt x="702" y="754"/>
                  </a:cubicBezTo>
                  <a:cubicBezTo>
                    <a:pt x="714" y="755"/>
                    <a:pt x="726" y="756"/>
                    <a:pt x="738" y="756"/>
                  </a:cubicBezTo>
                  <a:cubicBezTo>
                    <a:pt x="945" y="756"/>
                    <a:pt x="946" y="552"/>
                    <a:pt x="881" y="383"/>
                  </a:cubicBezTo>
                  <a:lnTo>
                    <a:pt x="881" y="383"/>
                  </a:lnTo>
                  <a:cubicBezTo>
                    <a:pt x="1015" y="492"/>
                    <a:pt x="1162" y="585"/>
                    <a:pt x="1339" y="604"/>
                  </a:cubicBezTo>
                  <a:cubicBezTo>
                    <a:pt x="1345" y="604"/>
                    <a:pt x="1352" y="604"/>
                    <a:pt x="1359" y="604"/>
                  </a:cubicBezTo>
                  <a:cubicBezTo>
                    <a:pt x="1420" y="604"/>
                    <a:pt x="1489" y="586"/>
                    <a:pt x="1517" y="522"/>
                  </a:cubicBezTo>
                  <a:cubicBezTo>
                    <a:pt x="1543" y="457"/>
                    <a:pt x="1515" y="399"/>
                    <a:pt x="1503" y="337"/>
                  </a:cubicBezTo>
                  <a:cubicBezTo>
                    <a:pt x="1478" y="249"/>
                    <a:pt x="1447" y="164"/>
                    <a:pt x="1408" y="82"/>
                  </a:cubicBezTo>
                  <a:lnTo>
                    <a:pt x="1408" y="82"/>
                  </a:lnTo>
                  <a:cubicBezTo>
                    <a:pt x="1566" y="176"/>
                    <a:pt x="1747" y="264"/>
                    <a:pt x="1929" y="264"/>
                  </a:cubicBezTo>
                  <a:cubicBezTo>
                    <a:pt x="1997" y="264"/>
                    <a:pt x="2066" y="252"/>
                    <a:pt x="2133" y="223"/>
                  </a:cubicBezTo>
                  <a:lnTo>
                    <a:pt x="2133" y="223"/>
                  </a:lnTo>
                  <a:cubicBezTo>
                    <a:pt x="2078" y="242"/>
                    <a:pt x="2021" y="251"/>
                    <a:pt x="1964" y="251"/>
                  </a:cubicBezTo>
                  <a:cubicBezTo>
                    <a:pt x="1884" y="251"/>
                    <a:pt x="1803" y="234"/>
                    <a:pt x="1727" y="205"/>
                  </a:cubicBezTo>
                  <a:cubicBezTo>
                    <a:pt x="1598" y="155"/>
                    <a:pt x="1480" y="81"/>
                    <a:pt x="1364" y="4"/>
                  </a:cubicBezTo>
                  <a:cubicBezTo>
                    <a:pt x="1361" y="2"/>
                    <a:pt x="1356" y="0"/>
                    <a:pt x="1352" y="0"/>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4505;p50"/>
            <p:cNvSpPr/>
            <p:nvPr>
              <p:custDataLst>
                <p:tags r:id="rId163"/>
              </p:custDataLst>
            </p:nvPr>
          </p:nvSpPr>
          <p:spPr>
            <a:xfrm>
              <a:off x="7369582" y="3435792"/>
              <a:ext cx="22543" cy="43856"/>
            </a:xfrm>
            <a:custGeom>
              <a:avLst/>
              <a:gdLst/>
              <a:ahLst/>
              <a:cxnLst/>
              <a:rect l="l" t="t" r="r" b="b"/>
              <a:pathLst>
                <a:path w="293" h="570" extrusionOk="0">
                  <a:moveTo>
                    <a:pt x="8" y="1"/>
                  </a:moveTo>
                  <a:lnTo>
                    <a:pt x="1" y="11"/>
                  </a:lnTo>
                  <a:cubicBezTo>
                    <a:pt x="31" y="109"/>
                    <a:pt x="63" y="177"/>
                    <a:pt x="126" y="249"/>
                  </a:cubicBezTo>
                  <a:cubicBezTo>
                    <a:pt x="191" y="343"/>
                    <a:pt x="229" y="453"/>
                    <a:pt x="246" y="568"/>
                  </a:cubicBezTo>
                  <a:cubicBezTo>
                    <a:pt x="246" y="568"/>
                    <a:pt x="258" y="568"/>
                    <a:pt x="258" y="569"/>
                  </a:cubicBezTo>
                  <a:cubicBezTo>
                    <a:pt x="293" y="431"/>
                    <a:pt x="264" y="286"/>
                    <a:pt x="211" y="156"/>
                  </a:cubicBezTo>
                  <a:cubicBezTo>
                    <a:pt x="176" y="74"/>
                    <a:pt x="101" y="14"/>
                    <a:pt x="8"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4506;p50"/>
            <p:cNvSpPr/>
            <p:nvPr>
              <p:custDataLst>
                <p:tags r:id="rId164"/>
              </p:custDataLst>
            </p:nvPr>
          </p:nvSpPr>
          <p:spPr>
            <a:xfrm>
              <a:off x="7353655" y="3447487"/>
              <a:ext cx="26237" cy="28853"/>
            </a:xfrm>
            <a:custGeom>
              <a:avLst/>
              <a:gdLst/>
              <a:ahLst/>
              <a:cxnLst/>
              <a:rect l="l" t="t" r="r" b="b"/>
              <a:pathLst>
                <a:path w="341" h="375" extrusionOk="0">
                  <a:moveTo>
                    <a:pt x="47" y="0"/>
                  </a:moveTo>
                  <a:cubicBezTo>
                    <a:pt x="34" y="0"/>
                    <a:pt x="20" y="1"/>
                    <a:pt x="7" y="3"/>
                  </a:cubicBezTo>
                  <a:lnTo>
                    <a:pt x="0" y="13"/>
                  </a:lnTo>
                  <a:cubicBezTo>
                    <a:pt x="18" y="66"/>
                    <a:pt x="46" y="98"/>
                    <a:pt x="73" y="128"/>
                  </a:cubicBezTo>
                  <a:cubicBezTo>
                    <a:pt x="100" y="158"/>
                    <a:pt x="140" y="169"/>
                    <a:pt x="171" y="192"/>
                  </a:cubicBezTo>
                  <a:cubicBezTo>
                    <a:pt x="235" y="240"/>
                    <a:pt x="288" y="297"/>
                    <a:pt x="317" y="374"/>
                  </a:cubicBezTo>
                  <a:cubicBezTo>
                    <a:pt x="317" y="374"/>
                    <a:pt x="323" y="374"/>
                    <a:pt x="326" y="374"/>
                  </a:cubicBezTo>
                  <a:cubicBezTo>
                    <a:pt x="328" y="374"/>
                    <a:pt x="329" y="374"/>
                    <a:pt x="329" y="374"/>
                  </a:cubicBezTo>
                  <a:lnTo>
                    <a:pt x="329" y="374"/>
                  </a:lnTo>
                  <a:cubicBezTo>
                    <a:pt x="340" y="257"/>
                    <a:pt x="272" y="151"/>
                    <a:pt x="199" y="66"/>
                  </a:cubicBezTo>
                  <a:cubicBezTo>
                    <a:pt x="159" y="20"/>
                    <a:pt x="107" y="0"/>
                    <a:pt x="47" y="0"/>
                  </a:cubicBezTo>
                  <a:close/>
                  <a:moveTo>
                    <a:pt x="329" y="374"/>
                  </a:moveTo>
                  <a:lnTo>
                    <a:pt x="329" y="374"/>
                  </a:lnTo>
                  <a:cubicBezTo>
                    <a:pt x="329" y="374"/>
                    <a:pt x="329" y="374"/>
                    <a:pt x="329" y="374"/>
                  </a:cubicBezTo>
                  <a:cubicBezTo>
                    <a:pt x="329" y="374"/>
                    <a:pt x="329" y="374"/>
                    <a:pt x="329" y="374"/>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4507;p50"/>
            <p:cNvSpPr/>
            <p:nvPr>
              <p:custDataLst>
                <p:tags r:id="rId165"/>
              </p:custDataLst>
            </p:nvPr>
          </p:nvSpPr>
          <p:spPr>
            <a:xfrm>
              <a:off x="7099599" y="3548356"/>
              <a:ext cx="71554" cy="121873"/>
            </a:xfrm>
            <a:custGeom>
              <a:avLst/>
              <a:gdLst/>
              <a:ahLst/>
              <a:cxnLst/>
              <a:rect l="l" t="t" r="r" b="b"/>
              <a:pathLst>
                <a:path w="930" h="1584" extrusionOk="0">
                  <a:moveTo>
                    <a:pt x="741" y="1"/>
                  </a:moveTo>
                  <a:cubicBezTo>
                    <a:pt x="424" y="237"/>
                    <a:pt x="195" y="466"/>
                    <a:pt x="122" y="634"/>
                  </a:cubicBezTo>
                  <a:cubicBezTo>
                    <a:pt x="0" y="918"/>
                    <a:pt x="117" y="1294"/>
                    <a:pt x="253" y="1583"/>
                  </a:cubicBezTo>
                  <a:cubicBezTo>
                    <a:pt x="247" y="1479"/>
                    <a:pt x="254" y="1373"/>
                    <a:pt x="287" y="1273"/>
                  </a:cubicBezTo>
                  <a:cubicBezTo>
                    <a:pt x="392" y="956"/>
                    <a:pt x="711" y="762"/>
                    <a:pt x="869" y="470"/>
                  </a:cubicBezTo>
                  <a:cubicBezTo>
                    <a:pt x="900" y="414"/>
                    <a:pt x="925" y="351"/>
                    <a:pt x="927" y="286"/>
                  </a:cubicBezTo>
                  <a:cubicBezTo>
                    <a:pt x="930" y="167"/>
                    <a:pt x="846" y="58"/>
                    <a:pt x="741" y="1"/>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4508;p50"/>
            <p:cNvSpPr/>
            <p:nvPr>
              <p:custDataLst>
                <p:tags r:id="rId166"/>
              </p:custDataLst>
            </p:nvPr>
          </p:nvSpPr>
          <p:spPr>
            <a:xfrm>
              <a:off x="7118527" y="3482957"/>
              <a:ext cx="190196" cy="220202"/>
            </a:xfrm>
            <a:custGeom>
              <a:avLst/>
              <a:gdLst/>
              <a:ahLst/>
              <a:cxnLst/>
              <a:rect l="l" t="t" r="r" b="b"/>
              <a:pathLst>
                <a:path w="2472" h="2862" extrusionOk="0">
                  <a:moveTo>
                    <a:pt x="2055" y="1"/>
                  </a:moveTo>
                  <a:cubicBezTo>
                    <a:pt x="1485" y="212"/>
                    <a:pt x="913" y="536"/>
                    <a:pt x="495" y="849"/>
                  </a:cubicBezTo>
                  <a:cubicBezTo>
                    <a:pt x="600" y="906"/>
                    <a:pt x="684" y="1015"/>
                    <a:pt x="682" y="1135"/>
                  </a:cubicBezTo>
                  <a:cubicBezTo>
                    <a:pt x="679" y="1198"/>
                    <a:pt x="655" y="1262"/>
                    <a:pt x="624" y="1318"/>
                  </a:cubicBezTo>
                  <a:cubicBezTo>
                    <a:pt x="465" y="1610"/>
                    <a:pt x="146" y="1806"/>
                    <a:pt x="41" y="2122"/>
                  </a:cubicBezTo>
                  <a:cubicBezTo>
                    <a:pt x="9" y="2222"/>
                    <a:pt x="1" y="2328"/>
                    <a:pt x="7" y="2433"/>
                  </a:cubicBezTo>
                  <a:cubicBezTo>
                    <a:pt x="124" y="2681"/>
                    <a:pt x="251" y="2862"/>
                    <a:pt x="251" y="2862"/>
                  </a:cubicBezTo>
                  <a:cubicBezTo>
                    <a:pt x="251" y="2862"/>
                    <a:pt x="239" y="2417"/>
                    <a:pt x="570" y="2257"/>
                  </a:cubicBezTo>
                  <a:cubicBezTo>
                    <a:pt x="865" y="2115"/>
                    <a:pt x="1954" y="1810"/>
                    <a:pt x="2320" y="1776"/>
                  </a:cubicBezTo>
                  <a:cubicBezTo>
                    <a:pt x="2429" y="1503"/>
                    <a:pt x="2471" y="1201"/>
                    <a:pt x="2437" y="909"/>
                  </a:cubicBezTo>
                  <a:cubicBezTo>
                    <a:pt x="2398" y="578"/>
                    <a:pt x="2264" y="260"/>
                    <a:pt x="2055"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4509;p50"/>
            <p:cNvSpPr/>
            <p:nvPr>
              <p:custDataLst>
                <p:tags r:id="rId167"/>
              </p:custDataLst>
            </p:nvPr>
          </p:nvSpPr>
          <p:spPr>
            <a:xfrm>
              <a:off x="7121604" y="3535584"/>
              <a:ext cx="181194" cy="166960"/>
            </a:xfrm>
            <a:custGeom>
              <a:avLst/>
              <a:gdLst/>
              <a:ahLst/>
              <a:cxnLst/>
              <a:rect l="l" t="t" r="r" b="b"/>
              <a:pathLst>
                <a:path w="2355" h="2170" extrusionOk="0">
                  <a:moveTo>
                    <a:pt x="2354" y="0"/>
                  </a:moveTo>
                  <a:cubicBezTo>
                    <a:pt x="2242" y="359"/>
                    <a:pt x="1644" y="627"/>
                    <a:pt x="1302" y="719"/>
                  </a:cubicBezTo>
                  <a:cubicBezTo>
                    <a:pt x="885" y="824"/>
                    <a:pt x="362" y="888"/>
                    <a:pt x="144" y="1316"/>
                  </a:cubicBezTo>
                  <a:cubicBezTo>
                    <a:pt x="0" y="1582"/>
                    <a:pt x="22" y="1928"/>
                    <a:pt x="201" y="2169"/>
                  </a:cubicBezTo>
                  <a:cubicBezTo>
                    <a:pt x="26" y="1885"/>
                    <a:pt x="40" y="1507"/>
                    <a:pt x="243" y="1248"/>
                  </a:cubicBezTo>
                  <a:cubicBezTo>
                    <a:pt x="496" y="914"/>
                    <a:pt x="940" y="877"/>
                    <a:pt x="1316" y="772"/>
                  </a:cubicBezTo>
                  <a:cubicBezTo>
                    <a:pt x="1664" y="675"/>
                    <a:pt x="2269" y="377"/>
                    <a:pt x="2354"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4510;p50"/>
            <p:cNvSpPr/>
            <p:nvPr>
              <p:custDataLst>
                <p:tags r:id="rId168"/>
              </p:custDataLst>
            </p:nvPr>
          </p:nvSpPr>
          <p:spPr>
            <a:xfrm>
              <a:off x="7313570" y="3506039"/>
              <a:ext cx="39701" cy="31084"/>
            </a:xfrm>
            <a:custGeom>
              <a:avLst/>
              <a:gdLst/>
              <a:ahLst/>
              <a:cxnLst/>
              <a:rect l="l" t="t" r="r" b="b"/>
              <a:pathLst>
                <a:path w="516" h="404" extrusionOk="0">
                  <a:moveTo>
                    <a:pt x="465" y="0"/>
                  </a:moveTo>
                  <a:cubicBezTo>
                    <a:pt x="465" y="39"/>
                    <a:pt x="469" y="73"/>
                    <a:pt x="468" y="109"/>
                  </a:cubicBezTo>
                  <a:cubicBezTo>
                    <a:pt x="470" y="208"/>
                    <a:pt x="421" y="303"/>
                    <a:pt x="322" y="332"/>
                  </a:cubicBezTo>
                  <a:cubicBezTo>
                    <a:pt x="304" y="338"/>
                    <a:pt x="286" y="341"/>
                    <a:pt x="268" y="341"/>
                  </a:cubicBezTo>
                  <a:cubicBezTo>
                    <a:pt x="158" y="341"/>
                    <a:pt x="68" y="231"/>
                    <a:pt x="1" y="146"/>
                  </a:cubicBezTo>
                  <a:lnTo>
                    <a:pt x="1" y="146"/>
                  </a:lnTo>
                  <a:cubicBezTo>
                    <a:pt x="32" y="251"/>
                    <a:pt x="104" y="363"/>
                    <a:pt x="219" y="397"/>
                  </a:cubicBezTo>
                  <a:cubicBezTo>
                    <a:pt x="236" y="401"/>
                    <a:pt x="253" y="403"/>
                    <a:pt x="270" y="403"/>
                  </a:cubicBezTo>
                  <a:cubicBezTo>
                    <a:pt x="375" y="403"/>
                    <a:pt x="481" y="325"/>
                    <a:pt x="499" y="219"/>
                  </a:cubicBezTo>
                  <a:cubicBezTo>
                    <a:pt x="515" y="140"/>
                    <a:pt x="490" y="67"/>
                    <a:pt x="465" y="0"/>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3" name="组合 202"/>
          <p:cNvGrpSpPr/>
          <p:nvPr/>
        </p:nvGrpSpPr>
        <p:grpSpPr>
          <a:xfrm>
            <a:off x="250825" y="2292985"/>
            <a:ext cx="8865870" cy="2722880"/>
            <a:chOff x="395" y="3611"/>
            <a:chExt cx="13962" cy="4288"/>
          </a:xfrm>
        </p:grpSpPr>
        <p:grpSp>
          <p:nvGrpSpPr>
            <p:cNvPr id="102" name="组合 101"/>
            <p:cNvGrpSpPr/>
            <p:nvPr/>
          </p:nvGrpSpPr>
          <p:grpSpPr>
            <a:xfrm>
              <a:off x="11761" y="6064"/>
              <a:ext cx="2597" cy="1812"/>
              <a:chOff x="65" y="6371"/>
              <a:chExt cx="2597" cy="1812"/>
            </a:xfrm>
          </p:grpSpPr>
          <p:grpSp>
            <p:nvGrpSpPr>
              <p:cNvPr id="2126" name="Google Shape;2126;p31"/>
              <p:cNvGrpSpPr/>
              <p:nvPr/>
            </p:nvGrpSpPr>
            <p:grpSpPr>
              <a:xfrm rot="1073164" flipH="1">
                <a:off x="65" y="6371"/>
                <a:ext cx="1611" cy="1812"/>
                <a:chOff x="12324056" y="1574768"/>
                <a:chExt cx="202121" cy="227358"/>
              </a:xfrm>
            </p:grpSpPr>
            <p:sp>
              <p:nvSpPr>
                <p:cNvPr id="2127" name="Google Shape;2127;p31"/>
                <p:cNvSpPr/>
                <p:nvPr>
                  <p:custDataLst>
                    <p:tags r:id="rId144"/>
                  </p:custDataLst>
                </p:nvPr>
              </p:nvSpPr>
              <p:spPr>
                <a:xfrm>
                  <a:off x="12324056" y="1574768"/>
                  <a:ext cx="202121" cy="226896"/>
                </a:xfrm>
                <a:custGeom>
                  <a:avLst/>
                  <a:gdLst/>
                  <a:ahLst/>
                  <a:cxnLst/>
                  <a:rect l="l" t="t" r="r" b="b"/>
                  <a:pathLst>
                    <a:path w="2627" h="2949" extrusionOk="0">
                      <a:moveTo>
                        <a:pt x="2590" y="0"/>
                      </a:moveTo>
                      <a:cubicBezTo>
                        <a:pt x="2488" y="32"/>
                        <a:pt x="2390" y="68"/>
                        <a:pt x="2295" y="106"/>
                      </a:cubicBezTo>
                      <a:cubicBezTo>
                        <a:pt x="2202" y="144"/>
                        <a:pt x="2112" y="188"/>
                        <a:pt x="2025" y="231"/>
                      </a:cubicBezTo>
                      <a:cubicBezTo>
                        <a:pt x="1940" y="275"/>
                        <a:pt x="1858" y="322"/>
                        <a:pt x="1776" y="371"/>
                      </a:cubicBezTo>
                      <a:cubicBezTo>
                        <a:pt x="1700" y="420"/>
                        <a:pt x="1623" y="471"/>
                        <a:pt x="1549" y="523"/>
                      </a:cubicBezTo>
                      <a:cubicBezTo>
                        <a:pt x="1477" y="577"/>
                        <a:pt x="1408" y="632"/>
                        <a:pt x="1343" y="690"/>
                      </a:cubicBezTo>
                      <a:cubicBezTo>
                        <a:pt x="1280" y="748"/>
                        <a:pt x="1223" y="810"/>
                        <a:pt x="1165" y="871"/>
                      </a:cubicBezTo>
                      <a:lnTo>
                        <a:pt x="1008" y="1062"/>
                      </a:lnTo>
                      <a:cubicBezTo>
                        <a:pt x="960" y="1128"/>
                        <a:pt x="908" y="1191"/>
                        <a:pt x="857" y="1255"/>
                      </a:cubicBezTo>
                      <a:lnTo>
                        <a:pt x="711" y="1451"/>
                      </a:lnTo>
                      <a:lnTo>
                        <a:pt x="575" y="1650"/>
                      </a:lnTo>
                      <a:lnTo>
                        <a:pt x="451" y="1855"/>
                      </a:lnTo>
                      <a:lnTo>
                        <a:pt x="337" y="2063"/>
                      </a:lnTo>
                      <a:cubicBezTo>
                        <a:pt x="195" y="2344"/>
                        <a:pt x="80" y="2634"/>
                        <a:pt x="0" y="2933"/>
                      </a:cubicBezTo>
                      <a:lnTo>
                        <a:pt x="44" y="2949"/>
                      </a:lnTo>
                      <a:cubicBezTo>
                        <a:pt x="195" y="2675"/>
                        <a:pt x="363" y="2407"/>
                        <a:pt x="556" y="2154"/>
                      </a:cubicBezTo>
                      <a:lnTo>
                        <a:pt x="704" y="1963"/>
                      </a:lnTo>
                      <a:lnTo>
                        <a:pt x="861" y="1779"/>
                      </a:lnTo>
                      <a:lnTo>
                        <a:pt x="1022" y="1596"/>
                      </a:lnTo>
                      <a:lnTo>
                        <a:pt x="1192" y="1419"/>
                      </a:lnTo>
                      <a:cubicBezTo>
                        <a:pt x="1253" y="1361"/>
                        <a:pt x="1312" y="1304"/>
                        <a:pt x="1375" y="1248"/>
                      </a:cubicBezTo>
                      <a:lnTo>
                        <a:pt x="1571" y="1083"/>
                      </a:lnTo>
                      <a:cubicBezTo>
                        <a:pt x="1638" y="1030"/>
                        <a:pt x="1703" y="977"/>
                        <a:pt x="1764" y="919"/>
                      </a:cubicBezTo>
                      <a:cubicBezTo>
                        <a:pt x="1828" y="863"/>
                        <a:pt x="1889" y="807"/>
                        <a:pt x="1946" y="748"/>
                      </a:cubicBezTo>
                      <a:cubicBezTo>
                        <a:pt x="2006" y="691"/>
                        <a:pt x="2065" y="633"/>
                        <a:pt x="2123" y="574"/>
                      </a:cubicBezTo>
                      <a:cubicBezTo>
                        <a:pt x="2182" y="515"/>
                        <a:pt x="2241" y="456"/>
                        <a:pt x="2297" y="397"/>
                      </a:cubicBezTo>
                      <a:cubicBezTo>
                        <a:pt x="2355" y="337"/>
                        <a:pt x="2412" y="278"/>
                        <a:pt x="2467" y="215"/>
                      </a:cubicBezTo>
                      <a:cubicBezTo>
                        <a:pt x="2524" y="154"/>
                        <a:pt x="2578" y="92"/>
                        <a:pt x="2626" y="24"/>
                      </a:cubicBezTo>
                      <a:lnTo>
                        <a:pt x="2590" y="0"/>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8" name="Google Shape;2128;p31"/>
                <p:cNvSpPr/>
                <p:nvPr>
                  <p:custDataLst>
                    <p:tags r:id="rId145"/>
                  </p:custDataLst>
                </p:nvPr>
              </p:nvSpPr>
              <p:spPr>
                <a:xfrm>
                  <a:off x="12324441" y="1669712"/>
                  <a:ext cx="200736" cy="132260"/>
                </a:xfrm>
                <a:custGeom>
                  <a:avLst/>
                  <a:gdLst/>
                  <a:ahLst/>
                  <a:cxnLst/>
                  <a:rect l="l" t="t" r="r" b="b"/>
                  <a:pathLst>
                    <a:path w="2609" h="1719" extrusionOk="0">
                      <a:moveTo>
                        <a:pt x="2579" y="0"/>
                      </a:moveTo>
                      <a:cubicBezTo>
                        <a:pt x="2488" y="3"/>
                        <a:pt x="2400" y="13"/>
                        <a:pt x="2314" y="24"/>
                      </a:cubicBezTo>
                      <a:cubicBezTo>
                        <a:pt x="2232" y="39"/>
                        <a:pt x="2150" y="52"/>
                        <a:pt x="2071" y="71"/>
                      </a:cubicBezTo>
                      <a:cubicBezTo>
                        <a:pt x="1994" y="89"/>
                        <a:pt x="1916" y="110"/>
                        <a:pt x="1843" y="134"/>
                      </a:cubicBezTo>
                      <a:cubicBezTo>
                        <a:pt x="1771" y="159"/>
                        <a:pt x="1702" y="183"/>
                        <a:pt x="1633" y="211"/>
                      </a:cubicBezTo>
                      <a:cubicBezTo>
                        <a:pt x="1566" y="239"/>
                        <a:pt x="1500" y="269"/>
                        <a:pt x="1441" y="302"/>
                      </a:cubicBezTo>
                      <a:cubicBezTo>
                        <a:pt x="1382" y="336"/>
                        <a:pt x="1326" y="372"/>
                        <a:pt x="1273" y="410"/>
                      </a:cubicBezTo>
                      <a:lnTo>
                        <a:pt x="1122" y="529"/>
                      </a:lnTo>
                      <a:cubicBezTo>
                        <a:pt x="1073" y="569"/>
                        <a:pt x="1023" y="608"/>
                        <a:pt x="973" y="647"/>
                      </a:cubicBezTo>
                      <a:lnTo>
                        <a:pt x="827" y="767"/>
                      </a:lnTo>
                      <a:lnTo>
                        <a:pt x="687" y="890"/>
                      </a:lnTo>
                      <a:lnTo>
                        <a:pt x="556" y="1017"/>
                      </a:lnTo>
                      <a:lnTo>
                        <a:pt x="431" y="1147"/>
                      </a:lnTo>
                      <a:cubicBezTo>
                        <a:pt x="272" y="1324"/>
                        <a:pt x="124" y="1506"/>
                        <a:pt x="1" y="1698"/>
                      </a:cubicBezTo>
                      <a:lnTo>
                        <a:pt x="40" y="1719"/>
                      </a:lnTo>
                      <a:cubicBezTo>
                        <a:pt x="231" y="1559"/>
                        <a:pt x="425" y="1405"/>
                        <a:pt x="632" y="1259"/>
                      </a:cubicBezTo>
                      <a:lnTo>
                        <a:pt x="786" y="1149"/>
                      </a:lnTo>
                      <a:lnTo>
                        <a:pt x="947" y="1043"/>
                      </a:lnTo>
                      <a:lnTo>
                        <a:pt x="1108" y="939"/>
                      </a:lnTo>
                      <a:lnTo>
                        <a:pt x="1275" y="839"/>
                      </a:lnTo>
                      <a:cubicBezTo>
                        <a:pt x="1332" y="806"/>
                        <a:pt x="1390" y="775"/>
                        <a:pt x="1450" y="744"/>
                      </a:cubicBezTo>
                      <a:lnTo>
                        <a:pt x="1634" y="655"/>
                      </a:lnTo>
                      <a:cubicBezTo>
                        <a:pt x="1695" y="626"/>
                        <a:pt x="1756" y="598"/>
                        <a:pt x="1812" y="565"/>
                      </a:cubicBezTo>
                      <a:cubicBezTo>
                        <a:pt x="1871" y="534"/>
                        <a:pt x="1927" y="501"/>
                        <a:pt x="1980" y="467"/>
                      </a:cubicBezTo>
                      <a:cubicBezTo>
                        <a:pt x="2008" y="449"/>
                        <a:pt x="2035" y="433"/>
                        <a:pt x="2062" y="416"/>
                      </a:cubicBezTo>
                      <a:cubicBezTo>
                        <a:pt x="2089" y="400"/>
                        <a:pt x="2116" y="383"/>
                        <a:pt x="2142" y="364"/>
                      </a:cubicBezTo>
                      <a:cubicBezTo>
                        <a:pt x="2196" y="331"/>
                        <a:pt x="2250" y="295"/>
                        <a:pt x="2301" y="259"/>
                      </a:cubicBezTo>
                      <a:cubicBezTo>
                        <a:pt x="2353" y="223"/>
                        <a:pt x="2407" y="187"/>
                        <a:pt x="2458" y="148"/>
                      </a:cubicBezTo>
                      <a:cubicBezTo>
                        <a:pt x="2510" y="112"/>
                        <a:pt x="2562" y="72"/>
                        <a:pt x="2609" y="28"/>
                      </a:cubicBezTo>
                      <a:lnTo>
                        <a:pt x="2579" y="0"/>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 name="Google Shape;2129;p31"/>
                <p:cNvSpPr/>
                <p:nvPr>
                  <p:custDataLst>
                    <p:tags r:id="rId146"/>
                  </p:custDataLst>
                </p:nvPr>
              </p:nvSpPr>
              <p:spPr>
                <a:xfrm>
                  <a:off x="12324518" y="1741497"/>
                  <a:ext cx="178270" cy="60629"/>
                </a:xfrm>
                <a:custGeom>
                  <a:avLst/>
                  <a:gdLst/>
                  <a:ahLst/>
                  <a:cxnLst/>
                  <a:rect l="l" t="t" r="r" b="b"/>
                  <a:pathLst>
                    <a:path w="2317" h="788" extrusionOk="0">
                      <a:moveTo>
                        <a:pt x="1899" y="1"/>
                      </a:moveTo>
                      <a:cubicBezTo>
                        <a:pt x="1775" y="1"/>
                        <a:pt x="1655" y="10"/>
                        <a:pt x="1541" y="25"/>
                      </a:cubicBezTo>
                      <a:cubicBezTo>
                        <a:pt x="1486" y="32"/>
                        <a:pt x="1430" y="41"/>
                        <a:pt x="1378" y="54"/>
                      </a:cubicBezTo>
                      <a:cubicBezTo>
                        <a:pt x="1326" y="67"/>
                        <a:pt x="1277" y="83"/>
                        <a:pt x="1230" y="100"/>
                      </a:cubicBezTo>
                      <a:lnTo>
                        <a:pt x="1091" y="156"/>
                      </a:lnTo>
                      <a:cubicBezTo>
                        <a:pt x="1045" y="176"/>
                        <a:pt x="999" y="193"/>
                        <a:pt x="952" y="212"/>
                      </a:cubicBezTo>
                      <a:lnTo>
                        <a:pt x="814" y="268"/>
                      </a:lnTo>
                      <a:lnTo>
                        <a:pt x="680" y="327"/>
                      </a:lnTo>
                      <a:cubicBezTo>
                        <a:pt x="636" y="346"/>
                        <a:pt x="594" y="369"/>
                        <a:pt x="550" y="390"/>
                      </a:cubicBezTo>
                      <a:cubicBezTo>
                        <a:pt x="509" y="411"/>
                        <a:pt x="469" y="433"/>
                        <a:pt x="427" y="456"/>
                      </a:cubicBezTo>
                      <a:cubicBezTo>
                        <a:pt x="267" y="547"/>
                        <a:pt x="116" y="647"/>
                        <a:pt x="1" y="764"/>
                      </a:cubicBezTo>
                      <a:lnTo>
                        <a:pt x="37" y="788"/>
                      </a:lnTo>
                      <a:cubicBezTo>
                        <a:pt x="210" y="711"/>
                        <a:pt x="396" y="646"/>
                        <a:pt x="589" y="590"/>
                      </a:cubicBezTo>
                      <a:cubicBezTo>
                        <a:pt x="637" y="575"/>
                        <a:pt x="684" y="562"/>
                        <a:pt x="733" y="548"/>
                      </a:cubicBezTo>
                      <a:cubicBezTo>
                        <a:pt x="783" y="537"/>
                        <a:pt x="832" y="522"/>
                        <a:pt x="882" y="511"/>
                      </a:cubicBezTo>
                      <a:lnTo>
                        <a:pt x="1030" y="473"/>
                      </a:lnTo>
                      <a:lnTo>
                        <a:pt x="1181" y="438"/>
                      </a:lnTo>
                      <a:cubicBezTo>
                        <a:pt x="1233" y="427"/>
                        <a:pt x="1284" y="417"/>
                        <a:pt x="1338" y="407"/>
                      </a:cubicBezTo>
                      <a:lnTo>
                        <a:pt x="1498" y="382"/>
                      </a:lnTo>
                      <a:cubicBezTo>
                        <a:pt x="1606" y="366"/>
                        <a:pt x="1706" y="344"/>
                        <a:pt x="1799" y="312"/>
                      </a:cubicBezTo>
                      <a:cubicBezTo>
                        <a:pt x="1893" y="281"/>
                        <a:pt x="1982" y="247"/>
                        <a:pt x="2070" y="207"/>
                      </a:cubicBezTo>
                      <a:cubicBezTo>
                        <a:pt x="2113" y="186"/>
                        <a:pt x="2155" y="165"/>
                        <a:pt x="2197" y="141"/>
                      </a:cubicBezTo>
                      <a:cubicBezTo>
                        <a:pt x="2239" y="118"/>
                        <a:pt x="2280" y="93"/>
                        <a:pt x="2317" y="63"/>
                      </a:cubicBezTo>
                      <a:lnTo>
                        <a:pt x="2295" y="33"/>
                      </a:lnTo>
                      <a:cubicBezTo>
                        <a:pt x="2154" y="9"/>
                        <a:pt x="2024" y="2"/>
                        <a:pt x="1899"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0" name="Google Shape;2130;p31"/>
                <p:cNvSpPr/>
                <p:nvPr>
                  <p:custDataLst>
                    <p:tags r:id="rId147"/>
                  </p:custDataLst>
                </p:nvPr>
              </p:nvSpPr>
              <p:spPr>
                <a:xfrm>
                  <a:off x="12325672" y="1575537"/>
                  <a:ext cx="199275" cy="225434"/>
                </a:xfrm>
                <a:custGeom>
                  <a:avLst/>
                  <a:gdLst/>
                  <a:ahLst/>
                  <a:cxnLst/>
                  <a:rect l="l" t="t" r="r" b="b"/>
                  <a:pathLst>
                    <a:path w="2590" h="2930" extrusionOk="0">
                      <a:moveTo>
                        <a:pt x="2588" y="1"/>
                      </a:moveTo>
                      <a:cubicBezTo>
                        <a:pt x="1442" y="661"/>
                        <a:pt x="487" y="1692"/>
                        <a:pt x="0" y="2929"/>
                      </a:cubicBezTo>
                      <a:cubicBezTo>
                        <a:pt x="529" y="1683"/>
                        <a:pt x="1476" y="758"/>
                        <a:pt x="2590" y="4"/>
                      </a:cubicBezTo>
                      <a:lnTo>
                        <a:pt x="2588" y="1"/>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 name="Google Shape;2131;p31"/>
                <p:cNvSpPr/>
                <p:nvPr>
                  <p:custDataLst>
                    <p:tags r:id="rId148"/>
                  </p:custDataLst>
                </p:nvPr>
              </p:nvSpPr>
              <p:spPr>
                <a:xfrm>
                  <a:off x="12325903" y="1670481"/>
                  <a:ext cx="198274" cy="130644"/>
                </a:xfrm>
                <a:custGeom>
                  <a:avLst/>
                  <a:gdLst/>
                  <a:ahLst/>
                  <a:cxnLst/>
                  <a:rect l="l" t="t" r="r" b="b"/>
                  <a:pathLst>
                    <a:path w="2577" h="1698" extrusionOk="0">
                      <a:moveTo>
                        <a:pt x="2575" y="1"/>
                      </a:moveTo>
                      <a:cubicBezTo>
                        <a:pt x="1569" y="280"/>
                        <a:pt x="689" y="924"/>
                        <a:pt x="0" y="1697"/>
                      </a:cubicBezTo>
                      <a:cubicBezTo>
                        <a:pt x="354" y="1333"/>
                        <a:pt x="753" y="978"/>
                        <a:pt x="1189" y="699"/>
                      </a:cubicBezTo>
                      <a:cubicBezTo>
                        <a:pt x="1626" y="419"/>
                        <a:pt x="2091" y="191"/>
                        <a:pt x="2576" y="6"/>
                      </a:cubicBezTo>
                      <a:lnTo>
                        <a:pt x="2575" y="1"/>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31"/>
                <p:cNvSpPr/>
                <p:nvPr>
                  <p:custDataLst>
                    <p:tags r:id="rId149"/>
                  </p:custDataLst>
                </p:nvPr>
              </p:nvSpPr>
              <p:spPr>
                <a:xfrm>
                  <a:off x="12325903" y="1745113"/>
                  <a:ext cx="176193" cy="55858"/>
                </a:xfrm>
                <a:custGeom>
                  <a:avLst/>
                  <a:gdLst/>
                  <a:ahLst/>
                  <a:cxnLst/>
                  <a:rect l="l" t="t" r="r" b="b"/>
                  <a:pathLst>
                    <a:path w="2290" h="726" extrusionOk="0">
                      <a:moveTo>
                        <a:pt x="2289" y="0"/>
                      </a:moveTo>
                      <a:cubicBezTo>
                        <a:pt x="1887" y="36"/>
                        <a:pt x="1491" y="122"/>
                        <a:pt x="1105" y="242"/>
                      </a:cubicBezTo>
                      <a:cubicBezTo>
                        <a:pt x="722" y="360"/>
                        <a:pt x="336" y="500"/>
                        <a:pt x="0" y="725"/>
                      </a:cubicBezTo>
                      <a:cubicBezTo>
                        <a:pt x="691" y="323"/>
                        <a:pt x="1513" y="181"/>
                        <a:pt x="2290" y="6"/>
                      </a:cubicBezTo>
                      <a:lnTo>
                        <a:pt x="2289" y="0"/>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 name="Google Shape;2126;p31"/>
              <p:cNvGrpSpPr/>
              <p:nvPr/>
            </p:nvGrpSpPr>
            <p:grpSpPr>
              <a:xfrm rot="20526835">
                <a:off x="1052" y="6371"/>
                <a:ext cx="1611" cy="1812"/>
                <a:chOff x="12324056" y="1574768"/>
                <a:chExt cx="202121" cy="227358"/>
              </a:xfrm>
            </p:grpSpPr>
            <p:sp>
              <p:nvSpPr>
                <p:cNvPr id="96" name="Google Shape;2127;p31"/>
                <p:cNvSpPr/>
                <p:nvPr>
                  <p:custDataLst>
                    <p:tags r:id="rId138"/>
                  </p:custDataLst>
                </p:nvPr>
              </p:nvSpPr>
              <p:spPr>
                <a:xfrm>
                  <a:off x="12324056" y="1574768"/>
                  <a:ext cx="202121" cy="226896"/>
                </a:xfrm>
                <a:custGeom>
                  <a:avLst/>
                  <a:gdLst/>
                  <a:ahLst/>
                  <a:cxnLst/>
                  <a:rect l="l" t="t" r="r" b="b"/>
                  <a:pathLst>
                    <a:path w="2627" h="2949" extrusionOk="0">
                      <a:moveTo>
                        <a:pt x="2590" y="0"/>
                      </a:moveTo>
                      <a:cubicBezTo>
                        <a:pt x="2488" y="32"/>
                        <a:pt x="2390" y="68"/>
                        <a:pt x="2295" y="106"/>
                      </a:cubicBezTo>
                      <a:cubicBezTo>
                        <a:pt x="2202" y="144"/>
                        <a:pt x="2112" y="188"/>
                        <a:pt x="2025" y="231"/>
                      </a:cubicBezTo>
                      <a:cubicBezTo>
                        <a:pt x="1940" y="275"/>
                        <a:pt x="1858" y="322"/>
                        <a:pt x="1776" y="371"/>
                      </a:cubicBezTo>
                      <a:cubicBezTo>
                        <a:pt x="1700" y="420"/>
                        <a:pt x="1623" y="471"/>
                        <a:pt x="1549" y="523"/>
                      </a:cubicBezTo>
                      <a:cubicBezTo>
                        <a:pt x="1477" y="577"/>
                        <a:pt x="1408" y="632"/>
                        <a:pt x="1343" y="690"/>
                      </a:cubicBezTo>
                      <a:cubicBezTo>
                        <a:pt x="1280" y="748"/>
                        <a:pt x="1223" y="810"/>
                        <a:pt x="1165" y="871"/>
                      </a:cubicBezTo>
                      <a:lnTo>
                        <a:pt x="1008" y="1062"/>
                      </a:lnTo>
                      <a:cubicBezTo>
                        <a:pt x="960" y="1128"/>
                        <a:pt x="908" y="1191"/>
                        <a:pt x="857" y="1255"/>
                      </a:cubicBezTo>
                      <a:lnTo>
                        <a:pt x="711" y="1451"/>
                      </a:lnTo>
                      <a:lnTo>
                        <a:pt x="575" y="1650"/>
                      </a:lnTo>
                      <a:lnTo>
                        <a:pt x="451" y="1855"/>
                      </a:lnTo>
                      <a:lnTo>
                        <a:pt x="337" y="2063"/>
                      </a:lnTo>
                      <a:cubicBezTo>
                        <a:pt x="195" y="2344"/>
                        <a:pt x="80" y="2634"/>
                        <a:pt x="0" y="2933"/>
                      </a:cubicBezTo>
                      <a:lnTo>
                        <a:pt x="44" y="2949"/>
                      </a:lnTo>
                      <a:cubicBezTo>
                        <a:pt x="195" y="2675"/>
                        <a:pt x="363" y="2407"/>
                        <a:pt x="556" y="2154"/>
                      </a:cubicBezTo>
                      <a:lnTo>
                        <a:pt x="704" y="1963"/>
                      </a:lnTo>
                      <a:lnTo>
                        <a:pt x="861" y="1779"/>
                      </a:lnTo>
                      <a:lnTo>
                        <a:pt x="1022" y="1596"/>
                      </a:lnTo>
                      <a:lnTo>
                        <a:pt x="1192" y="1419"/>
                      </a:lnTo>
                      <a:cubicBezTo>
                        <a:pt x="1253" y="1361"/>
                        <a:pt x="1312" y="1304"/>
                        <a:pt x="1375" y="1248"/>
                      </a:cubicBezTo>
                      <a:lnTo>
                        <a:pt x="1571" y="1083"/>
                      </a:lnTo>
                      <a:cubicBezTo>
                        <a:pt x="1638" y="1030"/>
                        <a:pt x="1703" y="977"/>
                        <a:pt x="1764" y="919"/>
                      </a:cubicBezTo>
                      <a:cubicBezTo>
                        <a:pt x="1828" y="863"/>
                        <a:pt x="1889" y="807"/>
                        <a:pt x="1946" y="748"/>
                      </a:cubicBezTo>
                      <a:cubicBezTo>
                        <a:pt x="2006" y="691"/>
                        <a:pt x="2065" y="633"/>
                        <a:pt x="2123" y="574"/>
                      </a:cubicBezTo>
                      <a:cubicBezTo>
                        <a:pt x="2182" y="515"/>
                        <a:pt x="2241" y="456"/>
                        <a:pt x="2297" y="397"/>
                      </a:cubicBezTo>
                      <a:cubicBezTo>
                        <a:pt x="2355" y="337"/>
                        <a:pt x="2412" y="278"/>
                        <a:pt x="2467" y="215"/>
                      </a:cubicBezTo>
                      <a:cubicBezTo>
                        <a:pt x="2524" y="154"/>
                        <a:pt x="2578" y="92"/>
                        <a:pt x="2626" y="24"/>
                      </a:cubicBezTo>
                      <a:lnTo>
                        <a:pt x="2590" y="0"/>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2128;p31"/>
                <p:cNvSpPr/>
                <p:nvPr>
                  <p:custDataLst>
                    <p:tags r:id="rId139"/>
                  </p:custDataLst>
                </p:nvPr>
              </p:nvSpPr>
              <p:spPr>
                <a:xfrm>
                  <a:off x="12324441" y="1669712"/>
                  <a:ext cx="200736" cy="132260"/>
                </a:xfrm>
                <a:custGeom>
                  <a:avLst/>
                  <a:gdLst/>
                  <a:ahLst/>
                  <a:cxnLst/>
                  <a:rect l="l" t="t" r="r" b="b"/>
                  <a:pathLst>
                    <a:path w="2609" h="1719" extrusionOk="0">
                      <a:moveTo>
                        <a:pt x="2579" y="0"/>
                      </a:moveTo>
                      <a:cubicBezTo>
                        <a:pt x="2488" y="3"/>
                        <a:pt x="2400" y="13"/>
                        <a:pt x="2314" y="24"/>
                      </a:cubicBezTo>
                      <a:cubicBezTo>
                        <a:pt x="2232" y="39"/>
                        <a:pt x="2150" y="52"/>
                        <a:pt x="2071" y="71"/>
                      </a:cubicBezTo>
                      <a:cubicBezTo>
                        <a:pt x="1994" y="89"/>
                        <a:pt x="1916" y="110"/>
                        <a:pt x="1843" y="134"/>
                      </a:cubicBezTo>
                      <a:cubicBezTo>
                        <a:pt x="1771" y="159"/>
                        <a:pt x="1702" y="183"/>
                        <a:pt x="1633" y="211"/>
                      </a:cubicBezTo>
                      <a:cubicBezTo>
                        <a:pt x="1566" y="239"/>
                        <a:pt x="1500" y="269"/>
                        <a:pt x="1441" y="302"/>
                      </a:cubicBezTo>
                      <a:cubicBezTo>
                        <a:pt x="1382" y="336"/>
                        <a:pt x="1326" y="372"/>
                        <a:pt x="1273" y="410"/>
                      </a:cubicBezTo>
                      <a:lnTo>
                        <a:pt x="1122" y="529"/>
                      </a:lnTo>
                      <a:cubicBezTo>
                        <a:pt x="1073" y="569"/>
                        <a:pt x="1023" y="608"/>
                        <a:pt x="973" y="647"/>
                      </a:cubicBezTo>
                      <a:lnTo>
                        <a:pt x="827" y="767"/>
                      </a:lnTo>
                      <a:lnTo>
                        <a:pt x="687" y="890"/>
                      </a:lnTo>
                      <a:lnTo>
                        <a:pt x="556" y="1017"/>
                      </a:lnTo>
                      <a:lnTo>
                        <a:pt x="431" y="1147"/>
                      </a:lnTo>
                      <a:cubicBezTo>
                        <a:pt x="272" y="1324"/>
                        <a:pt x="124" y="1506"/>
                        <a:pt x="1" y="1698"/>
                      </a:cubicBezTo>
                      <a:lnTo>
                        <a:pt x="40" y="1719"/>
                      </a:lnTo>
                      <a:cubicBezTo>
                        <a:pt x="231" y="1559"/>
                        <a:pt x="425" y="1405"/>
                        <a:pt x="632" y="1259"/>
                      </a:cubicBezTo>
                      <a:lnTo>
                        <a:pt x="786" y="1149"/>
                      </a:lnTo>
                      <a:lnTo>
                        <a:pt x="947" y="1043"/>
                      </a:lnTo>
                      <a:lnTo>
                        <a:pt x="1108" y="939"/>
                      </a:lnTo>
                      <a:lnTo>
                        <a:pt x="1275" y="839"/>
                      </a:lnTo>
                      <a:cubicBezTo>
                        <a:pt x="1332" y="806"/>
                        <a:pt x="1390" y="775"/>
                        <a:pt x="1450" y="744"/>
                      </a:cubicBezTo>
                      <a:lnTo>
                        <a:pt x="1634" y="655"/>
                      </a:lnTo>
                      <a:cubicBezTo>
                        <a:pt x="1695" y="626"/>
                        <a:pt x="1756" y="598"/>
                        <a:pt x="1812" y="565"/>
                      </a:cubicBezTo>
                      <a:cubicBezTo>
                        <a:pt x="1871" y="534"/>
                        <a:pt x="1927" y="501"/>
                        <a:pt x="1980" y="467"/>
                      </a:cubicBezTo>
                      <a:cubicBezTo>
                        <a:pt x="2008" y="449"/>
                        <a:pt x="2035" y="433"/>
                        <a:pt x="2062" y="416"/>
                      </a:cubicBezTo>
                      <a:cubicBezTo>
                        <a:pt x="2089" y="400"/>
                        <a:pt x="2116" y="383"/>
                        <a:pt x="2142" y="364"/>
                      </a:cubicBezTo>
                      <a:cubicBezTo>
                        <a:pt x="2196" y="331"/>
                        <a:pt x="2250" y="295"/>
                        <a:pt x="2301" y="259"/>
                      </a:cubicBezTo>
                      <a:cubicBezTo>
                        <a:pt x="2353" y="223"/>
                        <a:pt x="2407" y="187"/>
                        <a:pt x="2458" y="148"/>
                      </a:cubicBezTo>
                      <a:cubicBezTo>
                        <a:pt x="2510" y="112"/>
                        <a:pt x="2562" y="72"/>
                        <a:pt x="2609" y="28"/>
                      </a:cubicBezTo>
                      <a:lnTo>
                        <a:pt x="2579" y="0"/>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2129;p31"/>
                <p:cNvSpPr/>
                <p:nvPr>
                  <p:custDataLst>
                    <p:tags r:id="rId140"/>
                  </p:custDataLst>
                </p:nvPr>
              </p:nvSpPr>
              <p:spPr>
                <a:xfrm>
                  <a:off x="12324518" y="1741497"/>
                  <a:ext cx="178270" cy="60629"/>
                </a:xfrm>
                <a:custGeom>
                  <a:avLst/>
                  <a:gdLst/>
                  <a:ahLst/>
                  <a:cxnLst/>
                  <a:rect l="l" t="t" r="r" b="b"/>
                  <a:pathLst>
                    <a:path w="2317" h="788" extrusionOk="0">
                      <a:moveTo>
                        <a:pt x="1899" y="1"/>
                      </a:moveTo>
                      <a:cubicBezTo>
                        <a:pt x="1775" y="1"/>
                        <a:pt x="1655" y="10"/>
                        <a:pt x="1541" y="25"/>
                      </a:cubicBezTo>
                      <a:cubicBezTo>
                        <a:pt x="1486" y="32"/>
                        <a:pt x="1430" y="41"/>
                        <a:pt x="1378" y="54"/>
                      </a:cubicBezTo>
                      <a:cubicBezTo>
                        <a:pt x="1326" y="67"/>
                        <a:pt x="1277" y="83"/>
                        <a:pt x="1230" y="100"/>
                      </a:cubicBezTo>
                      <a:lnTo>
                        <a:pt x="1091" y="156"/>
                      </a:lnTo>
                      <a:cubicBezTo>
                        <a:pt x="1045" y="176"/>
                        <a:pt x="999" y="193"/>
                        <a:pt x="952" y="212"/>
                      </a:cubicBezTo>
                      <a:lnTo>
                        <a:pt x="814" y="268"/>
                      </a:lnTo>
                      <a:lnTo>
                        <a:pt x="680" y="327"/>
                      </a:lnTo>
                      <a:cubicBezTo>
                        <a:pt x="636" y="346"/>
                        <a:pt x="594" y="369"/>
                        <a:pt x="550" y="390"/>
                      </a:cubicBezTo>
                      <a:cubicBezTo>
                        <a:pt x="509" y="411"/>
                        <a:pt x="469" y="433"/>
                        <a:pt x="427" y="456"/>
                      </a:cubicBezTo>
                      <a:cubicBezTo>
                        <a:pt x="267" y="547"/>
                        <a:pt x="116" y="647"/>
                        <a:pt x="1" y="764"/>
                      </a:cubicBezTo>
                      <a:lnTo>
                        <a:pt x="37" y="788"/>
                      </a:lnTo>
                      <a:cubicBezTo>
                        <a:pt x="210" y="711"/>
                        <a:pt x="396" y="646"/>
                        <a:pt x="589" y="590"/>
                      </a:cubicBezTo>
                      <a:cubicBezTo>
                        <a:pt x="637" y="575"/>
                        <a:pt x="684" y="562"/>
                        <a:pt x="733" y="548"/>
                      </a:cubicBezTo>
                      <a:cubicBezTo>
                        <a:pt x="783" y="537"/>
                        <a:pt x="832" y="522"/>
                        <a:pt x="882" y="511"/>
                      </a:cubicBezTo>
                      <a:lnTo>
                        <a:pt x="1030" y="473"/>
                      </a:lnTo>
                      <a:lnTo>
                        <a:pt x="1181" y="438"/>
                      </a:lnTo>
                      <a:cubicBezTo>
                        <a:pt x="1233" y="427"/>
                        <a:pt x="1284" y="417"/>
                        <a:pt x="1338" y="407"/>
                      </a:cubicBezTo>
                      <a:lnTo>
                        <a:pt x="1498" y="382"/>
                      </a:lnTo>
                      <a:cubicBezTo>
                        <a:pt x="1606" y="366"/>
                        <a:pt x="1706" y="344"/>
                        <a:pt x="1799" y="312"/>
                      </a:cubicBezTo>
                      <a:cubicBezTo>
                        <a:pt x="1893" y="281"/>
                        <a:pt x="1982" y="247"/>
                        <a:pt x="2070" y="207"/>
                      </a:cubicBezTo>
                      <a:cubicBezTo>
                        <a:pt x="2113" y="186"/>
                        <a:pt x="2155" y="165"/>
                        <a:pt x="2197" y="141"/>
                      </a:cubicBezTo>
                      <a:cubicBezTo>
                        <a:pt x="2239" y="118"/>
                        <a:pt x="2280" y="93"/>
                        <a:pt x="2317" y="63"/>
                      </a:cubicBezTo>
                      <a:lnTo>
                        <a:pt x="2295" y="33"/>
                      </a:lnTo>
                      <a:cubicBezTo>
                        <a:pt x="2154" y="9"/>
                        <a:pt x="2024" y="2"/>
                        <a:pt x="1899"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2130;p31"/>
                <p:cNvSpPr/>
                <p:nvPr>
                  <p:custDataLst>
                    <p:tags r:id="rId141"/>
                  </p:custDataLst>
                </p:nvPr>
              </p:nvSpPr>
              <p:spPr>
                <a:xfrm>
                  <a:off x="12325672" y="1575537"/>
                  <a:ext cx="199275" cy="225434"/>
                </a:xfrm>
                <a:custGeom>
                  <a:avLst/>
                  <a:gdLst/>
                  <a:ahLst/>
                  <a:cxnLst/>
                  <a:rect l="l" t="t" r="r" b="b"/>
                  <a:pathLst>
                    <a:path w="2590" h="2930" extrusionOk="0">
                      <a:moveTo>
                        <a:pt x="2588" y="1"/>
                      </a:moveTo>
                      <a:cubicBezTo>
                        <a:pt x="1442" y="661"/>
                        <a:pt x="487" y="1692"/>
                        <a:pt x="0" y="2929"/>
                      </a:cubicBezTo>
                      <a:cubicBezTo>
                        <a:pt x="529" y="1683"/>
                        <a:pt x="1476" y="758"/>
                        <a:pt x="2590" y="4"/>
                      </a:cubicBezTo>
                      <a:lnTo>
                        <a:pt x="2588" y="1"/>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2131;p31"/>
                <p:cNvSpPr/>
                <p:nvPr>
                  <p:custDataLst>
                    <p:tags r:id="rId142"/>
                  </p:custDataLst>
                </p:nvPr>
              </p:nvSpPr>
              <p:spPr>
                <a:xfrm>
                  <a:off x="12325903" y="1670481"/>
                  <a:ext cx="198274" cy="130644"/>
                </a:xfrm>
                <a:custGeom>
                  <a:avLst/>
                  <a:gdLst/>
                  <a:ahLst/>
                  <a:cxnLst/>
                  <a:rect l="l" t="t" r="r" b="b"/>
                  <a:pathLst>
                    <a:path w="2577" h="1698" extrusionOk="0">
                      <a:moveTo>
                        <a:pt x="2575" y="1"/>
                      </a:moveTo>
                      <a:cubicBezTo>
                        <a:pt x="1569" y="280"/>
                        <a:pt x="689" y="924"/>
                        <a:pt x="0" y="1697"/>
                      </a:cubicBezTo>
                      <a:cubicBezTo>
                        <a:pt x="354" y="1333"/>
                        <a:pt x="753" y="978"/>
                        <a:pt x="1189" y="699"/>
                      </a:cubicBezTo>
                      <a:cubicBezTo>
                        <a:pt x="1626" y="419"/>
                        <a:pt x="2091" y="191"/>
                        <a:pt x="2576" y="6"/>
                      </a:cubicBezTo>
                      <a:lnTo>
                        <a:pt x="2575" y="1"/>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2132;p31"/>
                <p:cNvSpPr/>
                <p:nvPr>
                  <p:custDataLst>
                    <p:tags r:id="rId143"/>
                  </p:custDataLst>
                </p:nvPr>
              </p:nvSpPr>
              <p:spPr>
                <a:xfrm>
                  <a:off x="12325903" y="1745113"/>
                  <a:ext cx="176193" cy="55858"/>
                </a:xfrm>
                <a:custGeom>
                  <a:avLst/>
                  <a:gdLst/>
                  <a:ahLst/>
                  <a:cxnLst/>
                  <a:rect l="l" t="t" r="r" b="b"/>
                  <a:pathLst>
                    <a:path w="2290" h="726" extrusionOk="0">
                      <a:moveTo>
                        <a:pt x="2289" y="0"/>
                      </a:moveTo>
                      <a:cubicBezTo>
                        <a:pt x="1887" y="36"/>
                        <a:pt x="1491" y="122"/>
                        <a:pt x="1105" y="242"/>
                      </a:cubicBezTo>
                      <a:cubicBezTo>
                        <a:pt x="722" y="360"/>
                        <a:pt x="336" y="500"/>
                        <a:pt x="0" y="725"/>
                      </a:cubicBezTo>
                      <a:cubicBezTo>
                        <a:pt x="691" y="323"/>
                        <a:pt x="1513" y="181"/>
                        <a:pt x="2290" y="6"/>
                      </a:cubicBezTo>
                      <a:lnTo>
                        <a:pt x="2289" y="0"/>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03" name="组合 102"/>
            <p:cNvGrpSpPr/>
            <p:nvPr/>
          </p:nvGrpSpPr>
          <p:grpSpPr>
            <a:xfrm>
              <a:off x="8343" y="6080"/>
              <a:ext cx="1503" cy="1049"/>
              <a:chOff x="65" y="6371"/>
              <a:chExt cx="2597" cy="1812"/>
            </a:xfrm>
          </p:grpSpPr>
          <p:grpSp>
            <p:nvGrpSpPr>
              <p:cNvPr id="104" name="Google Shape;2126;p31"/>
              <p:cNvGrpSpPr/>
              <p:nvPr/>
            </p:nvGrpSpPr>
            <p:grpSpPr>
              <a:xfrm rot="1073164" flipH="1">
                <a:off x="65" y="6371"/>
                <a:ext cx="1611" cy="1812"/>
                <a:chOff x="12324056" y="1574768"/>
                <a:chExt cx="202121" cy="227358"/>
              </a:xfrm>
            </p:grpSpPr>
            <p:sp>
              <p:nvSpPr>
                <p:cNvPr id="105" name="Google Shape;2127;p31"/>
                <p:cNvSpPr/>
                <p:nvPr>
                  <p:custDataLst>
                    <p:tags r:id="rId132"/>
                  </p:custDataLst>
                </p:nvPr>
              </p:nvSpPr>
              <p:spPr>
                <a:xfrm>
                  <a:off x="12324056" y="1574768"/>
                  <a:ext cx="202121" cy="226896"/>
                </a:xfrm>
                <a:custGeom>
                  <a:avLst/>
                  <a:gdLst/>
                  <a:ahLst/>
                  <a:cxnLst/>
                  <a:rect l="l" t="t" r="r" b="b"/>
                  <a:pathLst>
                    <a:path w="2627" h="2949" extrusionOk="0">
                      <a:moveTo>
                        <a:pt x="2590" y="0"/>
                      </a:moveTo>
                      <a:cubicBezTo>
                        <a:pt x="2488" y="32"/>
                        <a:pt x="2390" y="68"/>
                        <a:pt x="2295" y="106"/>
                      </a:cubicBezTo>
                      <a:cubicBezTo>
                        <a:pt x="2202" y="144"/>
                        <a:pt x="2112" y="188"/>
                        <a:pt x="2025" y="231"/>
                      </a:cubicBezTo>
                      <a:cubicBezTo>
                        <a:pt x="1940" y="275"/>
                        <a:pt x="1858" y="322"/>
                        <a:pt x="1776" y="371"/>
                      </a:cubicBezTo>
                      <a:cubicBezTo>
                        <a:pt x="1700" y="420"/>
                        <a:pt x="1623" y="471"/>
                        <a:pt x="1549" y="523"/>
                      </a:cubicBezTo>
                      <a:cubicBezTo>
                        <a:pt x="1477" y="577"/>
                        <a:pt x="1408" y="632"/>
                        <a:pt x="1343" y="690"/>
                      </a:cubicBezTo>
                      <a:cubicBezTo>
                        <a:pt x="1280" y="748"/>
                        <a:pt x="1223" y="810"/>
                        <a:pt x="1165" y="871"/>
                      </a:cubicBezTo>
                      <a:lnTo>
                        <a:pt x="1008" y="1062"/>
                      </a:lnTo>
                      <a:cubicBezTo>
                        <a:pt x="960" y="1128"/>
                        <a:pt x="908" y="1191"/>
                        <a:pt x="857" y="1255"/>
                      </a:cubicBezTo>
                      <a:lnTo>
                        <a:pt x="711" y="1451"/>
                      </a:lnTo>
                      <a:lnTo>
                        <a:pt x="575" y="1650"/>
                      </a:lnTo>
                      <a:lnTo>
                        <a:pt x="451" y="1855"/>
                      </a:lnTo>
                      <a:lnTo>
                        <a:pt x="337" y="2063"/>
                      </a:lnTo>
                      <a:cubicBezTo>
                        <a:pt x="195" y="2344"/>
                        <a:pt x="80" y="2634"/>
                        <a:pt x="0" y="2933"/>
                      </a:cubicBezTo>
                      <a:lnTo>
                        <a:pt x="44" y="2949"/>
                      </a:lnTo>
                      <a:cubicBezTo>
                        <a:pt x="195" y="2675"/>
                        <a:pt x="363" y="2407"/>
                        <a:pt x="556" y="2154"/>
                      </a:cubicBezTo>
                      <a:lnTo>
                        <a:pt x="704" y="1963"/>
                      </a:lnTo>
                      <a:lnTo>
                        <a:pt x="861" y="1779"/>
                      </a:lnTo>
                      <a:lnTo>
                        <a:pt x="1022" y="1596"/>
                      </a:lnTo>
                      <a:lnTo>
                        <a:pt x="1192" y="1419"/>
                      </a:lnTo>
                      <a:cubicBezTo>
                        <a:pt x="1253" y="1361"/>
                        <a:pt x="1312" y="1304"/>
                        <a:pt x="1375" y="1248"/>
                      </a:cubicBezTo>
                      <a:lnTo>
                        <a:pt x="1571" y="1083"/>
                      </a:lnTo>
                      <a:cubicBezTo>
                        <a:pt x="1638" y="1030"/>
                        <a:pt x="1703" y="977"/>
                        <a:pt x="1764" y="919"/>
                      </a:cubicBezTo>
                      <a:cubicBezTo>
                        <a:pt x="1828" y="863"/>
                        <a:pt x="1889" y="807"/>
                        <a:pt x="1946" y="748"/>
                      </a:cubicBezTo>
                      <a:cubicBezTo>
                        <a:pt x="2006" y="691"/>
                        <a:pt x="2065" y="633"/>
                        <a:pt x="2123" y="574"/>
                      </a:cubicBezTo>
                      <a:cubicBezTo>
                        <a:pt x="2182" y="515"/>
                        <a:pt x="2241" y="456"/>
                        <a:pt x="2297" y="397"/>
                      </a:cubicBezTo>
                      <a:cubicBezTo>
                        <a:pt x="2355" y="337"/>
                        <a:pt x="2412" y="278"/>
                        <a:pt x="2467" y="215"/>
                      </a:cubicBezTo>
                      <a:cubicBezTo>
                        <a:pt x="2524" y="154"/>
                        <a:pt x="2578" y="92"/>
                        <a:pt x="2626" y="24"/>
                      </a:cubicBezTo>
                      <a:lnTo>
                        <a:pt x="2590" y="0"/>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28;p31"/>
                <p:cNvSpPr/>
                <p:nvPr>
                  <p:custDataLst>
                    <p:tags r:id="rId133"/>
                  </p:custDataLst>
                </p:nvPr>
              </p:nvSpPr>
              <p:spPr>
                <a:xfrm>
                  <a:off x="12324441" y="1669712"/>
                  <a:ext cx="200736" cy="132260"/>
                </a:xfrm>
                <a:custGeom>
                  <a:avLst/>
                  <a:gdLst/>
                  <a:ahLst/>
                  <a:cxnLst/>
                  <a:rect l="l" t="t" r="r" b="b"/>
                  <a:pathLst>
                    <a:path w="2609" h="1719" extrusionOk="0">
                      <a:moveTo>
                        <a:pt x="2579" y="0"/>
                      </a:moveTo>
                      <a:cubicBezTo>
                        <a:pt x="2488" y="3"/>
                        <a:pt x="2400" y="13"/>
                        <a:pt x="2314" y="24"/>
                      </a:cubicBezTo>
                      <a:cubicBezTo>
                        <a:pt x="2232" y="39"/>
                        <a:pt x="2150" y="52"/>
                        <a:pt x="2071" y="71"/>
                      </a:cubicBezTo>
                      <a:cubicBezTo>
                        <a:pt x="1994" y="89"/>
                        <a:pt x="1916" y="110"/>
                        <a:pt x="1843" y="134"/>
                      </a:cubicBezTo>
                      <a:cubicBezTo>
                        <a:pt x="1771" y="159"/>
                        <a:pt x="1702" y="183"/>
                        <a:pt x="1633" y="211"/>
                      </a:cubicBezTo>
                      <a:cubicBezTo>
                        <a:pt x="1566" y="239"/>
                        <a:pt x="1500" y="269"/>
                        <a:pt x="1441" y="302"/>
                      </a:cubicBezTo>
                      <a:cubicBezTo>
                        <a:pt x="1382" y="336"/>
                        <a:pt x="1326" y="372"/>
                        <a:pt x="1273" y="410"/>
                      </a:cubicBezTo>
                      <a:lnTo>
                        <a:pt x="1122" y="529"/>
                      </a:lnTo>
                      <a:cubicBezTo>
                        <a:pt x="1073" y="569"/>
                        <a:pt x="1023" y="608"/>
                        <a:pt x="973" y="647"/>
                      </a:cubicBezTo>
                      <a:lnTo>
                        <a:pt x="827" y="767"/>
                      </a:lnTo>
                      <a:lnTo>
                        <a:pt x="687" y="890"/>
                      </a:lnTo>
                      <a:lnTo>
                        <a:pt x="556" y="1017"/>
                      </a:lnTo>
                      <a:lnTo>
                        <a:pt x="431" y="1147"/>
                      </a:lnTo>
                      <a:cubicBezTo>
                        <a:pt x="272" y="1324"/>
                        <a:pt x="124" y="1506"/>
                        <a:pt x="1" y="1698"/>
                      </a:cubicBezTo>
                      <a:lnTo>
                        <a:pt x="40" y="1719"/>
                      </a:lnTo>
                      <a:cubicBezTo>
                        <a:pt x="231" y="1559"/>
                        <a:pt x="425" y="1405"/>
                        <a:pt x="632" y="1259"/>
                      </a:cubicBezTo>
                      <a:lnTo>
                        <a:pt x="786" y="1149"/>
                      </a:lnTo>
                      <a:lnTo>
                        <a:pt x="947" y="1043"/>
                      </a:lnTo>
                      <a:lnTo>
                        <a:pt x="1108" y="939"/>
                      </a:lnTo>
                      <a:lnTo>
                        <a:pt x="1275" y="839"/>
                      </a:lnTo>
                      <a:cubicBezTo>
                        <a:pt x="1332" y="806"/>
                        <a:pt x="1390" y="775"/>
                        <a:pt x="1450" y="744"/>
                      </a:cubicBezTo>
                      <a:lnTo>
                        <a:pt x="1634" y="655"/>
                      </a:lnTo>
                      <a:cubicBezTo>
                        <a:pt x="1695" y="626"/>
                        <a:pt x="1756" y="598"/>
                        <a:pt x="1812" y="565"/>
                      </a:cubicBezTo>
                      <a:cubicBezTo>
                        <a:pt x="1871" y="534"/>
                        <a:pt x="1927" y="501"/>
                        <a:pt x="1980" y="467"/>
                      </a:cubicBezTo>
                      <a:cubicBezTo>
                        <a:pt x="2008" y="449"/>
                        <a:pt x="2035" y="433"/>
                        <a:pt x="2062" y="416"/>
                      </a:cubicBezTo>
                      <a:cubicBezTo>
                        <a:pt x="2089" y="400"/>
                        <a:pt x="2116" y="383"/>
                        <a:pt x="2142" y="364"/>
                      </a:cubicBezTo>
                      <a:cubicBezTo>
                        <a:pt x="2196" y="331"/>
                        <a:pt x="2250" y="295"/>
                        <a:pt x="2301" y="259"/>
                      </a:cubicBezTo>
                      <a:cubicBezTo>
                        <a:pt x="2353" y="223"/>
                        <a:pt x="2407" y="187"/>
                        <a:pt x="2458" y="148"/>
                      </a:cubicBezTo>
                      <a:cubicBezTo>
                        <a:pt x="2510" y="112"/>
                        <a:pt x="2562" y="72"/>
                        <a:pt x="2609" y="28"/>
                      </a:cubicBezTo>
                      <a:lnTo>
                        <a:pt x="2579" y="0"/>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29;p31"/>
                <p:cNvSpPr/>
                <p:nvPr>
                  <p:custDataLst>
                    <p:tags r:id="rId134"/>
                  </p:custDataLst>
                </p:nvPr>
              </p:nvSpPr>
              <p:spPr>
                <a:xfrm>
                  <a:off x="12324518" y="1741497"/>
                  <a:ext cx="178270" cy="60629"/>
                </a:xfrm>
                <a:custGeom>
                  <a:avLst/>
                  <a:gdLst/>
                  <a:ahLst/>
                  <a:cxnLst/>
                  <a:rect l="l" t="t" r="r" b="b"/>
                  <a:pathLst>
                    <a:path w="2317" h="788" extrusionOk="0">
                      <a:moveTo>
                        <a:pt x="1899" y="1"/>
                      </a:moveTo>
                      <a:cubicBezTo>
                        <a:pt x="1775" y="1"/>
                        <a:pt x="1655" y="10"/>
                        <a:pt x="1541" y="25"/>
                      </a:cubicBezTo>
                      <a:cubicBezTo>
                        <a:pt x="1486" y="32"/>
                        <a:pt x="1430" y="41"/>
                        <a:pt x="1378" y="54"/>
                      </a:cubicBezTo>
                      <a:cubicBezTo>
                        <a:pt x="1326" y="67"/>
                        <a:pt x="1277" y="83"/>
                        <a:pt x="1230" y="100"/>
                      </a:cubicBezTo>
                      <a:lnTo>
                        <a:pt x="1091" y="156"/>
                      </a:lnTo>
                      <a:cubicBezTo>
                        <a:pt x="1045" y="176"/>
                        <a:pt x="999" y="193"/>
                        <a:pt x="952" y="212"/>
                      </a:cubicBezTo>
                      <a:lnTo>
                        <a:pt x="814" y="268"/>
                      </a:lnTo>
                      <a:lnTo>
                        <a:pt x="680" y="327"/>
                      </a:lnTo>
                      <a:cubicBezTo>
                        <a:pt x="636" y="346"/>
                        <a:pt x="594" y="369"/>
                        <a:pt x="550" y="390"/>
                      </a:cubicBezTo>
                      <a:cubicBezTo>
                        <a:pt x="509" y="411"/>
                        <a:pt x="469" y="433"/>
                        <a:pt x="427" y="456"/>
                      </a:cubicBezTo>
                      <a:cubicBezTo>
                        <a:pt x="267" y="547"/>
                        <a:pt x="116" y="647"/>
                        <a:pt x="1" y="764"/>
                      </a:cubicBezTo>
                      <a:lnTo>
                        <a:pt x="37" y="788"/>
                      </a:lnTo>
                      <a:cubicBezTo>
                        <a:pt x="210" y="711"/>
                        <a:pt x="396" y="646"/>
                        <a:pt x="589" y="590"/>
                      </a:cubicBezTo>
                      <a:cubicBezTo>
                        <a:pt x="637" y="575"/>
                        <a:pt x="684" y="562"/>
                        <a:pt x="733" y="548"/>
                      </a:cubicBezTo>
                      <a:cubicBezTo>
                        <a:pt x="783" y="537"/>
                        <a:pt x="832" y="522"/>
                        <a:pt x="882" y="511"/>
                      </a:cubicBezTo>
                      <a:lnTo>
                        <a:pt x="1030" y="473"/>
                      </a:lnTo>
                      <a:lnTo>
                        <a:pt x="1181" y="438"/>
                      </a:lnTo>
                      <a:cubicBezTo>
                        <a:pt x="1233" y="427"/>
                        <a:pt x="1284" y="417"/>
                        <a:pt x="1338" y="407"/>
                      </a:cubicBezTo>
                      <a:lnTo>
                        <a:pt x="1498" y="382"/>
                      </a:lnTo>
                      <a:cubicBezTo>
                        <a:pt x="1606" y="366"/>
                        <a:pt x="1706" y="344"/>
                        <a:pt x="1799" y="312"/>
                      </a:cubicBezTo>
                      <a:cubicBezTo>
                        <a:pt x="1893" y="281"/>
                        <a:pt x="1982" y="247"/>
                        <a:pt x="2070" y="207"/>
                      </a:cubicBezTo>
                      <a:cubicBezTo>
                        <a:pt x="2113" y="186"/>
                        <a:pt x="2155" y="165"/>
                        <a:pt x="2197" y="141"/>
                      </a:cubicBezTo>
                      <a:cubicBezTo>
                        <a:pt x="2239" y="118"/>
                        <a:pt x="2280" y="93"/>
                        <a:pt x="2317" y="63"/>
                      </a:cubicBezTo>
                      <a:lnTo>
                        <a:pt x="2295" y="33"/>
                      </a:lnTo>
                      <a:cubicBezTo>
                        <a:pt x="2154" y="9"/>
                        <a:pt x="2024" y="2"/>
                        <a:pt x="1899"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30;p31"/>
                <p:cNvSpPr/>
                <p:nvPr>
                  <p:custDataLst>
                    <p:tags r:id="rId135"/>
                  </p:custDataLst>
                </p:nvPr>
              </p:nvSpPr>
              <p:spPr>
                <a:xfrm>
                  <a:off x="12325672" y="1575537"/>
                  <a:ext cx="199275" cy="225434"/>
                </a:xfrm>
                <a:custGeom>
                  <a:avLst/>
                  <a:gdLst/>
                  <a:ahLst/>
                  <a:cxnLst/>
                  <a:rect l="l" t="t" r="r" b="b"/>
                  <a:pathLst>
                    <a:path w="2590" h="2930" extrusionOk="0">
                      <a:moveTo>
                        <a:pt x="2588" y="1"/>
                      </a:moveTo>
                      <a:cubicBezTo>
                        <a:pt x="1442" y="661"/>
                        <a:pt x="487" y="1692"/>
                        <a:pt x="0" y="2929"/>
                      </a:cubicBezTo>
                      <a:cubicBezTo>
                        <a:pt x="529" y="1683"/>
                        <a:pt x="1476" y="758"/>
                        <a:pt x="2590" y="4"/>
                      </a:cubicBezTo>
                      <a:lnTo>
                        <a:pt x="2588" y="1"/>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131;p31"/>
                <p:cNvSpPr/>
                <p:nvPr>
                  <p:custDataLst>
                    <p:tags r:id="rId136"/>
                  </p:custDataLst>
                </p:nvPr>
              </p:nvSpPr>
              <p:spPr>
                <a:xfrm>
                  <a:off x="12325903" y="1670481"/>
                  <a:ext cx="198274" cy="130644"/>
                </a:xfrm>
                <a:custGeom>
                  <a:avLst/>
                  <a:gdLst/>
                  <a:ahLst/>
                  <a:cxnLst/>
                  <a:rect l="l" t="t" r="r" b="b"/>
                  <a:pathLst>
                    <a:path w="2577" h="1698" extrusionOk="0">
                      <a:moveTo>
                        <a:pt x="2575" y="1"/>
                      </a:moveTo>
                      <a:cubicBezTo>
                        <a:pt x="1569" y="280"/>
                        <a:pt x="689" y="924"/>
                        <a:pt x="0" y="1697"/>
                      </a:cubicBezTo>
                      <a:cubicBezTo>
                        <a:pt x="354" y="1333"/>
                        <a:pt x="753" y="978"/>
                        <a:pt x="1189" y="699"/>
                      </a:cubicBezTo>
                      <a:cubicBezTo>
                        <a:pt x="1626" y="419"/>
                        <a:pt x="2091" y="191"/>
                        <a:pt x="2576" y="6"/>
                      </a:cubicBezTo>
                      <a:lnTo>
                        <a:pt x="2575" y="1"/>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132;p31"/>
                <p:cNvSpPr/>
                <p:nvPr>
                  <p:custDataLst>
                    <p:tags r:id="rId137"/>
                  </p:custDataLst>
                </p:nvPr>
              </p:nvSpPr>
              <p:spPr>
                <a:xfrm>
                  <a:off x="12325903" y="1745113"/>
                  <a:ext cx="176193" cy="55858"/>
                </a:xfrm>
                <a:custGeom>
                  <a:avLst/>
                  <a:gdLst/>
                  <a:ahLst/>
                  <a:cxnLst/>
                  <a:rect l="l" t="t" r="r" b="b"/>
                  <a:pathLst>
                    <a:path w="2290" h="726" extrusionOk="0">
                      <a:moveTo>
                        <a:pt x="2289" y="0"/>
                      </a:moveTo>
                      <a:cubicBezTo>
                        <a:pt x="1887" y="36"/>
                        <a:pt x="1491" y="122"/>
                        <a:pt x="1105" y="242"/>
                      </a:cubicBezTo>
                      <a:cubicBezTo>
                        <a:pt x="722" y="360"/>
                        <a:pt x="336" y="500"/>
                        <a:pt x="0" y="725"/>
                      </a:cubicBezTo>
                      <a:cubicBezTo>
                        <a:pt x="691" y="323"/>
                        <a:pt x="1513" y="181"/>
                        <a:pt x="2290" y="6"/>
                      </a:cubicBezTo>
                      <a:lnTo>
                        <a:pt x="2289" y="0"/>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1" name="Google Shape;2126;p31"/>
              <p:cNvGrpSpPr/>
              <p:nvPr/>
            </p:nvGrpSpPr>
            <p:grpSpPr>
              <a:xfrm rot="20526835">
                <a:off x="1052" y="6371"/>
                <a:ext cx="1611" cy="1812"/>
                <a:chOff x="12324056" y="1574768"/>
                <a:chExt cx="202121" cy="227358"/>
              </a:xfrm>
            </p:grpSpPr>
            <p:sp>
              <p:nvSpPr>
                <p:cNvPr id="112" name="Google Shape;2127;p31"/>
                <p:cNvSpPr/>
                <p:nvPr>
                  <p:custDataLst>
                    <p:tags r:id="rId126"/>
                  </p:custDataLst>
                </p:nvPr>
              </p:nvSpPr>
              <p:spPr>
                <a:xfrm>
                  <a:off x="12324056" y="1574768"/>
                  <a:ext cx="202121" cy="226896"/>
                </a:xfrm>
                <a:custGeom>
                  <a:avLst/>
                  <a:gdLst/>
                  <a:ahLst/>
                  <a:cxnLst/>
                  <a:rect l="l" t="t" r="r" b="b"/>
                  <a:pathLst>
                    <a:path w="2627" h="2949" extrusionOk="0">
                      <a:moveTo>
                        <a:pt x="2590" y="0"/>
                      </a:moveTo>
                      <a:cubicBezTo>
                        <a:pt x="2488" y="32"/>
                        <a:pt x="2390" y="68"/>
                        <a:pt x="2295" y="106"/>
                      </a:cubicBezTo>
                      <a:cubicBezTo>
                        <a:pt x="2202" y="144"/>
                        <a:pt x="2112" y="188"/>
                        <a:pt x="2025" y="231"/>
                      </a:cubicBezTo>
                      <a:cubicBezTo>
                        <a:pt x="1940" y="275"/>
                        <a:pt x="1858" y="322"/>
                        <a:pt x="1776" y="371"/>
                      </a:cubicBezTo>
                      <a:cubicBezTo>
                        <a:pt x="1700" y="420"/>
                        <a:pt x="1623" y="471"/>
                        <a:pt x="1549" y="523"/>
                      </a:cubicBezTo>
                      <a:cubicBezTo>
                        <a:pt x="1477" y="577"/>
                        <a:pt x="1408" y="632"/>
                        <a:pt x="1343" y="690"/>
                      </a:cubicBezTo>
                      <a:cubicBezTo>
                        <a:pt x="1280" y="748"/>
                        <a:pt x="1223" y="810"/>
                        <a:pt x="1165" y="871"/>
                      </a:cubicBezTo>
                      <a:lnTo>
                        <a:pt x="1008" y="1062"/>
                      </a:lnTo>
                      <a:cubicBezTo>
                        <a:pt x="960" y="1128"/>
                        <a:pt x="908" y="1191"/>
                        <a:pt x="857" y="1255"/>
                      </a:cubicBezTo>
                      <a:lnTo>
                        <a:pt x="711" y="1451"/>
                      </a:lnTo>
                      <a:lnTo>
                        <a:pt x="575" y="1650"/>
                      </a:lnTo>
                      <a:lnTo>
                        <a:pt x="451" y="1855"/>
                      </a:lnTo>
                      <a:lnTo>
                        <a:pt x="337" y="2063"/>
                      </a:lnTo>
                      <a:cubicBezTo>
                        <a:pt x="195" y="2344"/>
                        <a:pt x="80" y="2634"/>
                        <a:pt x="0" y="2933"/>
                      </a:cubicBezTo>
                      <a:lnTo>
                        <a:pt x="44" y="2949"/>
                      </a:lnTo>
                      <a:cubicBezTo>
                        <a:pt x="195" y="2675"/>
                        <a:pt x="363" y="2407"/>
                        <a:pt x="556" y="2154"/>
                      </a:cubicBezTo>
                      <a:lnTo>
                        <a:pt x="704" y="1963"/>
                      </a:lnTo>
                      <a:lnTo>
                        <a:pt x="861" y="1779"/>
                      </a:lnTo>
                      <a:lnTo>
                        <a:pt x="1022" y="1596"/>
                      </a:lnTo>
                      <a:lnTo>
                        <a:pt x="1192" y="1419"/>
                      </a:lnTo>
                      <a:cubicBezTo>
                        <a:pt x="1253" y="1361"/>
                        <a:pt x="1312" y="1304"/>
                        <a:pt x="1375" y="1248"/>
                      </a:cubicBezTo>
                      <a:lnTo>
                        <a:pt x="1571" y="1083"/>
                      </a:lnTo>
                      <a:cubicBezTo>
                        <a:pt x="1638" y="1030"/>
                        <a:pt x="1703" y="977"/>
                        <a:pt x="1764" y="919"/>
                      </a:cubicBezTo>
                      <a:cubicBezTo>
                        <a:pt x="1828" y="863"/>
                        <a:pt x="1889" y="807"/>
                        <a:pt x="1946" y="748"/>
                      </a:cubicBezTo>
                      <a:cubicBezTo>
                        <a:pt x="2006" y="691"/>
                        <a:pt x="2065" y="633"/>
                        <a:pt x="2123" y="574"/>
                      </a:cubicBezTo>
                      <a:cubicBezTo>
                        <a:pt x="2182" y="515"/>
                        <a:pt x="2241" y="456"/>
                        <a:pt x="2297" y="397"/>
                      </a:cubicBezTo>
                      <a:cubicBezTo>
                        <a:pt x="2355" y="337"/>
                        <a:pt x="2412" y="278"/>
                        <a:pt x="2467" y="215"/>
                      </a:cubicBezTo>
                      <a:cubicBezTo>
                        <a:pt x="2524" y="154"/>
                        <a:pt x="2578" y="92"/>
                        <a:pt x="2626" y="24"/>
                      </a:cubicBezTo>
                      <a:lnTo>
                        <a:pt x="2590" y="0"/>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128;p31"/>
                <p:cNvSpPr/>
                <p:nvPr>
                  <p:custDataLst>
                    <p:tags r:id="rId127"/>
                  </p:custDataLst>
                </p:nvPr>
              </p:nvSpPr>
              <p:spPr>
                <a:xfrm>
                  <a:off x="12324441" y="1669712"/>
                  <a:ext cx="200736" cy="132260"/>
                </a:xfrm>
                <a:custGeom>
                  <a:avLst/>
                  <a:gdLst/>
                  <a:ahLst/>
                  <a:cxnLst/>
                  <a:rect l="l" t="t" r="r" b="b"/>
                  <a:pathLst>
                    <a:path w="2609" h="1719" extrusionOk="0">
                      <a:moveTo>
                        <a:pt x="2579" y="0"/>
                      </a:moveTo>
                      <a:cubicBezTo>
                        <a:pt x="2488" y="3"/>
                        <a:pt x="2400" y="13"/>
                        <a:pt x="2314" y="24"/>
                      </a:cubicBezTo>
                      <a:cubicBezTo>
                        <a:pt x="2232" y="39"/>
                        <a:pt x="2150" y="52"/>
                        <a:pt x="2071" y="71"/>
                      </a:cubicBezTo>
                      <a:cubicBezTo>
                        <a:pt x="1994" y="89"/>
                        <a:pt x="1916" y="110"/>
                        <a:pt x="1843" y="134"/>
                      </a:cubicBezTo>
                      <a:cubicBezTo>
                        <a:pt x="1771" y="159"/>
                        <a:pt x="1702" y="183"/>
                        <a:pt x="1633" y="211"/>
                      </a:cubicBezTo>
                      <a:cubicBezTo>
                        <a:pt x="1566" y="239"/>
                        <a:pt x="1500" y="269"/>
                        <a:pt x="1441" y="302"/>
                      </a:cubicBezTo>
                      <a:cubicBezTo>
                        <a:pt x="1382" y="336"/>
                        <a:pt x="1326" y="372"/>
                        <a:pt x="1273" y="410"/>
                      </a:cubicBezTo>
                      <a:lnTo>
                        <a:pt x="1122" y="529"/>
                      </a:lnTo>
                      <a:cubicBezTo>
                        <a:pt x="1073" y="569"/>
                        <a:pt x="1023" y="608"/>
                        <a:pt x="973" y="647"/>
                      </a:cubicBezTo>
                      <a:lnTo>
                        <a:pt x="827" y="767"/>
                      </a:lnTo>
                      <a:lnTo>
                        <a:pt x="687" y="890"/>
                      </a:lnTo>
                      <a:lnTo>
                        <a:pt x="556" y="1017"/>
                      </a:lnTo>
                      <a:lnTo>
                        <a:pt x="431" y="1147"/>
                      </a:lnTo>
                      <a:cubicBezTo>
                        <a:pt x="272" y="1324"/>
                        <a:pt x="124" y="1506"/>
                        <a:pt x="1" y="1698"/>
                      </a:cubicBezTo>
                      <a:lnTo>
                        <a:pt x="40" y="1719"/>
                      </a:lnTo>
                      <a:cubicBezTo>
                        <a:pt x="231" y="1559"/>
                        <a:pt x="425" y="1405"/>
                        <a:pt x="632" y="1259"/>
                      </a:cubicBezTo>
                      <a:lnTo>
                        <a:pt x="786" y="1149"/>
                      </a:lnTo>
                      <a:lnTo>
                        <a:pt x="947" y="1043"/>
                      </a:lnTo>
                      <a:lnTo>
                        <a:pt x="1108" y="939"/>
                      </a:lnTo>
                      <a:lnTo>
                        <a:pt x="1275" y="839"/>
                      </a:lnTo>
                      <a:cubicBezTo>
                        <a:pt x="1332" y="806"/>
                        <a:pt x="1390" y="775"/>
                        <a:pt x="1450" y="744"/>
                      </a:cubicBezTo>
                      <a:lnTo>
                        <a:pt x="1634" y="655"/>
                      </a:lnTo>
                      <a:cubicBezTo>
                        <a:pt x="1695" y="626"/>
                        <a:pt x="1756" y="598"/>
                        <a:pt x="1812" y="565"/>
                      </a:cubicBezTo>
                      <a:cubicBezTo>
                        <a:pt x="1871" y="534"/>
                        <a:pt x="1927" y="501"/>
                        <a:pt x="1980" y="467"/>
                      </a:cubicBezTo>
                      <a:cubicBezTo>
                        <a:pt x="2008" y="449"/>
                        <a:pt x="2035" y="433"/>
                        <a:pt x="2062" y="416"/>
                      </a:cubicBezTo>
                      <a:cubicBezTo>
                        <a:pt x="2089" y="400"/>
                        <a:pt x="2116" y="383"/>
                        <a:pt x="2142" y="364"/>
                      </a:cubicBezTo>
                      <a:cubicBezTo>
                        <a:pt x="2196" y="331"/>
                        <a:pt x="2250" y="295"/>
                        <a:pt x="2301" y="259"/>
                      </a:cubicBezTo>
                      <a:cubicBezTo>
                        <a:pt x="2353" y="223"/>
                        <a:pt x="2407" y="187"/>
                        <a:pt x="2458" y="148"/>
                      </a:cubicBezTo>
                      <a:cubicBezTo>
                        <a:pt x="2510" y="112"/>
                        <a:pt x="2562" y="72"/>
                        <a:pt x="2609" y="28"/>
                      </a:cubicBezTo>
                      <a:lnTo>
                        <a:pt x="2579" y="0"/>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2129;p31"/>
                <p:cNvSpPr/>
                <p:nvPr>
                  <p:custDataLst>
                    <p:tags r:id="rId128"/>
                  </p:custDataLst>
                </p:nvPr>
              </p:nvSpPr>
              <p:spPr>
                <a:xfrm>
                  <a:off x="12324518" y="1741497"/>
                  <a:ext cx="178270" cy="60629"/>
                </a:xfrm>
                <a:custGeom>
                  <a:avLst/>
                  <a:gdLst/>
                  <a:ahLst/>
                  <a:cxnLst/>
                  <a:rect l="l" t="t" r="r" b="b"/>
                  <a:pathLst>
                    <a:path w="2317" h="788" extrusionOk="0">
                      <a:moveTo>
                        <a:pt x="1899" y="1"/>
                      </a:moveTo>
                      <a:cubicBezTo>
                        <a:pt x="1775" y="1"/>
                        <a:pt x="1655" y="10"/>
                        <a:pt x="1541" y="25"/>
                      </a:cubicBezTo>
                      <a:cubicBezTo>
                        <a:pt x="1486" y="32"/>
                        <a:pt x="1430" y="41"/>
                        <a:pt x="1378" y="54"/>
                      </a:cubicBezTo>
                      <a:cubicBezTo>
                        <a:pt x="1326" y="67"/>
                        <a:pt x="1277" y="83"/>
                        <a:pt x="1230" y="100"/>
                      </a:cubicBezTo>
                      <a:lnTo>
                        <a:pt x="1091" y="156"/>
                      </a:lnTo>
                      <a:cubicBezTo>
                        <a:pt x="1045" y="176"/>
                        <a:pt x="999" y="193"/>
                        <a:pt x="952" y="212"/>
                      </a:cubicBezTo>
                      <a:lnTo>
                        <a:pt x="814" y="268"/>
                      </a:lnTo>
                      <a:lnTo>
                        <a:pt x="680" y="327"/>
                      </a:lnTo>
                      <a:cubicBezTo>
                        <a:pt x="636" y="346"/>
                        <a:pt x="594" y="369"/>
                        <a:pt x="550" y="390"/>
                      </a:cubicBezTo>
                      <a:cubicBezTo>
                        <a:pt x="509" y="411"/>
                        <a:pt x="469" y="433"/>
                        <a:pt x="427" y="456"/>
                      </a:cubicBezTo>
                      <a:cubicBezTo>
                        <a:pt x="267" y="547"/>
                        <a:pt x="116" y="647"/>
                        <a:pt x="1" y="764"/>
                      </a:cubicBezTo>
                      <a:lnTo>
                        <a:pt x="37" y="788"/>
                      </a:lnTo>
                      <a:cubicBezTo>
                        <a:pt x="210" y="711"/>
                        <a:pt x="396" y="646"/>
                        <a:pt x="589" y="590"/>
                      </a:cubicBezTo>
                      <a:cubicBezTo>
                        <a:pt x="637" y="575"/>
                        <a:pt x="684" y="562"/>
                        <a:pt x="733" y="548"/>
                      </a:cubicBezTo>
                      <a:cubicBezTo>
                        <a:pt x="783" y="537"/>
                        <a:pt x="832" y="522"/>
                        <a:pt x="882" y="511"/>
                      </a:cubicBezTo>
                      <a:lnTo>
                        <a:pt x="1030" y="473"/>
                      </a:lnTo>
                      <a:lnTo>
                        <a:pt x="1181" y="438"/>
                      </a:lnTo>
                      <a:cubicBezTo>
                        <a:pt x="1233" y="427"/>
                        <a:pt x="1284" y="417"/>
                        <a:pt x="1338" y="407"/>
                      </a:cubicBezTo>
                      <a:lnTo>
                        <a:pt x="1498" y="382"/>
                      </a:lnTo>
                      <a:cubicBezTo>
                        <a:pt x="1606" y="366"/>
                        <a:pt x="1706" y="344"/>
                        <a:pt x="1799" y="312"/>
                      </a:cubicBezTo>
                      <a:cubicBezTo>
                        <a:pt x="1893" y="281"/>
                        <a:pt x="1982" y="247"/>
                        <a:pt x="2070" y="207"/>
                      </a:cubicBezTo>
                      <a:cubicBezTo>
                        <a:pt x="2113" y="186"/>
                        <a:pt x="2155" y="165"/>
                        <a:pt x="2197" y="141"/>
                      </a:cubicBezTo>
                      <a:cubicBezTo>
                        <a:pt x="2239" y="118"/>
                        <a:pt x="2280" y="93"/>
                        <a:pt x="2317" y="63"/>
                      </a:cubicBezTo>
                      <a:lnTo>
                        <a:pt x="2295" y="33"/>
                      </a:lnTo>
                      <a:cubicBezTo>
                        <a:pt x="2154" y="9"/>
                        <a:pt x="2024" y="2"/>
                        <a:pt x="1899"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2130;p31"/>
                <p:cNvSpPr/>
                <p:nvPr>
                  <p:custDataLst>
                    <p:tags r:id="rId129"/>
                  </p:custDataLst>
                </p:nvPr>
              </p:nvSpPr>
              <p:spPr>
                <a:xfrm>
                  <a:off x="12325672" y="1575537"/>
                  <a:ext cx="199275" cy="225434"/>
                </a:xfrm>
                <a:custGeom>
                  <a:avLst/>
                  <a:gdLst/>
                  <a:ahLst/>
                  <a:cxnLst/>
                  <a:rect l="l" t="t" r="r" b="b"/>
                  <a:pathLst>
                    <a:path w="2590" h="2930" extrusionOk="0">
                      <a:moveTo>
                        <a:pt x="2588" y="1"/>
                      </a:moveTo>
                      <a:cubicBezTo>
                        <a:pt x="1442" y="661"/>
                        <a:pt x="487" y="1692"/>
                        <a:pt x="0" y="2929"/>
                      </a:cubicBezTo>
                      <a:cubicBezTo>
                        <a:pt x="529" y="1683"/>
                        <a:pt x="1476" y="758"/>
                        <a:pt x="2590" y="4"/>
                      </a:cubicBezTo>
                      <a:lnTo>
                        <a:pt x="2588" y="1"/>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131;p31"/>
                <p:cNvSpPr/>
                <p:nvPr>
                  <p:custDataLst>
                    <p:tags r:id="rId130"/>
                  </p:custDataLst>
                </p:nvPr>
              </p:nvSpPr>
              <p:spPr>
                <a:xfrm>
                  <a:off x="12325903" y="1670481"/>
                  <a:ext cx="198274" cy="130644"/>
                </a:xfrm>
                <a:custGeom>
                  <a:avLst/>
                  <a:gdLst/>
                  <a:ahLst/>
                  <a:cxnLst/>
                  <a:rect l="l" t="t" r="r" b="b"/>
                  <a:pathLst>
                    <a:path w="2577" h="1698" extrusionOk="0">
                      <a:moveTo>
                        <a:pt x="2575" y="1"/>
                      </a:moveTo>
                      <a:cubicBezTo>
                        <a:pt x="1569" y="280"/>
                        <a:pt x="689" y="924"/>
                        <a:pt x="0" y="1697"/>
                      </a:cubicBezTo>
                      <a:cubicBezTo>
                        <a:pt x="354" y="1333"/>
                        <a:pt x="753" y="978"/>
                        <a:pt x="1189" y="699"/>
                      </a:cubicBezTo>
                      <a:cubicBezTo>
                        <a:pt x="1626" y="419"/>
                        <a:pt x="2091" y="191"/>
                        <a:pt x="2576" y="6"/>
                      </a:cubicBezTo>
                      <a:lnTo>
                        <a:pt x="2575" y="1"/>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2132;p31"/>
                <p:cNvSpPr/>
                <p:nvPr>
                  <p:custDataLst>
                    <p:tags r:id="rId131"/>
                  </p:custDataLst>
                </p:nvPr>
              </p:nvSpPr>
              <p:spPr>
                <a:xfrm>
                  <a:off x="12325903" y="1745113"/>
                  <a:ext cx="176193" cy="55858"/>
                </a:xfrm>
                <a:custGeom>
                  <a:avLst/>
                  <a:gdLst/>
                  <a:ahLst/>
                  <a:cxnLst/>
                  <a:rect l="l" t="t" r="r" b="b"/>
                  <a:pathLst>
                    <a:path w="2290" h="726" extrusionOk="0">
                      <a:moveTo>
                        <a:pt x="2289" y="0"/>
                      </a:moveTo>
                      <a:cubicBezTo>
                        <a:pt x="1887" y="36"/>
                        <a:pt x="1491" y="122"/>
                        <a:pt x="1105" y="242"/>
                      </a:cubicBezTo>
                      <a:cubicBezTo>
                        <a:pt x="722" y="360"/>
                        <a:pt x="336" y="500"/>
                        <a:pt x="0" y="725"/>
                      </a:cubicBezTo>
                      <a:cubicBezTo>
                        <a:pt x="691" y="323"/>
                        <a:pt x="1513" y="181"/>
                        <a:pt x="2290" y="6"/>
                      </a:cubicBezTo>
                      <a:lnTo>
                        <a:pt x="2289" y="0"/>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18" name="组合 117"/>
            <p:cNvGrpSpPr/>
            <p:nvPr/>
          </p:nvGrpSpPr>
          <p:grpSpPr>
            <a:xfrm>
              <a:off x="10262" y="6861"/>
              <a:ext cx="777" cy="542"/>
              <a:chOff x="65" y="6371"/>
              <a:chExt cx="2597" cy="1812"/>
            </a:xfrm>
          </p:grpSpPr>
          <p:grpSp>
            <p:nvGrpSpPr>
              <p:cNvPr id="119" name="Google Shape;2126;p31"/>
              <p:cNvGrpSpPr/>
              <p:nvPr/>
            </p:nvGrpSpPr>
            <p:grpSpPr>
              <a:xfrm rot="1073164" flipH="1">
                <a:off x="65" y="6371"/>
                <a:ext cx="1611" cy="1812"/>
                <a:chOff x="12324056" y="1574768"/>
                <a:chExt cx="202121" cy="227358"/>
              </a:xfrm>
            </p:grpSpPr>
            <p:sp>
              <p:nvSpPr>
                <p:cNvPr id="120" name="Google Shape;2127;p31"/>
                <p:cNvSpPr/>
                <p:nvPr>
                  <p:custDataLst>
                    <p:tags r:id="rId120"/>
                  </p:custDataLst>
                </p:nvPr>
              </p:nvSpPr>
              <p:spPr>
                <a:xfrm>
                  <a:off x="12324056" y="1574768"/>
                  <a:ext cx="202121" cy="226896"/>
                </a:xfrm>
                <a:custGeom>
                  <a:avLst/>
                  <a:gdLst/>
                  <a:ahLst/>
                  <a:cxnLst/>
                  <a:rect l="l" t="t" r="r" b="b"/>
                  <a:pathLst>
                    <a:path w="2627" h="2949" extrusionOk="0">
                      <a:moveTo>
                        <a:pt x="2590" y="0"/>
                      </a:moveTo>
                      <a:cubicBezTo>
                        <a:pt x="2488" y="32"/>
                        <a:pt x="2390" y="68"/>
                        <a:pt x="2295" y="106"/>
                      </a:cubicBezTo>
                      <a:cubicBezTo>
                        <a:pt x="2202" y="144"/>
                        <a:pt x="2112" y="188"/>
                        <a:pt x="2025" y="231"/>
                      </a:cubicBezTo>
                      <a:cubicBezTo>
                        <a:pt x="1940" y="275"/>
                        <a:pt x="1858" y="322"/>
                        <a:pt x="1776" y="371"/>
                      </a:cubicBezTo>
                      <a:cubicBezTo>
                        <a:pt x="1700" y="420"/>
                        <a:pt x="1623" y="471"/>
                        <a:pt x="1549" y="523"/>
                      </a:cubicBezTo>
                      <a:cubicBezTo>
                        <a:pt x="1477" y="577"/>
                        <a:pt x="1408" y="632"/>
                        <a:pt x="1343" y="690"/>
                      </a:cubicBezTo>
                      <a:cubicBezTo>
                        <a:pt x="1280" y="748"/>
                        <a:pt x="1223" y="810"/>
                        <a:pt x="1165" y="871"/>
                      </a:cubicBezTo>
                      <a:lnTo>
                        <a:pt x="1008" y="1062"/>
                      </a:lnTo>
                      <a:cubicBezTo>
                        <a:pt x="960" y="1128"/>
                        <a:pt x="908" y="1191"/>
                        <a:pt x="857" y="1255"/>
                      </a:cubicBezTo>
                      <a:lnTo>
                        <a:pt x="711" y="1451"/>
                      </a:lnTo>
                      <a:lnTo>
                        <a:pt x="575" y="1650"/>
                      </a:lnTo>
                      <a:lnTo>
                        <a:pt x="451" y="1855"/>
                      </a:lnTo>
                      <a:lnTo>
                        <a:pt x="337" y="2063"/>
                      </a:lnTo>
                      <a:cubicBezTo>
                        <a:pt x="195" y="2344"/>
                        <a:pt x="80" y="2634"/>
                        <a:pt x="0" y="2933"/>
                      </a:cubicBezTo>
                      <a:lnTo>
                        <a:pt x="44" y="2949"/>
                      </a:lnTo>
                      <a:cubicBezTo>
                        <a:pt x="195" y="2675"/>
                        <a:pt x="363" y="2407"/>
                        <a:pt x="556" y="2154"/>
                      </a:cubicBezTo>
                      <a:lnTo>
                        <a:pt x="704" y="1963"/>
                      </a:lnTo>
                      <a:lnTo>
                        <a:pt x="861" y="1779"/>
                      </a:lnTo>
                      <a:lnTo>
                        <a:pt x="1022" y="1596"/>
                      </a:lnTo>
                      <a:lnTo>
                        <a:pt x="1192" y="1419"/>
                      </a:lnTo>
                      <a:cubicBezTo>
                        <a:pt x="1253" y="1361"/>
                        <a:pt x="1312" y="1304"/>
                        <a:pt x="1375" y="1248"/>
                      </a:cubicBezTo>
                      <a:lnTo>
                        <a:pt x="1571" y="1083"/>
                      </a:lnTo>
                      <a:cubicBezTo>
                        <a:pt x="1638" y="1030"/>
                        <a:pt x="1703" y="977"/>
                        <a:pt x="1764" y="919"/>
                      </a:cubicBezTo>
                      <a:cubicBezTo>
                        <a:pt x="1828" y="863"/>
                        <a:pt x="1889" y="807"/>
                        <a:pt x="1946" y="748"/>
                      </a:cubicBezTo>
                      <a:cubicBezTo>
                        <a:pt x="2006" y="691"/>
                        <a:pt x="2065" y="633"/>
                        <a:pt x="2123" y="574"/>
                      </a:cubicBezTo>
                      <a:cubicBezTo>
                        <a:pt x="2182" y="515"/>
                        <a:pt x="2241" y="456"/>
                        <a:pt x="2297" y="397"/>
                      </a:cubicBezTo>
                      <a:cubicBezTo>
                        <a:pt x="2355" y="337"/>
                        <a:pt x="2412" y="278"/>
                        <a:pt x="2467" y="215"/>
                      </a:cubicBezTo>
                      <a:cubicBezTo>
                        <a:pt x="2524" y="154"/>
                        <a:pt x="2578" y="92"/>
                        <a:pt x="2626" y="24"/>
                      </a:cubicBezTo>
                      <a:lnTo>
                        <a:pt x="2590" y="0"/>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128;p31"/>
                <p:cNvSpPr/>
                <p:nvPr>
                  <p:custDataLst>
                    <p:tags r:id="rId121"/>
                  </p:custDataLst>
                </p:nvPr>
              </p:nvSpPr>
              <p:spPr>
                <a:xfrm>
                  <a:off x="12324441" y="1669712"/>
                  <a:ext cx="200736" cy="132260"/>
                </a:xfrm>
                <a:custGeom>
                  <a:avLst/>
                  <a:gdLst/>
                  <a:ahLst/>
                  <a:cxnLst/>
                  <a:rect l="l" t="t" r="r" b="b"/>
                  <a:pathLst>
                    <a:path w="2609" h="1719" extrusionOk="0">
                      <a:moveTo>
                        <a:pt x="2579" y="0"/>
                      </a:moveTo>
                      <a:cubicBezTo>
                        <a:pt x="2488" y="3"/>
                        <a:pt x="2400" y="13"/>
                        <a:pt x="2314" y="24"/>
                      </a:cubicBezTo>
                      <a:cubicBezTo>
                        <a:pt x="2232" y="39"/>
                        <a:pt x="2150" y="52"/>
                        <a:pt x="2071" y="71"/>
                      </a:cubicBezTo>
                      <a:cubicBezTo>
                        <a:pt x="1994" y="89"/>
                        <a:pt x="1916" y="110"/>
                        <a:pt x="1843" y="134"/>
                      </a:cubicBezTo>
                      <a:cubicBezTo>
                        <a:pt x="1771" y="159"/>
                        <a:pt x="1702" y="183"/>
                        <a:pt x="1633" y="211"/>
                      </a:cubicBezTo>
                      <a:cubicBezTo>
                        <a:pt x="1566" y="239"/>
                        <a:pt x="1500" y="269"/>
                        <a:pt x="1441" y="302"/>
                      </a:cubicBezTo>
                      <a:cubicBezTo>
                        <a:pt x="1382" y="336"/>
                        <a:pt x="1326" y="372"/>
                        <a:pt x="1273" y="410"/>
                      </a:cubicBezTo>
                      <a:lnTo>
                        <a:pt x="1122" y="529"/>
                      </a:lnTo>
                      <a:cubicBezTo>
                        <a:pt x="1073" y="569"/>
                        <a:pt x="1023" y="608"/>
                        <a:pt x="973" y="647"/>
                      </a:cubicBezTo>
                      <a:lnTo>
                        <a:pt x="827" y="767"/>
                      </a:lnTo>
                      <a:lnTo>
                        <a:pt x="687" y="890"/>
                      </a:lnTo>
                      <a:lnTo>
                        <a:pt x="556" y="1017"/>
                      </a:lnTo>
                      <a:lnTo>
                        <a:pt x="431" y="1147"/>
                      </a:lnTo>
                      <a:cubicBezTo>
                        <a:pt x="272" y="1324"/>
                        <a:pt x="124" y="1506"/>
                        <a:pt x="1" y="1698"/>
                      </a:cubicBezTo>
                      <a:lnTo>
                        <a:pt x="40" y="1719"/>
                      </a:lnTo>
                      <a:cubicBezTo>
                        <a:pt x="231" y="1559"/>
                        <a:pt x="425" y="1405"/>
                        <a:pt x="632" y="1259"/>
                      </a:cubicBezTo>
                      <a:lnTo>
                        <a:pt x="786" y="1149"/>
                      </a:lnTo>
                      <a:lnTo>
                        <a:pt x="947" y="1043"/>
                      </a:lnTo>
                      <a:lnTo>
                        <a:pt x="1108" y="939"/>
                      </a:lnTo>
                      <a:lnTo>
                        <a:pt x="1275" y="839"/>
                      </a:lnTo>
                      <a:cubicBezTo>
                        <a:pt x="1332" y="806"/>
                        <a:pt x="1390" y="775"/>
                        <a:pt x="1450" y="744"/>
                      </a:cubicBezTo>
                      <a:lnTo>
                        <a:pt x="1634" y="655"/>
                      </a:lnTo>
                      <a:cubicBezTo>
                        <a:pt x="1695" y="626"/>
                        <a:pt x="1756" y="598"/>
                        <a:pt x="1812" y="565"/>
                      </a:cubicBezTo>
                      <a:cubicBezTo>
                        <a:pt x="1871" y="534"/>
                        <a:pt x="1927" y="501"/>
                        <a:pt x="1980" y="467"/>
                      </a:cubicBezTo>
                      <a:cubicBezTo>
                        <a:pt x="2008" y="449"/>
                        <a:pt x="2035" y="433"/>
                        <a:pt x="2062" y="416"/>
                      </a:cubicBezTo>
                      <a:cubicBezTo>
                        <a:pt x="2089" y="400"/>
                        <a:pt x="2116" y="383"/>
                        <a:pt x="2142" y="364"/>
                      </a:cubicBezTo>
                      <a:cubicBezTo>
                        <a:pt x="2196" y="331"/>
                        <a:pt x="2250" y="295"/>
                        <a:pt x="2301" y="259"/>
                      </a:cubicBezTo>
                      <a:cubicBezTo>
                        <a:pt x="2353" y="223"/>
                        <a:pt x="2407" y="187"/>
                        <a:pt x="2458" y="148"/>
                      </a:cubicBezTo>
                      <a:cubicBezTo>
                        <a:pt x="2510" y="112"/>
                        <a:pt x="2562" y="72"/>
                        <a:pt x="2609" y="28"/>
                      </a:cubicBezTo>
                      <a:lnTo>
                        <a:pt x="2579" y="0"/>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2129;p31"/>
                <p:cNvSpPr/>
                <p:nvPr>
                  <p:custDataLst>
                    <p:tags r:id="rId122"/>
                  </p:custDataLst>
                </p:nvPr>
              </p:nvSpPr>
              <p:spPr>
                <a:xfrm>
                  <a:off x="12324518" y="1741497"/>
                  <a:ext cx="178270" cy="60629"/>
                </a:xfrm>
                <a:custGeom>
                  <a:avLst/>
                  <a:gdLst/>
                  <a:ahLst/>
                  <a:cxnLst/>
                  <a:rect l="l" t="t" r="r" b="b"/>
                  <a:pathLst>
                    <a:path w="2317" h="788" extrusionOk="0">
                      <a:moveTo>
                        <a:pt x="1899" y="1"/>
                      </a:moveTo>
                      <a:cubicBezTo>
                        <a:pt x="1775" y="1"/>
                        <a:pt x="1655" y="10"/>
                        <a:pt x="1541" y="25"/>
                      </a:cubicBezTo>
                      <a:cubicBezTo>
                        <a:pt x="1486" y="32"/>
                        <a:pt x="1430" y="41"/>
                        <a:pt x="1378" y="54"/>
                      </a:cubicBezTo>
                      <a:cubicBezTo>
                        <a:pt x="1326" y="67"/>
                        <a:pt x="1277" y="83"/>
                        <a:pt x="1230" y="100"/>
                      </a:cubicBezTo>
                      <a:lnTo>
                        <a:pt x="1091" y="156"/>
                      </a:lnTo>
                      <a:cubicBezTo>
                        <a:pt x="1045" y="176"/>
                        <a:pt x="999" y="193"/>
                        <a:pt x="952" y="212"/>
                      </a:cubicBezTo>
                      <a:lnTo>
                        <a:pt x="814" y="268"/>
                      </a:lnTo>
                      <a:lnTo>
                        <a:pt x="680" y="327"/>
                      </a:lnTo>
                      <a:cubicBezTo>
                        <a:pt x="636" y="346"/>
                        <a:pt x="594" y="369"/>
                        <a:pt x="550" y="390"/>
                      </a:cubicBezTo>
                      <a:cubicBezTo>
                        <a:pt x="509" y="411"/>
                        <a:pt x="469" y="433"/>
                        <a:pt x="427" y="456"/>
                      </a:cubicBezTo>
                      <a:cubicBezTo>
                        <a:pt x="267" y="547"/>
                        <a:pt x="116" y="647"/>
                        <a:pt x="1" y="764"/>
                      </a:cubicBezTo>
                      <a:lnTo>
                        <a:pt x="37" y="788"/>
                      </a:lnTo>
                      <a:cubicBezTo>
                        <a:pt x="210" y="711"/>
                        <a:pt x="396" y="646"/>
                        <a:pt x="589" y="590"/>
                      </a:cubicBezTo>
                      <a:cubicBezTo>
                        <a:pt x="637" y="575"/>
                        <a:pt x="684" y="562"/>
                        <a:pt x="733" y="548"/>
                      </a:cubicBezTo>
                      <a:cubicBezTo>
                        <a:pt x="783" y="537"/>
                        <a:pt x="832" y="522"/>
                        <a:pt x="882" y="511"/>
                      </a:cubicBezTo>
                      <a:lnTo>
                        <a:pt x="1030" y="473"/>
                      </a:lnTo>
                      <a:lnTo>
                        <a:pt x="1181" y="438"/>
                      </a:lnTo>
                      <a:cubicBezTo>
                        <a:pt x="1233" y="427"/>
                        <a:pt x="1284" y="417"/>
                        <a:pt x="1338" y="407"/>
                      </a:cubicBezTo>
                      <a:lnTo>
                        <a:pt x="1498" y="382"/>
                      </a:lnTo>
                      <a:cubicBezTo>
                        <a:pt x="1606" y="366"/>
                        <a:pt x="1706" y="344"/>
                        <a:pt x="1799" y="312"/>
                      </a:cubicBezTo>
                      <a:cubicBezTo>
                        <a:pt x="1893" y="281"/>
                        <a:pt x="1982" y="247"/>
                        <a:pt x="2070" y="207"/>
                      </a:cubicBezTo>
                      <a:cubicBezTo>
                        <a:pt x="2113" y="186"/>
                        <a:pt x="2155" y="165"/>
                        <a:pt x="2197" y="141"/>
                      </a:cubicBezTo>
                      <a:cubicBezTo>
                        <a:pt x="2239" y="118"/>
                        <a:pt x="2280" y="93"/>
                        <a:pt x="2317" y="63"/>
                      </a:cubicBezTo>
                      <a:lnTo>
                        <a:pt x="2295" y="33"/>
                      </a:lnTo>
                      <a:cubicBezTo>
                        <a:pt x="2154" y="9"/>
                        <a:pt x="2024" y="2"/>
                        <a:pt x="1899"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2130;p31"/>
                <p:cNvSpPr/>
                <p:nvPr>
                  <p:custDataLst>
                    <p:tags r:id="rId123"/>
                  </p:custDataLst>
                </p:nvPr>
              </p:nvSpPr>
              <p:spPr>
                <a:xfrm>
                  <a:off x="12325672" y="1575537"/>
                  <a:ext cx="199275" cy="225434"/>
                </a:xfrm>
                <a:custGeom>
                  <a:avLst/>
                  <a:gdLst/>
                  <a:ahLst/>
                  <a:cxnLst/>
                  <a:rect l="l" t="t" r="r" b="b"/>
                  <a:pathLst>
                    <a:path w="2590" h="2930" extrusionOk="0">
                      <a:moveTo>
                        <a:pt x="2588" y="1"/>
                      </a:moveTo>
                      <a:cubicBezTo>
                        <a:pt x="1442" y="661"/>
                        <a:pt x="487" y="1692"/>
                        <a:pt x="0" y="2929"/>
                      </a:cubicBezTo>
                      <a:cubicBezTo>
                        <a:pt x="529" y="1683"/>
                        <a:pt x="1476" y="758"/>
                        <a:pt x="2590" y="4"/>
                      </a:cubicBezTo>
                      <a:lnTo>
                        <a:pt x="2588" y="1"/>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2131;p31"/>
                <p:cNvSpPr/>
                <p:nvPr>
                  <p:custDataLst>
                    <p:tags r:id="rId124"/>
                  </p:custDataLst>
                </p:nvPr>
              </p:nvSpPr>
              <p:spPr>
                <a:xfrm>
                  <a:off x="12325903" y="1670481"/>
                  <a:ext cx="198274" cy="130644"/>
                </a:xfrm>
                <a:custGeom>
                  <a:avLst/>
                  <a:gdLst/>
                  <a:ahLst/>
                  <a:cxnLst/>
                  <a:rect l="l" t="t" r="r" b="b"/>
                  <a:pathLst>
                    <a:path w="2577" h="1698" extrusionOk="0">
                      <a:moveTo>
                        <a:pt x="2575" y="1"/>
                      </a:moveTo>
                      <a:cubicBezTo>
                        <a:pt x="1569" y="280"/>
                        <a:pt x="689" y="924"/>
                        <a:pt x="0" y="1697"/>
                      </a:cubicBezTo>
                      <a:cubicBezTo>
                        <a:pt x="354" y="1333"/>
                        <a:pt x="753" y="978"/>
                        <a:pt x="1189" y="699"/>
                      </a:cubicBezTo>
                      <a:cubicBezTo>
                        <a:pt x="1626" y="419"/>
                        <a:pt x="2091" y="191"/>
                        <a:pt x="2576" y="6"/>
                      </a:cubicBezTo>
                      <a:lnTo>
                        <a:pt x="2575" y="1"/>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2132;p31"/>
                <p:cNvSpPr/>
                <p:nvPr>
                  <p:custDataLst>
                    <p:tags r:id="rId125"/>
                  </p:custDataLst>
                </p:nvPr>
              </p:nvSpPr>
              <p:spPr>
                <a:xfrm>
                  <a:off x="12325903" y="1745113"/>
                  <a:ext cx="176193" cy="55858"/>
                </a:xfrm>
                <a:custGeom>
                  <a:avLst/>
                  <a:gdLst/>
                  <a:ahLst/>
                  <a:cxnLst/>
                  <a:rect l="l" t="t" r="r" b="b"/>
                  <a:pathLst>
                    <a:path w="2290" h="726" extrusionOk="0">
                      <a:moveTo>
                        <a:pt x="2289" y="0"/>
                      </a:moveTo>
                      <a:cubicBezTo>
                        <a:pt x="1887" y="36"/>
                        <a:pt x="1491" y="122"/>
                        <a:pt x="1105" y="242"/>
                      </a:cubicBezTo>
                      <a:cubicBezTo>
                        <a:pt x="722" y="360"/>
                        <a:pt x="336" y="500"/>
                        <a:pt x="0" y="725"/>
                      </a:cubicBezTo>
                      <a:cubicBezTo>
                        <a:pt x="691" y="323"/>
                        <a:pt x="1513" y="181"/>
                        <a:pt x="2290" y="6"/>
                      </a:cubicBezTo>
                      <a:lnTo>
                        <a:pt x="2289" y="0"/>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6" name="Google Shape;2126;p31"/>
              <p:cNvGrpSpPr/>
              <p:nvPr/>
            </p:nvGrpSpPr>
            <p:grpSpPr>
              <a:xfrm rot="20526835">
                <a:off x="1052" y="6371"/>
                <a:ext cx="1611" cy="1812"/>
                <a:chOff x="12324056" y="1574768"/>
                <a:chExt cx="202121" cy="227358"/>
              </a:xfrm>
            </p:grpSpPr>
            <p:sp>
              <p:nvSpPr>
                <p:cNvPr id="127" name="Google Shape;2127;p31"/>
                <p:cNvSpPr/>
                <p:nvPr>
                  <p:custDataLst>
                    <p:tags r:id="rId114"/>
                  </p:custDataLst>
                </p:nvPr>
              </p:nvSpPr>
              <p:spPr>
                <a:xfrm>
                  <a:off x="12324056" y="1574768"/>
                  <a:ext cx="202121" cy="226896"/>
                </a:xfrm>
                <a:custGeom>
                  <a:avLst/>
                  <a:gdLst/>
                  <a:ahLst/>
                  <a:cxnLst/>
                  <a:rect l="l" t="t" r="r" b="b"/>
                  <a:pathLst>
                    <a:path w="2627" h="2949" extrusionOk="0">
                      <a:moveTo>
                        <a:pt x="2590" y="0"/>
                      </a:moveTo>
                      <a:cubicBezTo>
                        <a:pt x="2488" y="32"/>
                        <a:pt x="2390" y="68"/>
                        <a:pt x="2295" y="106"/>
                      </a:cubicBezTo>
                      <a:cubicBezTo>
                        <a:pt x="2202" y="144"/>
                        <a:pt x="2112" y="188"/>
                        <a:pt x="2025" y="231"/>
                      </a:cubicBezTo>
                      <a:cubicBezTo>
                        <a:pt x="1940" y="275"/>
                        <a:pt x="1858" y="322"/>
                        <a:pt x="1776" y="371"/>
                      </a:cubicBezTo>
                      <a:cubicBezTo>
                        <a:pt x="1700" y="420"/>
                        <a:pt x="1623" y="471"/>
                        <a:pt x="1549" y="523"/>
                      </a:cubicBezTo>
                      <a:cubicBezTo>
                        <a:pt x="1477" y="577"/>
                        <a:pt x="1408" y="632"/>
                        <a:pt x="1343" y="690"/>
                      </a:cubicBezTo>
                      <a:cubicBezTo>
                        <a:pt x="1280" y="748"/>
                        <a:pt x="1223" y="810"/>
                        <a:pt x="1165" y="871"/>
                      </a:cubicBezTo>
                      <a:lnTo>
                        <a:pt x="1008" y="1062"/>
                      </a:lnTo>
                      <a:cubicBezTo>
                        <a:pt x="960" y="1128"/>
                        <a:pt x="908" y="1191"/>
                        <a:pt x="857" y="1255"/>
                      </a:cubicBezTo>
                      <a:lnTo>
                        <a:pt x="711" y="1451"/>
                      </a:lnTo>
                      <a:lnTo>
                        <a:pt x="575" y="1650"/>
                      </a:lnTo>
                      <a:lnTo>
                        <a:pt x="451" y="1855"/>
                      </a:lnTo>
                      <a:lnTo>
                        <a:pt x="337" y="2063"/>
                      </a:lnTo>
                      <a:cubicBezTo>
                        <a:pt x="195" y="2344"/>
                        <a:pt x="80" y="2634"/>
                        <a:pt x="0" y="2933"/>
                      </a:cubicBezTo>
                      <a:lnTo>
                        <a:pt x="44" y="2949"/>
                      </a:lnTo>
                      <a:cubicBezTo>
                        <a:pt x="195" y="2675"/>
                        <a:pt x="363" y="2407"/>
                        <a:pt x="556" y="2154"/>
                      </a:cubicBezTo>
                      <a:lnTo>
                        <a:pt x="704" y="1963"/>
                      </a:lnTo>
                      <a:lnTo>
                        <a:pt x="861" y="1779"/>
                      </a:lnTo>
                      <a:lnTo>
                        <a:pt x="1022" y="1596"/>
                      </a:lnTo>
                      <a:lnTo>
                        <a:pt x="1192" y="1419"/>
                      </a:lnTo>
                      <a:cubicBezTo>
                        <a:pt x="1253" y="1361"/>
                        <a:pt x="1312" y="1304"/>
                        <a:pt x="1375" y="1248"/>
                      </a:cubicBezTo>
                      <a:lnTo>
                        <a:pt x="1571" y="1083"/>
                      </a:lnTo>
                      <a:cubicBezTo>
                        <a:pt x="1638" y="1030"/>
                        <a:pt x="1703" y="977"/>
                        <a:pt x="1764" y="919"/>
                      </a:cubicBezTo>
                      <a:cubicBezTo>
                        <a:pt x="1828" y="863"/>
                        <a:pt x="1889" y="807"/>
                        <a:pt x="1946" y="748"/>
                      </a:cubicBezTo>
                      <a:cubicBezTo>
                        <a:pt x="2006" y="691"/>
                        <a:pt x="2065" y="633"/>
                        <a:pt x="2123" y="574"/>
                      </a:cubicBezTo>
                      <a:cubicBezTo>
                        <a:pt x="2182" y="515"/>
                        <a:pt x="2241" y="456"/>
                        <a:pt x="2297" y="397"/>
                      </a:cubicBezTo>
                      <a:cubicBezTo>
                        <a:pt x="2355" y="337"/>
                        <a:pt x="2412" y="278"/>
                        <a:pt x="2467" y="215"/>
                      </a:cubicBezTo>
                      <a:cubicBezTo>
                        <a:pt x="2524" y="154"/>
                        <a:pt x="2578" y="92"/>
                        <a:pt x="2626" y="24"/>
                      </a:cubicBezTo>
                      <a:lnTo>
                        <a:pt x="2590" y="0"/>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2128;p31"/>
                <p:cNvSpPr/>
                <p:nvPr>
                  <p:custDataLst>
                    <p:tags r:id="rId115"/>
                  </p:custDataLst>
                </p:nvPr>
              </p:nvSpPr>
              <p:spPr>
                <a:xfrm>
                  <a:off x="12324441" y="1669712"/>
                  <a:ext cx="200736" cy="132260"/>
                </a:xfrm>
                <a:custGeom>
                  <a:avLst/>
                  <a:gdLst/>
                  <a:ahLst/>
                  <a:cxnLst/>
                  <a:rect l="l" t="t" r="r" b="b"/>
                  <a:pathLst>
                    <a:path w="2609" h="1719" extrusionOk="0">
                      <a:moveTo>
                        <a:pt x="2579" y="0"/>
                      </a:moveTo>
                      <a:cubicBezTo>
                        <a:pt x="2488" y="3"/>
                        <a:pt x="2400" y="13"/>
                        <a:pt x="2314" y="24"/>
                      </a:cubicBezTo>
                      <a:cubicBezTo>
                        <a:pt x="2232" y="39"/>
                        <a:pt x="2150" y="52"/>
                        <a:pt x="2071" y="71"/>
                      </a:cubicBezTo>
                      <a:cubicBezTo>
                        <a:pt x="1994" y="89"/>
                        <a:pt x="1916" y="110"/>
                        <a:pt x="1843" y="134"/>
                      </a:cubicBezTo>
                      <a:cubicBezTo>
                        <a:pt x="1771" y="159"/>
                        <a:pt x="1702" y="183"/>
                        <a:pt x="1633" y="211"/>
                      </a:cubicBezTo>
                      <a:cubicBezTo>
                        <a:pt x="1566" y="239"/>
                        <a:pt x="1500" y="269"/>
                        <a:pt x="1441" y="302"/>
                      </a:cubicBezTo>
                      <a:cubicBezTo>
                        <a:pt x="1382" y="336"/>
                        <a:pt x="1326" y="372"/>
                        <a:pt x="1273" y="410"/>
                      </a:cubicBezTo>
                      <a:lnTo>
                        <a:pt x="1122" y="529"/>
                      </a:lnTo>
                      <a:cubicBezTo>
                        <a:pt x="1073" y="569"/>
                        <a:pt x="1023" y="608"/>
                        <a:pt x="973" y="647"/>
                      </a:cubicBezTo>
                      <a:lnTo>
                        <a:pt x="827" y="767"/>
                      </a:lnTo>
                      <a:lnTo>
                        <a:pt x="687" y="890"/>
                      </a:lnTo>
                      <a:lnTo>
                        <a:pt x="556" y="1017"/>
                      </a:lnTo>
                      <a:lnTo>
                        <a:pt x="431" y="1147"/>
                      </a:lnTo>
                      <a:cubicBezTo>
                        <a:pt x="272" y="1324"/>
                        <a:pt x="124" y="1506"/>
                        <a:pt x="1" y="1698"/>
                      </a:cubicBezTo>
                      <a:lnTo>
                        <a:pt x="40" y="1719"/>
                      </a:lnTo>
                      <a:cubicBezTo>
                        <a:pt x="231" y="1559"/>
                        <a:pt x="425" y="1405"/>
                        <a:pt x="632" y="1259"/>
                      </a:cubicBezTo>
                      <a:lnTo>
                        <a:pt x="786" y="1149"/>
                      </a:lnTo>
                      <a:lnTo>
                        <a:pt x="947" y="1043"/>
                      </a:lnTo>
                      <a:lnTo>
                        <a:pt x="1108" y="939"/>
                      </a:lnTo>
                      <a:lnTo>
                        <a:pt x="1275" y="839"/>
                      </a:lnTo>
                      <a:cubicBezTo>
                        <a:pt x="1332" y="806"/>
                        <a:pt x="1390" y="775"/>
                        <a:pt x="1450" y="744"/>
                      </a:cubicBezTo>
                      <a:lnTo>
                        <a:pt x="1634" y="655"/>
                      </a:lnTo>
                      <a:cubicBezTo>
                        <a:pt x="1695" y="626"/>
                        <a:pt x="1756" y="598"/>
                        <a:pt x="1812" y="565"/>
                      </a:cubicBezTo>
                      <a:cubicBezTo>
                        <a:pt x="1871" y="534"/>
                        <a:pt x="1927" y="501"/>
                        <a:pt x="1980" y="467"/>
                      </a:cubicBezTo>
                      <a:cubicBezTo>
                        <a:pt x="2008" y="449"/>
                        <a:pt x="2035" y="433"/>
                        <a:pt x="2062" y="416"/>
                      </a:cubicBezTo>
                      <a:cubicBezTo>
                        <a:pt x="2089" y="400"/>
                        <a:pt x="2116" y="383"/>
                        <a:pt x="2142" y="364"/>
                      </a:cubicBezTo>
                      <a:cubicBezTo>
                        <a:pt x="2196" y="331"/>
                        <a:pt x="2250" y="295"/>
                        <a:pt x="2301" y="259"/>
                      </a:cubicBezTo>
                      <a:cubicBezTo>
                        <a:pt x="2353" y="223"/>
                        <a:pt x="2407" y="187"/>
                        <a:pt x="2458" y="148"/>
                      </a:cubicBezTo>
                      <a:cubicBezTo>
                        <a:pt x="2510" y="112"/>
                        <a:pt x="2562" y="72"/>
                        <a:pt x="2609" y="28"/>
                      </a:cubicBezTo>
                      <a:lnTo>
                        <a:pt x="2579" y="0"/>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2129;p31"/>
                <p:cNvSpPr/>
                <p:nvPr>
                  <p:custDataLst>
                    <p:tags r:id="rId116"/>
                  </p:custDataLst>
                </p:nvPr>
              </p:nvSpPr>
              <p:spPr>
                <a:xfrm>
                  <a:off x="12324518" y="1741497"/>
                  <a:ext cx="178270" cy="60629"/>
                </a:xfrm>
                <a:custGeom>
                  <a:avLst/>
                  <a:gdLst/>
                  <a:ahLst/>
                  <a:cxnLst/>
                  <a:rect l="l" t="t" r="r" b="b"/>
                  <a:pathLst>
                    <a:path w="2317" h="788" extrusionOk="0">
                      <a:moveTo>
                        <a:pt x="1899" y="1"/>
                      </a:moveTo>
                      <a:cubicBezTo>
                        <a:pt x="1775" y="1"/>
                        <a:pt x="1655" y="10"/>
                        <a:pt x="1541" y="25"/>
                      </a:cubicBezTo>
                      <a:cubicBezTo>
                        <a:pt x="1486" y="32"/>
                        <a:pt x="1430" y="41"/>
                        <a:pt x="1378" y="54"/>
                      </a:cubicBezTo>
                      <a:cubicBezTo>
                        <a:pt x="1326" y="67"/>
                        <a:pt x="1277" y="83"/>
                        <a:pt x="1230" y="100"/>
                      </a:cubicBezTo>
                      <a:lnTo>
                        <a:pt x="1091" y="156"/>
                      </a:lnTo>
                      <a:cubicBezTo>
                        <a:pt x="1045" y="176"/>
                        <a:pt x="999" y="193"/>
                        <a:pt x="952" y="212"/>
                      </a:cubicBezTo>
                      <a:lnTo>
                        <a:pt x="814" y="268"/>
                      </a:lnTo>
                      <a:lnTo>
                        <a:pt x="680" y="327"/>
                      </a:lnTo>
                      <a:cubicBezTo>
                        <a:pt x="636" y="346"/>
                        <a:pt x="594" y="369"/>
                        <a:pt x="550" y="390"/>
                      </a:cubicBezTo>
                      <a:cubicBezTo>
                        <a:pt x="509" y="411"/>
                        <a:pt x="469" y="433"/>
                        <a:pt x="427" y="456"/>
                      </a:cubicBezTo>
                      <a:cubicBezTo>
                        <a:pt x="267" y="547"/>
                        <a:pt x="116" y="647"/>
                        <a:pt x="1" y="764"/>
                      </a:cubicBezTo>
                      <a:lnTo>
                        <a:pt x="37" y="788"/>
                      </a:lnTo>
                      <a:cubicBezTo>
                        <a:pt x="210" y="711"/>
                        <a:pt x="396" y="646"/>
                        <a:pt x="589" y="590"/>
                      </a:cubicBezTo>
                      <a:cubicBezTo>
                        <a:pt x="637" y="575"/>
                        <a:pt x="684" y="562"/>
                        <a:pt x="733" y="548"/>
                      </a:cubicBezTo>
                      <a:cubicBezTo>
                        <a:pt x="783" y="537"/>
                        <a:pt x="832" y="522"/>
                        <a:pt x="882" y="511"/>
                      </a:cubicBezTo>
                      <a:lnTo>
                        <a:pt x="1030" y="473"/>
                      </a:lnTo>
                      <a:lnTo>
                        <a:pt x="1181" y="438"/>
                      </a:lnTo>
                      <a:cubicBezTo>
                        <a:pt x="1233" y="427"/>
                        <a:pt x="1284" y="417"/>
                        <a:pt x="1338" y="407"/>
                      </a:cubicBezTo>
                      <a:lnTo>
                        <a:pt x="1498" y="382"/>
                      </a:lnTo>
                      <a:cubicBezTo>
                        <a:pt x="1606" y="366"/>
                        <a:pt x="1706" y="344"/>
                        <a:pt x="1799" y="312"/>
                      </a:cubicBezTo>
                      <a:cubicBezTo>
                        <a:pt x="1893" y="281"/>
                        <a:pt x="1982" y="247"/>
                        <a:pt x="2070" y="207"/>
                      </a:cubicBezTo>
                      <a:cubicBezTo>
                        <a:pt x="2113" y="186"/>
                        <a:pt x="2155" y="165"/>
                        <a:pt x="2197" y="141"/>
                      </a:cubicBezTo>
                      <a:cubicBezTo>
                        <a:pt x="2239" y="118"/>
                        <a:pt x="2280" y="93"/>
                        <a:pt x="2317" y="63"/>
                      </a:cubicBezTo>
                      <a:lnTo>
                        <a:pt x="2295" y="33"/>
                      </a:lnTo>
                      <a:cubicBezTo>
                        <a:pt x="2154" y="9"/>
                        <a:pt x="2024" y="2"/>
                        <a:pt x="1899"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2130;p31"/>
                <p:cNvSpPr/>
                <p:nvPr>
                  <p:custDataLst>
                    <p:tags r:id="rId117"/>
                  </p:custDataLst>
                </p:nvPr>
              </p:nvSpPr>
              <p:spPr>
                <a:xfrm>
                  <a:off x="12325672" y="1575537"/>
                  <a:ext cx="199275" cy="225434"/>
                </a:xfrm>
                <a:custGeom>
                  <a:avLst/>
                  <a:gdLst/>
                  <a:ahLst/>
                  <a:cxnLst/>
                  <a:rect l="l" t="t" r="r" b="b"/>
                  <a:pathLst>
                    <a:path w="2590" h="2930" extrusionOk="0">
                      <a:moveTo>
                        <a:pt x="2588" y="1"/>
                      </a:moveTo>
                      <a:cubicBezTo>
                        <a:pt x="1442" y="661"/>
                        <a:pt x="487" y="1692"/>
                        <a:pt x="0" y="2929"/>
                      </a:cubicBezTo>
                      <a:cubicBezTo>
                        <a:pt x="529" y="1683"/>
                        <a:pt x="1476" y="758"/>
                        <a:pt x="2590" y="4"/>
                      </a:cubicBezTo>
                      <a:lnTo>
                        <a:pt x="2588" y="1"/>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2131;p31"/>
                <p:cNvSpPr/>
                <p:nvPr>
                  <p:custDataLst>
                    <p:tags r:id="rId118"/>
                  </p:custDataLst>
                </p:nvPr>
              </p:nvSpPr>
              <p:spPr>
                <a:xfrm>
                  <a:off x="12325903" y="1670481"/>
                  <a:ext cx="198274" cy="130644"/>
                </a:xfrm>
                <a:custGeom>
                  <a:avLst/>
                  <a:gdLst/>
                  <a:ahLst/>
                  <a:cxnLst/>
                  <a:rect l="l" t="t" r="r" b="b"/>
                  <a:pathLst>
                    <a:path w="2577" h="1698" extrusionOk="0">
                      <a:moveTo>
                        <a:pt x="2575" y="1"/>
                      </a:moveTo>
                      <a:cubicBezTo>
                        <a:pt x="1569" y="280"/>
                        <a:pt x="689" y="924"/>
                        <a:pt x="0" y="1697"/>
                      </a:cubicBezTo>
                      <a:cubicBezTo>
                        <a:pt x="354" y="1333"/>
                        <a:pt x="753" y="978"/>
                        <a:pt x="1189" y="699"/>
                      </a:cubicBezTo>
                      <a:cubicBezTo>
                        <a:pt x="1626" y="419"/>
                        <a:pt x="2091" y="191"/>
                        <a:pt x="2576" y="6"/>
                      </a:cubicBezTo>
                      <a:lnTo>
                        <a:pt x="2575" y="1"/>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2132;p31"/>
                <p:cNvSpPr/>
                <p:nvPr>
                  <p:custDataLst>
                    <p:tags r:id="rId119"/>
                  </p:custDataLst>
                </p:nvPr>
              </p:nvSpPr>
              <p:spPr>
                <a:xfrm>
                  <a:off x="12325903" y="1745113"/>
                  <a:ext cx="176193" cy="55858"/>
                </a:xfrm>
                <a:custGeom>
                  <a:avLst/>
                  <a:gdLst/>
                  <a:ahLst/>
                  <a:cxnLst/>
                  <a:rect l="l" t="t" r="r" b="b"/>
                  <a:pathLst>
                    <a:path w="2290" h="726" extrusionOk="0">
                      <a:moveTo>
                        <a:pt x="2289" y="0"/>
                      </a:moveTo>
                      <a:cubicBezTo>
                        <a:pt x="1887" y="36"/>
                        <a:pt x="1491" y="122"/>
                        <a:pt x="1105" y="242"/>
                      </a:cubicBezTo>
                      <a:cubicBezTo>
                        <a:pt x="722" y="360"/>
                        <a:pt x="336" y="500"/>
                        <a:pt x="0" y="725"/>
                      </a:cubicBezTo>
                      <a:cubicBezTo>
                        <a:pt x="691" y="323"/>
                        <a:pt x="1513" y="181"/>
                        <a:pt x="2290" y="6"/>
                      </a:cubicBezTo>
                      <a:lnTo>
                        <a:pt x="2289" y="0"/>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33" name="组合 132"/>
            <p:cNvGrpSpPr/>
            <p:nvPr/>
          </p:nvGrpSpPr>
          <p:grpSpPr>
            <a:xfrm>
              <a:off x="395" y="4838"/>
              <a:ext cx="777" cy="542"/>
              <a:chOff x="65" y="6371"/>
              <a:chExt cx="2597" cy="1812"/>
            </a:xfrm>
          </p:grpSpPr>
          <p:grpSp>
            <p:nvGrpSpPr>
              <p:cNvPr id="134" name="Google Shape;2126;p31"/>
              <p:cNvGrpSpPr/>
              <p:nvPr/>
            </p:nvGrpSpPr>
            <p:grpSpPr>
              <a:xfrm rot="1073164" flipH="1">
                <a:off x="65" y="6371"/>
                <a:ext cx="1611" cy="1812"/>
                <a:chOff x="12324056" y="1574768"/>
                <a:chExt cx="202121" cy="227358"/>
              </a:xfrm>
            </p:grpSpPr>
            <p:sp>
              <p:nvSpPr>
                <p:cNvPr id="135" name="Google Shape;2127;p31"/>
                <p:cNvSpPr/>
                <p:nvPr>
                  <p:custDataLst>
                    <p:tags r:id="rId108"/>
                  </p:custDataLst>
                </p:nvPr>
              </p:nvSpPr>
              <p:spPr>
                <a:xfrm>
                  <a:off x="12324056" y="1574768"/>
                  <a:ext cx="202121" cy="226896"/>
                </a:xfrm>
                <a:custGeom>
                  <a:avLst/>
                  <a:gdLst/>
                  <a:ahLst/>
                  <a:cxnLst/>
                  <a:rect l="l" t="t" r="r" b="b"/>
                  <a:pathLst>
                    <a:path w="2627" h="2949" extrusionOk="0">
                      <a:moveTo>
                        <a:pt x="2590" y="0"/>
                      </a:moveTo>
                      <a:cubicBezTo>
                        <a:pt x="2488" y="32"/>
                        <a:pt x="2390" y="68"/>
                        <a:pt x="2295" y="106"/>
                      </a:cubicBezTo>
                      <a:cubicBezTo>
                        <a:pt x="2202" y="144"/>
                        <a:pt x="2112" y="188"/>
                        <a:pt x="2025" y="231"/>
                      </a:cubicBezTo>
                      <a:cubicBezTo>
                        <a:pt x="1940" y="275"/>
                        <a:pt x="1858" y="322"/>
                        <a:pt x="1776" y="371"/>
                      </a:cubicBezTo>
                      <a:cubicBezTo>
                        <a:pt x="1700" y="420"/>
                        <a:pt x="1623" y="471"/>
                        <a:pt x="1549" y="523"/>
                      </a:cubicBezTo>
                      <a:cubicBezTo>
                        <a:pt x="1477" y="577"/>
                        <a:pt x="1408" y="632"/>
                        <a:pt x="1343" y="690"/>
                      </a:cubicBezTo>
                      <a:cubicBezTo>
                        <a:pt x="1280" y="748"/>
                        <a:pt x="1223" y="810"/>
                        <a:pt x="1165" y="871"/>
                      </a:cubicBezTo>
                      <a:lnTo>
                        <a:pt x="1008" y="1062"/>
                      </a:lnTo>
                      <a:cubicBezTo>
                        <a:pt x="960" y="1128"/>
                        <a:pt x="908" y="1191"/>
                        <a:pt x="857" y="1255"/>
                      </a:cubicBezTo>
                      <a:lnTo>
                        <a:pt x="711" y="1451"/>
                      </a:lnTo>
                      <a:lnTo>
                        <a:pt x="575" y="1650"/>
                      </a:lnTo>
                      <a:lnTo>
                        <a:pt x="451" y="1855"/>
                      </a:lnTo>
                      <a:lnTo>
                        <a:pt x="337" y="2063"/>
                      </a:lnTo>
                      <a:cubicBezTo>
                        <a:pt x="195" y="2344"/>
                        <a:pt x="80" y="2634"/>
                        <a:pt x="0" y="2933"/>
                      </a:cubicBezTo>
                      <a:lnTo>
                        <a:pt x="44" y="2949"/>
                      </a:lnTo>
                      <a:cubicBezTo>
                        <a:pt x="195" y="2675"/>
                        <a:pt x="363" y="2407"/>
                        <a:pt x="556" y="2154"/>
                      </a:cubicBezTo>
                      <a:lnTo>
                        <a:pt x="704" y="1963"/>
                      </a:lnTo>
                      <a:lnTo>
                        <a:pt x="861" y="1779"/>
                      </a:lnTo>
                      <a:lnTo>
                        <a:pt x="1022" y="1596"/>
                      </a:lnTo>
                      <a:lnTo>
                        <a:pt x="1192" y="1419"/>
                      </a:lnTo>
                      <a:cubicBezTo>
                        <a:pt x="1253" y="1361"/>
                        <a:pt x="1312" y="1304"/>
                        <a:pt x="1375" y="1248"/>
                      </a:cubicBezTo>
                      <a:lnTo>
                        <a:pt x="1571" y="1083"/>
                      </a:lnTo>
                      <a:cubicBezTo>
                        <a:pt x="1638" y="1030"/>
                        <a:pt x="1703" y="977"/>
                        <a:pt x="1764" y="919"/>
                      </a:cubicBezTo>
                      <a:cubicBezTo>
                        <a:pt x="1828" y="863"/>
                        <a:pt x="1889" y="807"/>
                        <a:pt x="1946" y="748"/>
                      </a:cubicBezTo>
                      <a:cubicBezTo>
                        <a:pt x="2006" y="691"/>
                        <a:pt x="2065" y="633"/>
                        <a:pt x="2123" y="574"/>
                      </a:cubicBezTo>
                      <a:cubicBezTo>
                        <a:pt x="2182" y="515"/>
                        <a:pt x="2241" y="456"/>
                        <a:pt x="2297" y="397"/>
                      </a:cubicBezTo>
                      <a:cubicBezTo>
                        <a:pt x="2355" y="337"/>
                        <a:pt x="2412" y="278"/>
                        <a:pt x="2467" y="215"/>
                      </a:cubicBezTo>
                      <a:cubicBezTo>
                        <a:pt x="2524" y="154"/>
                        <a:pt x="2578" y="92"/>
                        <a:pt x="2626" y="24"/>
                      </a:cubicBezTo>
                      <a:lnTo>
                        <a:pt x="2590" y="0"/>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2128;p31"/>
                <p:cNvSpPr/>
                <p:nvPr>
                  <p:custDataLst>
                    <p:tags r:id="rId109"/>
                  </p:custDataLst>
                </p:nvPr>
              </p:nvSpPr>
              <p:spPr>
                <a:xfrm>
                  <a:off x="12324441" y="1669712"/>
                  <a:ext cx="200736" cy="132260"/>
                </a:xfrm>
                <a:custGeom>
                  <a:avLst/>
                  <a:gdLst/>
                  <a:ahLst/>
                  <a:cxnLst/>
                  <a:rect l="l" t="t" r="r" b="b"/>
                  <a:pathLst>
                    <a:path w="2609" h="1719" extrusionOk="0">
                      <a:moveTo>
                        <a:pt x="2579" y="0"/>
                      </a:moveTo>
                      <a:cubicBezTo>
                        <a:pt x="2488" y="3"/>
                        <a:pt x="2400" y="13"/>
                        <a:pt x="2314" y="24"/>
                      </a:cubicBezTo>
                      <a:cubicBezTo>
                        <a:pt x="2232" y="39"/>
                        <a:pt x="2150" y="52"/>
                        <a:pt x="2071" y="71"/>
                      </a:cubicBezTo>
                      <a:cubicBezTo>
                        <a:pt x="1994" y="89"/>
                        <a:pt x="1916" y="110"/>
                        <a:pt x="1843" y="134"/>
                      </a:cubicBezTo>
                      <a:cubicBezTo>
                        <a:pt x="1771" y="159"/>
                        <a:pt x="1702" y="183"/>
                        <a:pt x="1633" y="211"/>
                      </a:cubicBezTo>
                      <a:cubicBezTo>
                        <a:pt x="1566" y="239"/>
                        <a:pt x="1500" y="269"/>
                        <a:pt x="1441" y="302"/>
                      </a:cubicBezTo>
                      <a:cubicBezTo>
                        <a:pt x="1382" y="336"/>
                        <a:pt x="1326" y="372"/>
                        <a:pt x="1273" y="410"/>
                      </a:cubicBezTo>
                      <a:lnTo>
                        <a:pt x="1122" y="529"/>
                      </a:lnTo>
                      <a:cubicBezTo>
                        <a:pt x="1073" y="569"/>
                        <a:pt x="1023" y="608"/>
                        <a:pt x="973" y="647"/>
                      </a:cubicBezTo>
                      <a:lnTo>
                        <a:pt x="827" y="767"/>
                      </a:lnTo>
                      <a:lnTo>
                        <a:pt x="687" y="890"/>
                      </a:lnTo>
                      <a:lnTo>
                        <a:pt x="556" y="1017"/>
                      </a:lnTo>
                      <a:lnTo>
                        <a:pt x="431" y="1147"/>
                      </a:lnTo>
                      <a:cubicBezTo>
                        <a:pt x="272" y="1324"/>
                        <a:pt x="124" y="1506"/>
                        <a:pt x="1" y="1698"/>
                      </a:cubicBezTo>
                      <a:lnTo>
                        <a:pt x="40" y="1719"/>
                      </a:lnTo>
                      <a:cubicBezTo>
                        <a:pt x="231" y="1559"/>
                        <a:pt x="425" y="1405"/>
                        <a:pt x="632" y="1259"/>
                      </a:cubicBezTo>
                      <a:lnTo>
                        <a:pt x="786" y="1149"/>
                      </a:lnTo>
                      <a:lnTo>
                        <a:pt x="947" y="1043"/>
                      </a:lnTo>
                      <a:lnTo>
                        <a:pt x="1108" y="939"/>
                      </a:lnTo>
                      <a:lnTo>
                        <a:pt x="1275" y="839"/>
                      </a:lnTo>
                      <a:cubicBezTo>
                        <a:pt x="1332" y="806"/>
                        <a:pt x="1390" y="775"/>
                        <a:pt x="1450" y="744"/>
                      </a:cubicBezTo>
                      <a:lnTo>
                        <a:pt x="1634" y="655"/>
                      </a:lnTo>
                      <a:cubicBezTo>
                        <a:pt x="1695" y="626"/>
                        <a:pt x="1756" y="598"/>
                        <a:pt x="1812" y="565"/>
                      </a:cubicBezTo>
                      <a:cubicBezTo>
                        <a:pt x="1871" y="534"/>
                        <a:pt x="1927" y="501"/>
                        <a:pt x="1980" y="467"/>
                      </a:cubicBezTo>
                      <a:cubicBezTo>
                        <a:pt x="2008" y="449"/>
                        <a:pt x="2035" y="433"/>
                        <a:pt x="2062" y="416"/>
                      </a:cubicBezTo>
                      <a:cubicBezTo>
                        <a:pt x="2089" y="400"/>
                        <a:pt x="2116" y="383"/>
                        <a:pt x="2142" y="364"/>
                      </a:cubicBezTo>
                      <a:cubicBezTo>
                        <a:pt x="2196" y="331"/>
                        <a:pt x="2250" y="295"/>
                        <a:pt x="2301" y="259"/>
                      </a:cubicBezTo>
                      <a:cubicBezTo>
                        <a:pt x="2353" y="223"/>
                        <a:pt x="2407" y="187"/>
                        <a:pt x="2458" y="148"/>
                      </a:cubicBezTo>
                      <a:cubicBezTo>
                        <a:pt x="2510" y="112"/>
                        <a:pt x="2562" y="72"/>
                        <a:pt x="2609" y="28"/>
                      </a:cubicBezTo>
                      <a:lnTo>
                        <a:pt x="2579" y="0"/>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2129;p31"/>
                <p:cNvSpPr/>
                <p:nvPr>
                  <p:custDataLst>
                    <p:tags r:id="rId110"/>
                  </p:custDataLst>
                </p:nvPr>
              </p:nvSpPr>
              <p:spPr>
                <a:xfrm>
                  <a:off x="12324518" y="1741497"/>
                  <a:ext cx="178270" cy="60629"/>
                </a:xfrm>
                <a:custGeom>
                  <a:avLst/>
                  <a:gdLst/>
                  <a:ahLst/>
                  <a:cxnLst/>
                  <a:rect l="l" t="t" r="r" b="b"/>
                  <a:pathLst>
                    <a:path w="2317" h="788" extrusionOk="0">
                      <a:moveTo>
                        <a:pt x="1899" y="1"/>
                      </a:moveTo>
                      <a:cubicBezTo>
                        <a:pt x="1775" y="1"/>
                        <a:pt x="1655" y="10"/>
                        <a:pt x="1541" y="25"/>
                      </a:cubicBezTo>
                      <a:cubicBezTo>
                        <a:pt x="1486" y="32"/>
                        <a:pt x="1430" y="41"/>
                        <a:pt x="1378" y="54"/>
                      </a:cubicBezTo>
                      <a:cubicBezTo>
                        <a:pt x="1326" y="67"/>
                        <a:pt x="1277" y="83"/>
                        <a:pt x="1230" y="100"/>
                      </a:cubicBezTo>
                      <a:lnTo>
                        <a:pt x="1091" y="156"/>
                      </a:lnTo>
                      <a:cubicBezTo>
                        <a:pt x="1045" y="176"/>
                        <a:pt x="999" y="193"/>
                        <a:pt x="952" y="212"/>
                      </a:cubicBezTo>
                      <a:lnTo>
                        <a:pt x="814" y="268"/>
                      </a:lnTo>
                      <a:lnTo>
                        <a:pt x="680" y="327"/>
                      </a:lnTo>
                      <a:cubicBezTo>
                        <a:pt x="636" y="346"/>
                        <a:pt x="594" y="369"/>
                        <a:pt x="550" y="390"/>
                      </a:cubicBezTo>
                      <a:cubicBezTo>
                        <a:pt x="509" y="411"/>
                        <a:pt x="469" y="433"/>
                        <a:pt x="427" y="456"/>
                      </a:cubicBezTo>
                      <a:cubicBezTo>
                        <a:pt x="267" y="547"/>
                        <a:pt x="116" y="647"/>
                        <a:pt x="1" y="764"/>
                      </a:cubicBezTo>
                      <a:lnTo>
                        <a:pt x="37" y="788"/>
                      </a:lnTo>
                      <a:cubicBezTo>
                        <a:pt x="210" y="711"/>
                        <a:pt x="396" y="646"/>
                        <a:pt x="589" y="590"/>
                      </a:cubicBezTo>
                      <a:cubicBezTo>
                        <a:pt x="637" y="575"/>
                        <a:pt x="684" y="562"/>
                        <a:pt x="733" y="548"/>
                      </a:cubicBezTo>
                      <a:cubicBezTo>
                        <a:pt x="783" y="537"/>
                        <a:pt x="832" y="522"/>
                        <a:pt x="882" y="511"/>
                      </a:cubicBezTo>
                      <a:lnTo>
                        <a:pt x="1030" y="473"/>
                      </a:lnTo>
                      <a:lnTo>
                        <a:pt x="1181" y="438"/>
                      </a:lnTo>
                      <a:cubicBezTo>
                        <a:pt x="1233" y="427"/>
                        <a:pt x="1284" y="417"/>
                        <a:pt x="1338" y="407"/>
                      </a:cubicBezTo>
                      <a:lnTo>
                        <a:pt x="1498" y="382"/>
                      </a:lnTo>
                      <a:cubicBezTo>
                        <a:pt x="1606" y="366"/>
                        <a:pt x="1706" y="344"/>
                        <a:pt x="1799" y="312"/>
                      </a:cubicBezTo>
                      <a:cubicBezTo>
                        <a:pt x="1893" y="281"/>
                        <a:pt x="1982" y="247"/>
                        <a:pt x="2070" y="207"/>
                      </a:cubicBezTo>
                      <a:cubicBezTo>
                        <a:pt x="2113" y="186"/>
                        <a:pt x="2155" y="165"/>
                        <a:pt x="2197" y="141"/>
                      </a:cubicBezTo>
                      <a:cubicBezTo>
                        <a:pt x="2239" y="118"/>
                        <a:pt x="2280" y="93"/>
                        <a:pt x="2317" y="63"/>
                      </a:cubicBezTo>
                      <a:lnTo>
                        <a:pt x="2295" y="33"/>
                      </a:lnTo>
                      <a:cubicBezTo>
                        <a:pt x="2154" y="9"/>
                        <a:pt x="2024" y="2"/>
                        <a:pt x="1899"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2130;p31"/>
                <p:cNvSpPr/>
                <p:nvPr>
                  <p:custDataLst>
                    <p:tags r:id="rId111"/>
                  </p:custDataLst>
                </p:nvPr>
              </p:nvSpPr>
              <p:spPr>
                <a:xfrm>
                  <a:off x="12325672" y="1575537"/>
                  <a:ext cx="199275" cy="225434"/>
                </a:xfrm>
                <a:custGeom>
                  <a:avLst/>
                  <a:gdLst/>
                  <a:ahLst/>
                  <a:cxnLst/>
                  <a:rect l="l" t="t" r="r" b="b"/>
                  <a:pathLst>
                    <a:path w="2590" h="2930" extrusionOk="0">
                      <a:moveTo>
                        <a:pt x="2588" y="1"/>
                      </a:moveTo>
                      <a:cubicBezTo>
                        <a:pt x="1442" y="661"/>
                        <a:pt x="487" y="1692"/>
                        <a:pt x="0" y="2929"/>
                      </a:cubicBezTo>
                      <a:cubicBezTo>
                        <a:pt x="529" y="1683"/>
                        <a:pt x="1476" y="758"/>
                        <a:pt x="2590" y="4"/>
                      </a:cubicBezTo>
                      <a:lnTo>
                        <a:pt x="2588" y="1"/>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2131;p31"/>
                <p:cNvSpPr/>
                <p:nvPr>
                  <p:custDataLst>
                    <p:tags r:id="rId112"/>
                  </p:custDataLst>
                </p:nvPr>
              </p:nvSpPr>
              <p:spPr>
                <a:xfrm>
                  <a:off x="12325903" y="1670481"/>
                  <a:ext cx="198274" cy="130644"/>
                </a:xfrm>
                <a:custGeom>
                  <a:avLst/>
                  <a:gdLst/>
                  <a:ahLst/>
                  <a:cxnLst/>
                  <a:rect l="l" t="t" r="r" b="b"/>
                  <a:pathLst>
                    <a:path w="2577" h="1698" extrusionOk="0">
                      <a:moveTo>
                        <a:pt x="2575" y="1"/>
                      </a:moveTo>
                      <a:cubicBezTo>
                        <a:pt x="1569" y="280"/>
                        <a:pt x="689" y="924"/>
                        <a:pt x="0" y="1697"/>
                      </a:cubicBezTo>
                      <a:cubicBezTo>
                        <a:pt x="354" y="1333"/>
                        <a:pt x="753" y="978"/>
                        <a:pt x="1189" y="699"/>
                      </a:cubicBezTo>
                      <a:cubicBezTo>
                        <a:pt x="1626" y="419"/>
                        <a:pt x="2091" y="191"/>
                        <a:pt x="2576" y="6"/>
                      </a:cubicBezTo>
                      <a:lnTo>
                        <a:pt x="2575" y="1"/>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2132;p31"/>
                <p:cNvSpPr/>
                <p:nvPr>
                  <p:custDataLst>
                    <p:tags r:id="rId113"/>
                  </p:custDataLst>
                </p:nvPr>
              </p:nvSpPr>
              <p:spPr>
                <a:xfrm>
                  <a:off x="12325903" y="1745113"/>
                  <a:ext cx="176193" cy="55858"/>
                </a:xfrm>
                <a:custGeom>
                  <a:avLst/>
                  <a:gdLst/>
                  <a:ahLst/>
                  <a:cxnLst/>
                  <a:rect l="l" t="t" r="r" b="b"/>
                  <a:pathLst>
                    <a:path w="2290" h="726" extrusionOk="0">
                      <a:moveTo>
                        <a:pt x="2289" y="0"/>
                      </a:moveTo>
                      <a:cubicBezTo>
                        <a:pt x="1887" y="36"/>
                        <a:pt x="1491" y="122"/>
                        <a:pt x="1105" y="242"/>
                      </a:cubicBezTo>
                      <a:cubicBezTo>
                        <a:pt x="722" y="360"/>
                        <a:pt x="336" y="500"/>
                        <a:pt x="0" y="725"/>
                      </a:cubicBezTo>
                      <a:cubicBezTo>
                        <a:pt x="691" y="323"/>
                        <a:pt x="1513" y="181"/>
                        <a:pt x="2290" y="6"/>
                      </a:cubicBezTo>
                      <a:lnTo>
                        <a:pt x="2289" y="0"/>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1" name="Google Shape;2126;p31"/>
              <p:cNvGrpSpPr/>
              <p:nvPr/>
            </p:nvGrpSpPr>
            <p:grpSpPr>
              <a:xfrm rot="20526835">
                <a:off x="1052" y="6371"/>
                <a:ext cx="1611" cy="1812"/>
                <a:chOff x="12324056" y="1574768"/>
                <a:chExt cx="202121" cy="227358"/>
              </a:xfrm>
            </p:grpSpPr>
            <p:sp>
              <p:nvSpPr>
                <p:cNvPr id="142" name="Google Shape;2127;p31"/>
                <p:cNvSpPr/>
                <p:nvPr>
                  <p:custDataLst>
                    <p:tags r:id="rId102"/>
                  </p:custDataLst>
                </p:nvPr>
              </p:nvSpPr>
              <p:spPr>
                <a:xfrm>
                  <a:off x="12324056" y="1574768"/>
                  <a:ext cx="202121" cy="226896"/>
                </a:xfrm>
                <a:custGeom>
                  <a:avLst/>
                  <a:gdLst/>
                  <a:ahLst/>
                  <a:cxnLst/>
                  <a:rect l="l" t="t" r="r" b="b"/>
                  <a:pathLst>
                    <a:path w="2627" h="2949" extrusionOk="0">
                      <a:moveTo>
                        <a:pt x="2590" y="0"/>
                      </a:moveTo>
                      <a:cubicBezTo>
                        <a:pt x="2488" y="32"/>
                        <a:pt x="2390" y="68"/>
                        <a:pt x="2295" y="106"/>
                      </a:cubicBezTo>
                      <a:cubicBezTo>
                        <a:pt x="2202" y="144"/>
                        <a:pt x="2112" y="188"/>
                        <a:pt x="2025" y="231"/>
                      </a:cubicBezTo>
                      <a:cubicBezTo>
                        <a:pt x="1940" y="275"/>
                        <a:pt x="1858" y="322"/>
                        <a:pt x="1776" y="371"/>
                      </a:cubicBezTo>
                      <a:cubicBezTo>
                        <a:pt x="1700" y="420"/>
                        <a:pt x="1623" y="471"/>
                        <a:pt x="1549" y="523"/>
                      </a:cubicBezTo>
                      <a:cubicBezTo>
                        <a:pt x="1477" y="577"/>
                        <a:pt x="1408" y="632"/>
                        <a:pt x="1343" y="690"/>
                      </a:cubicBezTo>
                      <a:cubicBezTo>
                        <a:pt x="1280" y="748"/>
                        <a:pt x="1223" y="810"/>
                        <a:pt x="1165" y="871"/>
                      </a:cubicBezTo>
                      <a:lnTo>
                        <a:pt x="1008" y="1062"/>
                      </a:lnTo>
                      <a:cubicBezTo>
                        <a:pt x="960" y="1128"/>
                        <a:pt x="908" y="1191"/>
                        <a:pt x="857" y="1255"/>
                      </a:cubicBezTo>
                      <a:lnTo>
                        <a:pt x="711" y="1451"/>
                      </a:lnTo>
                      <a:lnTo>
                        <a:pt x="575" y="1650"/>
                      </a:lnTo>
                      <a:lnTo>
                        <a:pt x="451" y="1855"/>
                      </a:lnTo>
                      <a:lnTo>
                        <a:pt x="337" y="2063"/>
                      </a:lnTo>
                      <a:cubicBezTo>
                        <a:pt x="195" y="2344"/>
                        <a:pt x="80" y="2634"/>
                        <a:pt x="0" y="2933"/>
                      </a:cubicBezTo>
                      <a:lnTo>
                        <a:pt x="44" y="2949"/>
                      </a:lnTo>
                      <a:cubicBezTo>
                        <a:pt x="195" y="2675"/>
                        <a:pt x="363" y="2407"/>
                        <a:pt x="556" y="2154"/>
                      </a:cubicBezTo>
                      <a:lnTo>
                        <a:pt x="704" y="1963"/>
                      </a:lnTo>
                      <a:lnTo>
                        <a:pt x="861" y="1779"/>
                      </a:lnTo>
                      <a:lnTo>
                        <a:pt x="1022" y="1596"/>
                      </a:lnTo>
                      <a:lnTo>
                        <a:pt x="1192" y="1419"/>
                      </a:lnTo>
                      <a:cubicBezTo>
                        <a:pt x="1253" y="1361"/>
                        <a:pt x="1312" y="1304"/>
                        <a:pt x="1375" y="1248"/>
                      </a:cubicBezTo>
                      <a:lnTo>
                        <a:pt x="1571" y="1083"/>
                      </a:lnTo>
                      <a:cubicBezTo>
                        <a:pt x="1638" y="1030"/>
                        <a:pt x="1703" y="977"/>
                        <a:pt x="1764" y="919"/>
                      </a:cubicBezTo>
                      <a:cubicBezTo>
                        <a:pt x="1828" y="863"/>
                        <a:pt x="1889" y="807"/>
                        <a:pt x="1946" y="748"/>
                      </a:cubicBezTo>
                      <a:cubicBezTo>
                        <a:pt x="2006" y="691"/>
                        <a:pt x="2065" y="633"/>
                        <a:pt x="2123" y="574"/>
                      </a:cubicBezTo>
                      <a:cubicBezTo>
                        <a:pt x="2182" y="515"/>
                        <a:pt x="2241" y="456"/>
                        <a:pt x="2297" y="397"/>
                      </a:cubicBezTo>
                      <a:cubicBezTo>
                        <a:pt x="2355" y="337"/>
                        <a:pt x="2412" y="278"/>
                        <a:pt x="2467" y="215"/>
                      </a:cubicBezTo>
                      <a:cubicBezTo>
                        <a:pt x="2524" y="154"/>
                        <a:pt x="2578" y="92"/>
                        <a:pt x="2626" y="24"/>
                      </a:cubicBezTo>
                      <a:lnTo>
                        <a:pt x="2590" y="0"/>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2128;p31"/>
                <p:cNvSpPr/>
                <p:nvPr>
                  <p:custDataLst>
                    <p:tags r:id="rId103"/>
                  </p:custDataLst>
                </p:nvPr>
              </p:nvSpPr>
              <p:spPr>
                <a:xfrm>
                  <a:off x="12324441" y="1669712"/>
                  <a:ext cx="200736" cy="132260"/>
                </a:xfrm>
                <a:custGeom>
                  <a:avLst/>
                  <a:gdLst/>
                  <a:ahLst/>
                  <a:cxnLst/>
                  <a:rect l="l" t="t" r="r" b="b"/>
                  <a:pathLst>
                    <a:path w="2609" h="1719" extrusionOk="0">
                      <a:moveTo>
                        <a:pt x="2579" y="0"/>
                      </a:moveTo>
                      <a:cubicBezTo>
                        <a:pt x="2488" y="3"/>
                        <a:pt x="2400" y="13"/>
                        <a:pt x="2314" y="24"/>
                      </a:cubicBezTo>
                      <a:cubicBezTo>
                        <a:pt x="2232" y="39"/>
                        <a:pt x="2150" y="52"/>
                        <a:pt x="2071" y="71"/>
                      </a:cubicBezTo>
                      <a:cubicBezTo>
                        <a:pt x="1994" y="89"/>
                        <a:pt x="1916" y="110"/>
                        <a:pt x="1843" y="134"/>
                      </a:cubicBezTo>
                      <a:cubicBezTo>
                        <a:pt x="1771" y="159"/>
                        <a:pt x="1702" y="183"/>
                        <a:pt x="1633" y="211"/>
                      </a:cubicBezTo>
                      <a:cubicBezTo>
                        <a:pt x="1566" y="239"/>
                        <a:pt x="1500" y="269"/>
                        <a:pt x="1441" y="302"/>
                      </a:cubicBezTo>
                      <a:cubicBezTo>
                        <a:pt x="1382" y="336"/>
                        <a:pt x="1326" y="372"/>
                        <a:pt x="1273" y="410"/>
                      </a:cubicBezTo>
                      <a:lnTo>
                        <a:pt x="1122" y="529"/>
                      </a:lnTo>
                      <a:cubicBezTo>
                        <a:pt x="1073" y="569"/>
                        <a:pt x="1023" y="608"/>
                        <a:pt x="973" y="647"/>
                      </a:cubicBezTo>
                      <a:lnTo>
                        <a:pt x="827" y="767"/>
                      </a:lnTo>
                      <a:lnTo>
                        <a:pt x="687" y="890"/>
                      </a:lnTo>
                      <a:lnTo>
                        <a:pt x="556" y="1017"/>
                      </a:lnTo>
                      <a:lnTo>
                        <a:pt x="431" y="1147"/>
                      </a:lnTo>
                      <a:cubicBezTo>
                        <a:pt x="272" y="1324"/>
                        <a:pt x="124" y="1506"/>
                        <a:pt x="1" y="1698"/>
                      </a:cubicBezTo>
                      <a:lnTo>
                        <a:pt x="40" y="1719"/>
                      </a:lnTo>
                      <a:cubicBezTo>
                        <a:pt x="231" y="1559"/>
                        <a:pt x="425" y="1405"/>
                        <a:pt x="632" y="1259"/>
                      </a:cubicBezTo>
                      <a:lnTo>
                        <a:pt x="786" y="1149"/>
                      </a:lnTo>
                      <a:lnTo>
                        <a:pt x="947" y="1043"/>
                      </a:lnTo>
                      <a:lnTo>
                        <a:pt x="1108" y="939"/>
                      </a:lnTo>
                      <a:lnTo>
                        <a:pt x="1275" y="839"/>
                      </a:lnTo>
                      <a:cubicBezTo>
                        <a:pt x="1332" y="806"/>
                        <a:pt x="1390" y="775"/>
                        <a:pt x="1450" y="744"/>
                      </a:cubicBezTo>
                      <a:lnTo>
                        <a:pt x="1634" y="655"/>
                      </a:lnTo>
                      <a:cubicBezTo>
                        <a:pt x="1695" y="626"/>
                        <a:pt x="1756" y="598"/>
                        <a:pt x="1812" y="565"/>
                      </a:cubicBezTo>
                      <a:cubicBezTo>
                        <a:pt x="1871" y="534"/>
                        <a:pt x="1927" y="501"/>
                        <a:pt x="1980" y="467"/>
                      </a:cubicBezTo>
                      <a:cubicBezTo>
                        <a:pt x="2008" y="449"/>
                        <a:pt x="2035" y="433"/>
                        <a:pt x="2062" y="416"/>
                      </a:cubicBezTo>
                      <a:cubicBezTo>
                        <a:pt x="2089" y="400"/>
                        <a:pt x="2116" y="383"/>
                        <a:pt x="2142" y="364"/>
                      </a:cubicBezTo>
                      <a:cubicBezTo>
                        <a:pt x="2196" y="331"/>
                        <a:pt x="2250" y="295"/>
                        <a:pt x="2301" y="259"/>
                      </a:cubicBezTo>
                      <a:cubicBezTo>
                        <a:pt x="2353" y="223"/>
                        <a:pt x="2407" y="187"/>
                        <a:pt x="2458" y="148"/>
                      </a:cubicBezTo>
                      <a:cubicBezTo>
                        <a:pt x="2510" y="112"/>
                        <a:pt x="2562" y="72"/>
                        <a:pt x="2609" y="28"/>
                      </a:cubicBezTo>
                      <a:lnTo>
                        <a:pt x="2579" y="0"/>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2129;p31"/>
                <p:cNvSpPr/>
                <p:nvPr>
                  <p:custDataLst>
                    <p:tags r:id="rId104"/>
                  </p:custDataLst>
                </p:nvPr>
              </p:nvSpPr>
              <p:spPr>
                <a:xfrm>
                  <a:off x="12324518" y="1741497"/>
                  <a:ext cx="178270" cy="60629"/>
                </a:xfrm>
                <a:custGeom>
                  <a:avLst/>
                  <a:gdLst/>
                  <a:ahLst/>
                  <a:cxnLst/>
                  <a:rect l="l" t="t" r="r" b="b"/>
                  <a:pathLst>
                    <a:path w="2317" h="788" extrusionOk="0">
                      <a:moveTo>
                        <a:pt x="1899" y="1"/>
                      </a:moveTo>
                      <a:cubicBezTo>
                        <a:pt x="1775" y="1"/>
                        <a:pt x="1655" y="10"/>
                        <a:pt x="1541" y="25"/>
                      </a:cubicBezTo>
                      <a:cubicBezTo>
                        <a:pt x="1486" y="32"/>
                        <a:pt x="1430" y="41"/>
                        <a:pt x="1378" y="54"/>
                      </a:cubicBezTo>
                      <a:cubicBezTo>
                        <a:pt x="1326" y="67"/>
                        <a:pt x="1277" y="83"/>
                        <a:pt x="1230" y="100"/>
                      </a:cubicBezTo>
                      <a:lnTo>
                        <a:pt x="1091" y="156"/>
                      </a:lnTo>
                      <a:cubicBezTo>
                        <a:pt x="1045" y="176"/>
                        <a:pt x="999" y="193"/>
                        <a:pt x="952" y="212"/>
                      </a:cubicBezTo>
                      <a:lnTo>
                        <a:pt x="814" y="268"/>
                      </a:lnTo>
                      <a:lnTo>
                        <a:pt x="680" y="327"/>
                      </a:lnTo>
                      <a:cubicBezTo>
                        <a:pt x="636" y="346"/>
                        <a:pt x="594" y="369"/>
                        <a:pt x="550" y="390"/>
                      </a:cubicBezTo>
                      <a:cubicBezTo>
                        <a:pt x="509" y="411"/>
                        <a:pt x="469" y="433"/>
                        <a:pt x="427" y="456"/>
                      </a:cubicBezTo>
                      <a:cubicBezTo>
                        <a:pt x="267" y="547"/>
                        <a:pt x="116" y="647"/>
                        <a:pt x="1" y="764"/>
                      </a:cubicBezTo>
                      <a:lnTo>
                        <a:pt x="37" y="788"/>
                      </a:lnTo>
                      <a:cubicBezTo>
                        <a:pt x="210" y="711"/>
                        <a:pt x="396" y="646"/>
                        <a:pt x="589" y="590"/>
                      </a:cubicBezTo>
                      <a:cubicBezTo>
                        <a:pt x="637" y="575"/>
                        <a:pt x="684" y="562"/>
                        <a:pt x="733" y="548"/>
                      </a:cubicBezTo>
                      <a:cubicBezTo>
                        <a:pt x="783" y="537"/>
                        <a:pt x="832" y="522"/>
                        <a:pt x="882" y="511"/>
                      </a:cubicBezTo>
                      <a:lnTo>
                        <a:pt x="1030" y="473"/>
                      </a:lnTo>
                      <a:lnTo>
                        <a:pt x="1181" y="438"/>
                      </a:lnTo>
                      <a:cubicBezTo>
                        <a:pt x="1233" y="427"/>
                        <a:pt x="1284" y="417"/>
                        <a:pt x="1338" y="407"/>
                      </a:cubicBezTo>
                      <a:lnTo>
                        <a:pt x="1498" y="382"/>
                      </a:lnTo>
                      <a:cubicBezTo>
                        <a:pt x="1606" y="366"/>
                        <a:pt x="1706" y="344"/>
                        <a:pt x="1799" y="312"/>
                      </a:cubicBezTo>
                      <a:cubicBezTo>
                        <a:pt x="1893" y="281"/>
                        <a:pt x="1982" y="247"/>
                        <a:pt x="2070" y="207"/>
                      </a:cubicBezTo>
                      <a:cubicBezTo>
                        <a:pt x="2113" y="186"/>
                        <a:pt x="2155" y="165"/>
                        <a:pt x="2197" y="141"/>
                      </a:cubicBezTo>
                      <a:cubicBezTo>
                        <a:pt x="2239" y="118"/>
                        <a:pt x="2280" y="93"/>
                        <a:pt x="2317" y="63"/>
                      </a:cubicBezTo>
                      <a:lnTo>
                        <a:pt x="2295" y="33"/>
                      </a:lnTo>
                      <a:cubicBezTo>
                        <a:pt x="2154" y="9"/>
                        <a:pt x="2024" y="2"/>
                        <a:pt x="1899"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2130;p31"/>
                <p:cNvSpPr/>
                <p:nvPr>
                  <p:custDataLst>
                    <p:tags r:id="rId105"/>
                  </p:custDataLst>
                </p:nvPr>
              </p:nvSpPr>
              <p:spPr>
                <a:xfrm>
                  <a:off x="12325672" y="1575537"/>
                  <a:ext cx="199275" cy="225434"/>
                </a:xfrm>
                <a:custGeom>
                  <a:avLst/>
                  <a:gdLst/>
                  <a:ahLst/>
                  <a:cxnLst/>
                  <a:rect l="l" t="t" r="r" b="b"/>
                  <a:pathLst>
                    <a:path w="2590" h="2930" extrusionOk="0">
                      <a:moveTo>
                        <a:pt x="2588" y="1"/>
                      </a:moveTo>
                      <a:cubicBezTo>
                        <a:pt x="1442" y="661"/>
                        <a:pt x="487" y="1692"/>
                        <a:pt x="0" y="2929"/>
                      </a:cubicBezTo>
                      <a:cubicBezTo>
                        <a:pt x="529" y="1683"/>
                        <a:pt x="1476" y="758"/>
                        <a:pt x="2590" y="4"/>
                      </a:cubicBezTo>
                      <a:lnTo>
                        <a:pt x="2588" y="1"/>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2131;p31"/>
                <p:cNvSpPr/>
                <p:nvPr>
                  <p:custDataLst>
                    <p:tags r:id="rId106"/>
                  </p:custDataLst>
                </p:nvPr>
              </p:nvSpPr>
              <p:spPr>
                <a:xfrm>
                  <a:off x="12325903" y="1670481"/>
                  <a:ext cx="198274" cy="130644"/>
                </a:xfrm>
                <a:custGeom>
                  <a:avLst/>
                  <a:gdLst/>
                  <a:ahLst/>
                  <a:cxnLst/>
                  <a:rect l="l" t="t" r="r" b="b"/>
                  <a:pathLst>
                    <a:path w="2577" h="1698" extrusionOk="0">
                      <a:moveTo>
                        <a:pt x="2575" y="1"/>
                      </a:moveTo>
                      <a:cubicBezTo>
                        <a:pt x="1569" y="280"/>
                        <a:pt x="689" y="924"/>
                        <a:pt x="0" y="1697"/>
                      </a:cubicBezTo>
                      <a:cubicBezTo>
                        <a:pt x="354" y="1333"/>
                        <a:pt x="753" y="978"/>
                        <a:pt x="1189" y="699"/>
                      </a:cubicBezTo>
                      <a:cubicBezTo>
                        <a:pt x="1626" y="419"/>
                        <a:pt x="2091" y="191"/>
                        <a:pt x="2576" y="6"/>
                      </a:cubicBezTo>
                      <a:lnTo>
                        <a:pt x="2575" y="1"/>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2132;p31"/>
                <p:cNvSpPr/>
                <p:nvPr>
                  <p:custDataLst>
                    <p:tags r:id="rId107"/>
                  </p:custDataLst>
                </p:nvPr>
              </p:nvSpPr>
              <p:spPr>
                <a:xfrm>
                  <a:off x="12325903" y="1745113"/>
                  <a:ext cx="176193" cy="55858"/>
                </a:xfrm>
                <a:custGeom>
                  <a:avLst/>
                  <a:gdLst/>
                  <a:ahLst/>
                  <a:cxnLst/>
                  <a:rect l="l" t="t" r="r" b="b"/>
                  <a:pathLst>
                    <a:path w="2290" h="726" extrusionOk="0">
                      <a:moveTo>
                        <a:pt x="2289" y="0"/>
                      </a:moveTo>
                      <a:cubicBezTo>
                        <a:pt x="1887" y="36"/>
                        <a:pt x="1491" y="122"/>
                        <a:pt x="1105" y="242"/>
                      </a:cubicBezTo>
                      <a:cubicBezTo>
                        <a:pt x="722" y="360"/>
                        <a:pt x="336" y="500"/>
                        <a:pt x="0" y="725"/>
                      </a:cubicBezTo>
                      <a:cubicBezTo>
                        <a:pt x="691" y="323"/>
                        <a:pt x="1513" y="181"/>
                        <a:pt x="2290" y="6"/>
                      </a:cubicBezTo>
                      <a:lnTo>
                        <a:pt x="2289" y="0"/>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48" name="组合 147"/>
            <p:cNvGrpSpPr/>
            <p:nvPr/>
          </p:nvGrpSpPr>
          <p:grpSpPr>
            <a:xfrm>
              <a:off x="566" y="3611"/>
              <a:ext cx="777" cy="542"/>
              <a:chOff x="65" y="6371"/>
              <a:chExt cx="2597" cy="1812"/>
            </a:xfrm>
          </p:grpSpPr>
          <p:grpSp>
            <p:nvGrpSpPr>
              <p:cNvPr id="149" name="Google Shape;2126;p31"/>
              <p:cNvGrpSpPr/>
              <p:nvPr/>
            </p:nvGrpSpPr>
            <p:grpSpPr>
              <a:xfrm rot="1073164" flipH="1">
                <a:off x="65" y="6371"/>
                <a:ext cx="1611" cy="1812"/>
                <a:chOff x="12324056" y="1574768"/>
                <a:chExt cx="202121" cy="227358"/>
              </a:xfrm>
            </p:grpSpPr>
            <p:sp>
              <p:nvSpPr>
                <p:cNvPr id="150" name="Google Shape;2127;p31"/>
                <p:cNvSpPr/>
                <p:nvPr>
                  <p:custDataLst>
                    <p:tags r:id="rId96"/>
                  </p:custDataLst>
                </p:nvPr>
              </p:nvSpPr>
              <p:spPr>
                <a:xfrm>
                  <a:off x="12324056" y="1574768"/>
                  <a:ext cx="202121" cy="226896"/>
                </a:xfrm>
                <a:custGeom>
                  <a:avLst/>
                  <a:gdLst/>
                  <a:ahLst/>
                  <a:cxnLst/>
                  <a:rect l="l" t="t" r="r" b="b"/>
                  <a:pathLst>
                    <a:path w="2627" h="2949" extrusionOk="0">
                      <a:moveTo>
                        <a:pt x="2590" y="0"/>
                      </a:moveTo>
                      <a:cubicBezTo>
                        <a:pt x="2488" y="32"/>
                        <a:pt x="2390" y="68"/>
                        <a:pt x="2295" y="106"/>
                      </a:cubicBezTo>
                      <a:cubicBezTo>
                        <a:pt x="2202" y="144"/>
                        <a:pt x="2112" y="188"/>
                        <a:pt x="2025" y="231"/>
                      </a:cubicBezTo>
                      <a:cubicBezTo>
                        <a:pt x="1940" y="275"/>
                        <a:pt x="1858" y="322"/>
                        <a:pt x="1776" y="371"/>
                      </a:cubicBezTo>
                      <a:cubicBezTo>
                        <a:pt x="1700" y="420"/>
                        <a:pt x="1623" y="471"/>
                        <a:pt x="1549" y="523"/>
                      </a:cubicBezTo>
                      <a:cubicBezTo>
                        <a:pt x="1477" y="577"/>
                        <a:pt x="1408" y="632"/>
                        <a:pt x="1343" y="690"/>
                      </a:cubicBezTo>
                      <a:cubicBezTo>
                        <a:pt x="1280" y="748"/>
                        <a:pt x="1223" y="810"/>
                        <a:pt x="1165" y="871"/>
                      </a:cubicBezTo>
                      <a:lnTo>
                        <a:pt x="1008" y="1062"/>
                      </a:lnTo>
                      <a:cubicBezTo>
                        <a:pt x="960" y="1128"/>
                        <a:pt x="908" y="1191"/>
                        <a:pt x="857" y="1255"/>
                      </a:cubicBezTo>
                      <a:lnTo>
                        <a:pt x="711" y="1451"/>
                      </a:lnTo>
                      <a:lnTo>
                        <a:pt x="575" y="1650"/>
                      </a:lnTo>
                      <a:lnTo>
                        <a:pt x="451" y="1855"/>
                      </a:lnTo>
                      <a:lnTo>
                        <a:pt x="337" y="2063"/>
                      </a:lnTo>
                      <a:cubicBezTo>
                        <a:pt x="195" y="2344"/>
                        <a:pt x="80" y="2634"/>
                        <a:pt x="0" y="2933"/>
                      </a:cubicBezTo>
                      <a:lnTo>
                        <a:pt x="44" y="2949"/>
                      </a:lnTo>
                      <a:cubicBezTo>
                        <a:pt x="195" y="2675"/>
                        <a:pt x="363" y="2407"/>
                        <a:pt x="556" y="2154"/>
                      </a:cubicBezTo>
                      <a:lnTo>
                        <a:pt x="704" y="1963"/>
                      </a:lnTo>
                      <a:lnTo>
                        <a:pt x="861" y="1779"/>
                      </a:lnTo>
                      <a:lnTo>
                        <a:pt x="1022" y="1596"/>
                      </a:lnTo>
                      <a:lnTo>
                        <a:pt x="1192" y="1419"/>
                      </a:lnTo>
                      <a:cubicBezTo>
                        <a:pt x="1253" y="1361"/>
                        <a:pt x="1312" y="1304"/>
                        <a:pt x="1375" y="1248"/>
                      </a:cubicBezTo>
                      <a:lnTo>
                        <a:pt x="1571" y="1083"/>
                      </a:lnTo>
                      <a:cubicBezTo>
                        <a:pt x="1638" y="1030"/>
                        <a:pt x="1703" y="977"/>
                        <a:pt x="1764" y="919"/>
                      </a:cubicBezTo>
                      <a:cubicBezTo>
                        <a:pt x="1828" y="863"/>
                        <a:pt x="1889" y="807"/>
                        <a:pt x="1946" y="748"/>
                      </a:cubicBezTo>
                      <a:cubicBezTo>
                        <a:pt x="2006" y="691"/>
                        <a:pt x="2065" y="633"/>
                        <a:pt x="2123" y="574"/>
                      </a:cubicBezTo>
                      <a:cubicBezTo>
                        <a:pt x="2182" y="515"/>
                        <a:pt x="2241" y="456"/>
                        <a:pt x="2297" y="397"/>
                      </a:cubicBezTo>
                      <a:cubicBezTo>
                        <a:pt x="2355" y="337"/>
                        <a:pt x="2412" y="278"/>
                        <a:pt x="2467" y="215"/>
                      </a:cubicBezTo>
                      <a:cubicBezTo>
                        <a:pt x="2524" y="154"/>
                        <a:pt x="2578" y="92"/>
                        <a:pt x="2626" y="24"/>
                      </a:cubicBezTo>
                      <a:lnTo>
                        <a:pt x="2590" y="0"/>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2128;p31"/>
                <p:cNvSpPr/>
                <p:nvPr>
                  <p:custDataLst>
                    <p:tags r:id="rId97"/>
                  </p:custDataLst>
                </p:nvPr>
              </p:nvSpPr>
              <p:spPr>
                <a:xfrm>
                  <a:off x="12324441" y="1669712"/>
                  <a:ext cx="200736" cy="132260"/>
                </a:xfrm>
                <a:custGeom>
                  <a:avLst/>
                  <a:gdLst/>
                  <a:ahLst/>
                  <a:cxnLst/>
                  <a:rect l="l" t="t" r="r" b="b"/>
                  <a:pathLst>
                    <a:path w="2609" h="1719" extrusionOk="0">
                      <a:moveTo>
                        <a:pt x="2579" y="0"/>
                      </a:moveTo>
                      <a:cubicBezTo>
                        <a:pt x="2488" y="3"/>
                        <a:pt x="2400" y="13"/>
                        <a:pt x="2314" y="24"/>
                      </a:cubicBezTo>
                      <a:cubicBezTo>
                        <a:pt x="2232" y="39"/>
                        <a:pt x="2150" y="52"/>
                        <a:pt x="2071" y="71"/>
                      </a:cubicBezTo>
                      <a:cubicBezTo>
                        <a:pt x="1994" y="89"/>
                        <a:pt x="1916" y="110"/>
                        <a:pt x="1843" y="134"/>
                      </a:cubicBezTo>
                      <a:cubicBezTo>
                        <a:pt x="1771" y="159"/>
                        <a:pt x="1702" y="183"/>
                        <a:pt x="1633" y="211"/>
                      </a:cubicBezTo>
                      <a:cubicBezTo>
                        <a:pt x="1566" y="239"/>
                        <a:pt x="1500" y="269"/>
                        <a:pt x="1441" y="302"/>
                      </a:cubicBezTo>
                      <a:cubicBezTo>
                        <a:pt x="1382" y="336"/>
                        <a:pt x="1326" y="372"/>
                        <a:pt x="1273" y="410"/>
                      </a:cubicBezTo>
                      <a:lnTo>
                        <a:pt x="1122" y="529"/>
                      </a:lnTo>
                      <a:cubicBezTo>
                        <a:pt x="1073" y="569"/>
                        <a:pt x="1023" y="608"/>
                        <a:pt x="973" y="647"/>
                      </a:cubicBezTo>
                      <a:lnTo>
                        <a:pt x="827" y="767"/>
                      </a:lnTo>
                      <a:lnTo>
                        <a:pt x="687" y="890"/>
                      </a:lnTo>
                      <a:lnTo>
                        <a:pt x="556" y="1017"/>
                      </a:lnTo>
                      <a:lnTo>
                        <a:pt x="431" y="1147"/>
                      </a:lnTo>
                      <a:cubicBezTo>
                        <a:pt x="272" y="1324"/>
                        <a:pt x="124" y="1506"/>
                        <a:pt x="1" y="1698"/>
                      </a:cubicBezTo>
                      <a:lnTo>
                        <a:pt x="40" y="1719"/>
                      </a:lnTo>
                      <a:cubicBezTo>
                        <a:pt x="231" y="1559"/>
                        <a:pt x="425" y="1405"/>
                        <a:pt x="632" y="1259"/>
                      </a:cubicBezTo>
                      <a:lnTo>
                        <a:pt x="786" y="1149"/>
                      </a:lnTo>
                      <a:lnTo>
                        <a:pt x="947" y="1043"/>
                      </a:lnTo>
                      <a:lnTo>
                        <a:pt x="1108" y="939"/>
                      </a:lnTo>
                      <a:lnTo>
                        <a:pt x="1275" y="839"/>
                      </a:lnTo>
                      <a:cubicBezTo>
                        <a:pt x="1332" y="806"/>
                        <a:pt x="1390" y="775"/>
                        <a:pt x="1450" y="744"/>
                      </a:cubicBezTo>
                      <a:lnTo>
                        <a:pt x="1634" y="655"/>
                      </a:lnTo>
                      <a:cubicBezTo>
                        <a:pt x="1695" y="626"/>
                        <a:pt x="1756" y="598"/>
                        <a:pt x="1812" y="565"/>
                      </a:cubicBezTo>
                      <a:cubicBezTo>
                        <a:pt x="1871" y="534"/>
                        <a:pt x="1927" y="501"/>
                        <a:pt x="1980" y="467"/>
                      </a:cubicBezTo>
                      <a:cubicBezTo>
                        <a:pt x="2008" y="449"/>
                        <a:pt x="2035" y="433"/>
                        <a:pt x="2062" y="416"/>
                      </a:cubicBezTo>
                      <a:cubicBezTo>
                        <a:pt x="2089" y="400"/>
                        <a:pt x="2116" y="383"/>
                        <a:pt x="2142" y="364"/>
                      </a:cubicBezTo>
                      <a:cubicBezTo>
                        <a:pt x="2196" y="331"/>
                        <a:pt x="2250" y="295"/>
                        <a:pt x="2301" y="259"/>
                      </a:cubicBezTo>
                      <a:cubicBezTo>
                        <a:pt x="2353" y="223"/>
                        <a:pt x="2407" y="187"/>
                        <a:pt x="2458" y="148"/>
                      </a:cubicBezTo>
                      <a:cubicBezTo>
                        <a:pt x="2510" y="112"/>
                        <a:pt x="2562" y="72"/>
                        <a:pt x="2609" y="28"/>
                      </a:cubicBezTo>
                      <a:lnTo>
                        <a:pt x="2579" y="0"/>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129;p31"/>
                <p:cNvSpPr/>
                <p:nvPr>
                  <p:custDataLst>
                    <p:tags r:id="rId98"/>
                  </p:custDataLst>
                </p:nvPr>
              </p:nvSpPr>
              <p:spPr>
                <a:xfrm>
                  <a:off x="12324518" y="1741497"/>
                  <a:ext cx="178270" cy="60629"/>
                </a:xfrm>
                <a:custGeom>
                  <a:avLst/>
                  <a:gdLst/>
                  <a:ahLst/>
                  <a:cxnLst/>
                  <a:rect l="l" t="t" r="r" b="b"/>
                  <a:pathLst>
                    <a:path w="2317" h="788" extrusionOk="0">
                      <a:moveTo>
                        <a:pt x="1899" y="1"/>
                      </a:moveTo>
                      <a:cubicBezTo>
                        <a:pt x="1775" y="1"/>
                        <a:pt x="1655" y="10"/>
                        <a:pt x="1541" y="25"/>
                      </a:cubicBezTo>
                      <a:cubicBezTo>
                        <a:pt x="1486" y="32"/>
                        <a:pt x="1430" y="41"/>
                        <a:pt x="1378" y="54"/>
                      </a:cubicBezTo>
                      <a:cubicBezTo>
                        <a:pt x="1326" y="67"/>
                        <a:pt x="1277" y="83"/>
                        <a:pt x="1230" y="100"/>
                      </a:cubicBezTo>
                      <a:lnTo>
                        <a:pt x="1091" y="156"/>
                      </a:lnTo>
                      <a:cubicBezTo>
                        <a:pt x="1045" y="176"/>
                        <a:pt x="999" y="193"/>
                        <a:pt x="952" y="212"/>
                      </a:cubicBezTo>
                      <a:lnTo>
                        <a:pt x="814" y="268"/>
                      </a:lnTo>
                      <a:lnTo>
                        <a:pt x="680" y="327"/>
                      </a:lnTo>
                      <a:cubicBezTo>
                        <a:pt x="636" y="346"/>
                        <a:pt x="594" y="369"/>
                        <a:pt x="550" y="390"/>
                      </a:cubicBezTo>
                      <a:cubicBezTo>
                        <a:pt x="509" y="411"/>
                        <a:pt x="469" y="433"/>
                        <a:pt x="427" y="456"/>
                      </a:cubicBezTo>
                      <a:cubicBezTo>
                        <a:pt x="267" y="547"/>
                        <a:pt x="116" y="647"/>
                        <a:pt x="1" y="764"/>
                      </a:cubicBezTo>
                      <a:lnTo>
                        <a:pt x="37" y="788"/>
                      </a:lnTo>
                      <a:cubicBezTo>
                        <a:pt x="210" y="711"/>
                        <a:pt x="396" y="646"/>
                        <a:pt x="589" y="590"/>
                      </a:cubicBezTo>
                      <a:cubicBezTo>
                        <a:pt x="637" y="575"/>
                        <a:pt x="684" y="562"/>
                        <a:pt x="733" y="548"/>
                      </a:cubicBezTo>
                      <a:cubicBezTo>
                        <a:pt x="783" y="537"/>
                        <a:pt x="832" y="522"/>
                        <a:pt x="882" y="511"/>
                      </a:cubicBezTo>
                      <a:lnTo>
                        <a:pt x="1030" y="473"/>
                      </a:lnTo>
                      <a:lnTo>
                        <a:pt x="1181" y="438"/>
                      </a:lnTo>
                      <a:cubicBezTo>
                        <a:pt x="1233" y="427"/>
                        <a:pt x="1284" y="417"/>
                        <a:pt x="1338" y="407"/>
                      </a:cubicBezTo>
                      <a:lnTo>
                        <a:pt x="1498" y="382"/>
                      </a:lnTo>
                      <a:cubicBezTo>
                        <a:pt x="1606" y="366"/>
                        <a:pt x="1706" y="344"/>
                        <a:pt x="1799" y="312"/>
                      </a:cubicBezTo>
                      <a:cubicBezTo>
                        <a:pt x="1893" y="281"/>
                        <a:pt x="1982" y="247"/>
                        <a:pt x="2070" y="207"/>
                      </a:cubicBezTo>
                      <a:cubicBezTo>
                        <a:pt x="2113" y="186"/>
                        <a:pt x="2155" y="165"/>
                        <a:pt x="2197" y="141"/>
                      </a:cubicBezTo>
                      <a:cubicBezTo>
                        <a:pt x="2239" y="118"/>
                        <a:pt x="2280" y="93"/>
                        <a:pt x="2317" y="63"/>
                      </a:cubicBezTo>
                      <a:lnTo>
                        <a:pt x="2295" y="33"/>
                      </a:lnTo>
                      <a:cubicBezTo>
                        <a:pt x="2154" y="9"/>
                        <a:pt x="2024" y="2"/>
                        <a:pt x="1899"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2130;p31"/>
                <p:cNvSpPr/>
                <p:nvPr>
                  <p:custDataLst>
                    <p:tags r:id="rId99"/>
                  </p:custDataLst>
                </p:nvPr>
              </p:nvSpPr>
              <p:spPr>
                <a:xfrm>
                  <a:off x="12325672" y="1575537"/>
                  <a:ext cx="199275" cy="225434"/>
                </a:xfrm>
                <a:custGeom>
                  <a:avLst/>
                  <a:gdLst/>
                  <a:ahLst/>
                  <a:cxnLst/>
                  <a:rect l="l" t="t" r="r" b="b"/>
                  <a:pathLst>
                    <a:path w="2590" h="2930" extrusionOk="0">
                      <a:moveTo>
                        <a:pt x="2588" y="1"/>
                      </a:moveTo>
                      <a:cubicBezTo>
                        <a:pt x="1442" y="661"/>
                        <a:pt x="487" y="1692"/>
                        <a:pt x="0" y="2929"/>
                      </a:cubicBezTo>
                      <a:cubicBezTo>
                        <a:pt x="529" y="1683"/>
                        <a:pt x="1476" y="758"/>
                        <a:pt x="2590" y="4"/>
                      </a:cubicBezTo>
                      <a:lnTo>
                        <a:pt x="2588" y="1"/>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2131;p31"/>
                <p:cNvSpPr/>
                <p:nvPr>
                  <p:custDataLst>
                    <p:tags r:id="rId100"/>
                  </p:custDataLst>
                </p:nvPr>
              </p:nvSpPr>
              <p:spPr>
                <a:xfrm>
                  <a:off x="12325903" y="1670481"/>
                  <a:ext cx="198274" cy="130644"/>
                </a:xfrm>
                <a:custGeom>
                  <a:avLst/>
                  <a:gdLst/>
                  <a:ahLst/>
                  <a:cxnLst/>
                  <a:rect l="l" t="t" r="r" b="b"/>
                  <a:pathLst>
                    <a:path w="2577" h="1698" extrusionOk="0">
                      <a:moveTo>
                        <a:pt x="2575" y="1"/>
                      </a:moveTo>
                      <a:cubicBezTo>
                        <a:pt x="1569" y="280"/>
                        <a:pt x="689" y="924"/>
                        <a:pt x="0" y="1697"/>
                      </a:cubicBezTo>
                      <a:cubicBezTo>
                        <a:pt x="354" y="1333"/>
                        <a:pt x="753" y="978"/>
                        <a:pt x="1189" y="699"/>
                      </a:cubicBezTo>
                      <a:cubicBezTo>
                        <a:pt x="1626" y="419"/>
                        <a:pt x="2091" y="191"/>
                        <a:pt x="2576" y="6"/>
                      </a:cubicBezTo>
                      <a:lnTo>
                        <a:pt x="2575" y="1"/>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2132;p31"/>
                <p:cNvSpPr/>
                <p:nvPr>
                  <p:custDataLst>
                    <p:tags r:id="rId101"/>
                  </p:custDataLst>
                </p:nvPr>
              </p:nvSpPr>
              <p:spPr>
                <a:xfrm>
                  <a:off x="12325903" y="1745113"/>
                  <a:ext cx="176193" cy="55858"/>
                </a:xfrm>
                <a:custGeom>
                  <a:avLst/>
                  <a:gdLst/>
                  <a:ahLst/>
                  <a:cxnLst/>
                  <a:rect l="l" t="t" r="r" b="b"/>
                  <a:pathLst>
                    <a:path w="2290" h="726" extrusionOk="0">
                      <a:moveTo>
                        <a:pt x="2289" y="0"/>
                      </a:moveTo>
                      <a:cubicBezTo>
                        <a:pt x="1887" y="36"/>
                        <a:pt x="1491" y="122"/>
                        <a:pt x="1105" y="242"/>
                      </a:cubicBezTo>
                      <a:cubicBezTo>
                        <a:pt x="722" y="360"/>
                        <a:pt x="336" y="500"/>
                        <a:pt x="0" y="725"/>
                      </a:cubicBezTo>
                      <a:cubicBezTo>
                        <a:pt x="691" y="323"/>
                        <a:pt x="1513" y="181"/>
                        <a:pt x="2290" y="6"/>
                      </a:cubicBezTo>
                      <a:lnTo>
                        <a:pt x="2289" y="0"/>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6" name="Google Shape;2126;p31"/>
              <p:cNvGrpSpPr/>
              <p:nvPr/>
            </p:nvGrpSpPr>
            <p:grpSpPr>
              <a:xfrm rot="20526835">
                <a:off x="1052" y="6371"/>
                <a:ext cx="1611" cy="1812"/>
                <a:chOff x="12324056" y="1574768"/>
                <a:chExt cx="202121" cy="227358"/>
              </a:xfrm>
            </p:grpSpPr>
            <p:sp>
              <p:nvSpPr>
                <p:cNvPr id="157" name="Google Shape;2127;p31"/>
                <p:cNvSpPr/>
                <p:nvPr>
                  <p:custDataLst>
                    <p:tags r:id="rId90"/>
                  </p:custDataLst>
                </p:nvPr>
              </p:nvSpPr>
              <p:spPr>
                <a:xfrm>
                  <a:off x="12324056" y="1574768"/>
                  <a:ext cx="202121" cy="226896"/>
                </a:xfrm>
                <a:custGeom>
                  <a:avLst/>
                  <a:gdLst/>
                  <a:ahLst/>
                  <a:cxnLst/>
                  <a:rect l="l" t="t" r="r" b="b"/>
                  <a:pathLst>
                    <a:path w="2627" h="2949" extrusionOk="0">
                      <a:moveTo>
                        <a:pt x="2590" y="0"/>
                      </a:moveTo>
                      <a:cubicBezTo>
                        <a:pt x="2488" y="32"/>
                        <a:pt x="2390" y="68"/>
                        <a:pt x="2295" y="106"/>
                      </a:cubicBezTo>
                      <a:cubicBezTo>
                        <a:pt x="2202" y="144"/>
                        <a:pt x="2112" y="188"/>
                        <a:pt x="2025" y="231"/>
                      </a:cubicBezTo>
                      <a:cubicBezTo>
                        <a:pt x="1940" y="275"/>
                        <a:pt x="1858" y="322"/>
                        <a:pt x="1776" y="371"/>
                      </a:cubicBezTo>
                      <a:cubicBezTo>
                        <a:pt x="1700" y="420"/>
                        <a:pt x="1623" y="471"/>
                        <a:pt x="1549" y="523"/>
                      </a:cubicBezTo>
                      <a:cubicBezTo>
                        <a:pt x="1477" y="577"/>
                        <a:pt x="1408" y="632"/>
                        <a:pt x="1343" y="690"/>
                      </a:cubicBezTo>
                      <a:cubicBezTo>
                        <a:pt x="1280" y="748"/>
                        <a:pt x="1223" y="810"/>
                        <a:pt x="1165" y="871"/>
                      </a:cubicBezTo>
                      <a:lnTo>
                        <a:pt x="1008" y="1062"/>
                      </a:lnTo>
                      <a:cubicBezTo>
                        <a:pt x="960" y="1128"/>
                        <a:pt x="908" y="1191"/>
                        <a:pt x="857" y="1255"/>
                      </a:cubicBezTo>
                      <a:lnTo>
                        <a:pt x="711" y="1451"/>
                      </a:lnTo>
                      <a:lnTo>
                        <a:pt x="575" y="1650"/>
                      </a:lnTo>
                      <a:lnTo>
                        <a:pt x="451" y="1855"/>
                      </a:lnTo>
                      <a:lnTo>
                        <a:pt x="337" y="2063"/>
                      </a:lnTo>
                      <a:cubicBezTo>
                        <a:pt x="195" y="2344"/>
                        <a:pt x="80" y="2634"/>
                        <a:pt x="0" y="2933"/>
                      </a:cubicBezTo>
                      <a:lnTo>
                        <a:pt x="44" y="2949"/>
                      </a:lnTo>
                      <a:cubicBezTo>
                        <a:pt x="195" y="2675"/>
                        <a:pt x="363" y="2407"/>
                        <a:pt x="556" y="2154"/>
                      </a:cubicBezTo>
                      <a:lnTo>
                        <a:pt x="704" y="1963"/>
                      </a:lnTo>
                      <a:lnTo>
                        <a:pt x="861" y="1779"/>
                      </a:lnTo>
                      <a:lnTo>
                        <a:pt x="1022" y="1596"/>
                      </a:lnTo>
                      <a:lnTo>
                        <a:pt x="1192" y="1419"/>
                      </a:lnTo>
                      <a:cubicBezTo>
                        <a:pt x="1253" y="1361"/>
                        <a:pt x="1312" y="1304"/>
                        <a:pt x="1375" y="1248"/>
                      </a:cubicBezTo>
                      <a:lnTo>
                        <a:pt x="1571" y="1083"/>
                      </a:lnTo>
                      <a:cubicBezTo>
                        <a:pt x="1638" y="1030"/>
                        <a:pt x="1703" y="977"/>
                        <a:pt x="1764" y="919"/>
                      </a:cubicBezTo>
                      <a:cubicBezTo>
                        <a:pt x="1828" y="863"/>
                        <a:pt x="1889" y="807"/>
                        <a:pt x="1946" y="748"/>
                      </a:cubicBezTo>
                      <a:cubicBezTo>
                        <a:pt x="2006" y="691"/>
                        <a:pt x="2065" y="633"/>
                        <a:pt x="2123" y="574"/>
                      </a:cubicBezTo>
                      <a:cubicBezTo>
                        <a:pt x="2182" y="515"/>
                        <a:pt x="2241" y="456"/>
                        <a:pt x="2297" y="397"/>
                      </a:cubicBezTo>
                      <a:cubicBezTo>
                        <a:pt x="2355" y="337"/>
                        <a:pt x="2412" y="278"/>
                        <a:pt x="2467" y="215"/>
                      </a:cubicBezTo>
                      <a:cubicBezTo>
                        <a:pt x="2524" y="154"/>
                        <a:pt x="2578" y="92"/>
                        <a:pt x="2626" y="24"/>
                      </a:cubicBezTo>
                      <a:lnTo>
                        <a:pt x="2590" y="0"/>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2128;p31"/>
                <p:cNvSpPr/>
                <p:nvPr>
                  <p:custDataLst>
                    <p:tags r:id="rId91"/>
                  </p:custDataLst>
                </p:nvPr>
              </p:nvSpPr>
              <p:spPr>
                <a:xfrm>
                  <a:off x="12324441" y="1669712"/>
                  <a:ext cx="200736" cy="132260"/>
                </a:xfrm>
                <a:custGeom>
                  <a:avLst/>
                  <a:gdLst/>
                  <a:ahLst/>
                  <a:cxnLst/>
                  <a:rect l="l" t="t" r="r" b="b"/>
                  <a:pathLst>
                    <a:path w="2609" h="1719" extrusionOk="0">
                      <a:moveTo>
                        <a:pt x="2579" y="0"/>
                      </a:moveTo>
                      <a:cubicBezTo>
                        <a:pt x="2488" y="3"/>
                        <a:pt x="2400" y="13"/>
                        <a:pt x="2314" y="24"/>
                      </a:cubicBezTo>
                      <a:cubicBezTo>
                        <a:pt x="2232" y="39"/>
                        <a:pt x="2150" y="52"/>
                        <a:pt x="2071" y="71"/>
                      </a:cubicBezTo>
                      <a:cubicBezTo>
                        <a:pt x="1994" y="89"/>
                        <a:pt x="1916" y="110"/>
                        <a:pt x="1843" y="134"/>
                      </a:cubicBezTo>
                      <a:cubicBezTo>
                        <a:pt x="1771" y="159"/>
                        <a:pt x="1702" y="183"/>
                        <a:pt x="1633" y="211"/>
                      </a:cubicBezTo>
                      <a:cubicBezTo>
                        <a:pt x="1566" y="239"/>
                        <a:pt x="1500" y="269"/>
                        <a:pt x="1441" y="302"/>
                      </a:cubicBezTo>
                      <a:cubicBezTo>
                        <a:pt x="1382" y="336"/>
                        <a:pt x="1326" y="372"/>
                        <a:pt x="1273" y="410"/>
                      </a:cubicBezTo>
                      <a:lnTo>
                        <a:pt x="1122" y="529"/>
                      </a:lnTo>
                      <a:cubicBezTo>
                        <a:pt x="1073" y="569"/>
                        <a:pt x="1023" y="608"/>
                        <a:pt x="973" y="647"/>
                      </a:cubicBezTo>
                      <a:lnTo>
                        <a:pt x="827" y="767"/>
                      </a:lnTo>
                      <a:lnTo>
                        <a:pt x="687" y="890"/>
                      </a:lnTo>
                      <a:lnTo>
                        <a:pt x="556" y="1017"/>
                      </a:lnTo>
                      <a:lnTo>
                        <a:pt x="431" y="1147"/>
                      </a:lnTo>
                      <a:cubicBezTo>
                        <a:pt x="272" y="1324"/>
                        <a:pt x="124" y="1506"/>
                        <a:pt x="1" y="1698"/>
                      </a:cubicBezTo>
                      <a:lnTo>
                        <a:pt x="40" y="1719"/>
                      </a:lnTo>
                      <a:cubicBezTo>
                        <a:pt x="231" y="1559"/>
                        <a:pt x="425" y="1405"/>
                        <a:pt x="632" y="1259"/>
                      </a:cubicBezTo>
                      <a:lnTo>
                        <a:pt x="786" y="1149"/>
                      </a:lnTo>
                      <a:lnTo>
                        <a:pt x="947" y="1043"/>
                      </a:lnTo>
                      <a:lnTo>
                        <a:pt x="1108" y="939"/>
                      </a:lnTo>
                      <a:lnTo>
                        <a:pt x="1275" y="839"/>
                      </a:lnTo>
                      <a:cubicBezTo>
                        <a:pt x="1332" y="806"/>
                        <a:pt x="1390" y="775"/>
                        <a:pt x="1450" y="744"/>
                      </a:cubicBezTo>
                      <a:lnTo>
                        <a:pt x="1634" y="655"/>
                      </a:lnTo>
                      <a:cubicBezTo>
                        <a:pt x="1695" y="626"/>
                        <a:pt x="1756" y="598"/>
                        <a:pt x="1812" y="565"/>
                      </a:cubicBezTo>
                      <a:cubicBezTo>
                        <a:pt x="1871" y="534"/>
                        <a:pt x="1927" y="501"/>
                        <a:pt x="1980" y="467"/>
                      </a:cubicBezTo>
                      <a:cubicBezTo>
                        <a:pt x="2008" y="449"/>
                        <a:pt x="2035" y="433"/>
                        <a:pt x="2062" y="416"/>
                      </a:cubicBezTo>
                      <a:cubicBezTo>
                        <a:pt x="2089" y="400"/>
                        <a:pt x="2116" y="383"/>
                        <a:pt x="2142" y="364"/>
                      </a:cubicBezTo>
                      <a:cubicBezTo>
                        <a:pt x="2196" y="331"/>
                        <a:pt x="2250" y="295"/>
                        <a:pt x="2301" y="259"/>
                      </a:cubicBezTo>
                      <a:cubicBezTo>
                        <a:pt x="2353" y="223"/>
                        <a:pt x="2407" y="187"/>
                        <a:pt x="2458" y="148"/>
                      </a:cubicBezTo>
                      <a:cubicBezTo>
                        <a:pt x="2510" y="112"/>
                        <a:pt x="2562" y="72"/>
                        <a:pt x="2609" y="28"/>
                      </a:cubicBezTo>
                      <a:lnTo>
                        <a:pt x="2579" y="0"/>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2129;p31"/>
                <p:cNvSpPr/>
                <p:nvPr>
                  <p:custDataLst>
                    <p:tags r:id="rId92"/>
                  </p:custDataLst>
                </p:nvPr>
              </p:nvSpPr>
              <p:spPr>
                <a:xfrm>
                  <a:off x="12324518" y="1741497"/>
                  <a:ext cx="178270" cy="60629"/>
                </a:xfrm>
                <a:custGeom>
                  <a:avLst/>
                  <a:gdLst/>
                  <a:ahLst/>
                  <a:cxnLst/>
                  <a:rect l="l" t="t" r="r" b="b"/>
                  <a:pathLst>
                    <a:path w="2317" h="788" extrusionOk="0">
                      <a:moveTo>
                        <a:pt x="1899" y="1"/>
                      </a:moveTo>
                      <a:cubicBezTo>
                        <a:pt x="1775" y="1"/>
                        <a:pt x="1655" y="10"/>
                        <a:pt x="1541" y="25"/>
                      </a:cubicBezTo>
                      <a:cubicBezTo>
                        <a:pt x="1486" y="32"/>
                        <a:pt x="1430" y="41"/>
                        <a:pt x="1378" y="54"/>
                      </a:cubicBezTo>
                      <a:cubicBezTo>
                        <a:pt x="1326" y="67"/>
                        <a:pt x="1277" y="83"/>
                        <a:pt x="1230" y="100"/>
                      </a:cubicBezTo>
                      <a:lnTo>
                        <a:pt x="1091" y="156"/>
                      </a:lnTo>
                      <a:cubicBezTo>
                        <a:pt x="1045" y="176"/>
                        <a:pt x="999" y="193"/>
                        <a:pt x="952" y="212"/>
                      </a:cubicBezTo>
                      <a:lnTo>
                        <a:pt x="814" y="268"/>
                      </a:lnTo>
                      <a:lnTo>
                        <a:pt x="680" y="327"/>
                      </a:lnTo>
                      <a:cubicBezTo>
                        <a:pt x="636" y="346"/>
                        <a:pt x="594" y="369"/>
                        <a:pt x="550" y="390"/>
                      </a:cubicBezTo>
                      <a:cubicBezTo>
                        <a:pt x="509" y="411"/>
                        <a:pt x="469" y="433"/>
                        <a:pt x="427" y="456"/>
                      </a:cubicBezTo>
                      <a:cubicBezTo>
                        <a:pt x="267" y="547"/>
                        <a:pt x="116" y="647"/>
                        <a:pt x="1" y="764"/>
                      </a:cubicBezTo>
                      <a:lnTo>
                        <a:pt x="37" y="788"/>
                      </a:lnTo>
                      <a:cubicBezTo>
                        <a:pt x="210" y="711"/>
                        <a:pt x="396" y="646"/>
                        <a:pt x="589" y="590"/>
                      </a:cubicBezTo>
                      <a:cubicBezTo>
                        <a:pt x="637" y="575"/>
                        <a:pt x="684" y="562"/>
                        <a:pt x="733" y="548"/>
                      </a:cubicBezTo>
                      <a:cubicBezTo>
                        <a:pt x="783" y="537"/>
                        <a:pt x="832" y="522"/>
                        <a:pt x="882" y="511"/>
                      </a:cubicBezTo>
                      <a:lnTo>
                        <a:pt x="1030" y="473"/>
                      </a:lnTo>
                      <a:lnTo>
                        <a:pt x="1181" y="438"/>
                      </a:lnTo>
                      <a:cubicBezTo>
                        <a:pt x="1233" y="427"/>
                        <a:pt x="1284" y="417"/>
                        <a:pt x="1338" y="407"/>
                      </a:cubicBezTo>
                      <a:lnTo>
                        <a:pt x="1498" y="382"/>
                      </a:lnTo>
                      <a:cubicBezTo>
                        <a:pt x="1606" y="366"/>
                        <a:pt x="1706" y="344"/>
                        <a:pt x="1799" y="312"/>
                      </a:cubicBezTo>
                      <a:cubicBezTo>
                        <a:pt x="1893" y="281"/>
                        <a:pt x="1982" y="247"/>
                        <a:pt x="2070" y="207"/>
                      </a:cubicBezTo>
                      <a:cubicBezTo>
                        <a:pt x="2113" y="186"/>
                        <a:pt x="2155" y="165"/>
                        <a:pt x="2197" y="141"/>
                      </a:cubicBezTo>
                      <a:cubicBezTo>
                        <a:pt x="2239" y="118"/>
                        <a:pt x="2280" y="93"/>
                        <a:pt x="2317" y="63"/>
                      </a:cubicBezTo>
                      <a:lnTo>
                        <a:pt x="2295" y="33"/>
                      </a:lnTo>
                      <a:cubicBezTo>
                        <a:pt x="2154" y="9"/>
                        <a:pt x="2024" y="2"/>
                        <a:pt x="1899"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2130;p31"/>
                <p:cNvSpPr/>
                <p:nvPr>
                  <p:custDataLst>
                    <p:tags r:id="rId93"/>
                  </p:custDataLst>
                </p:nvPr>
              </p:nvSpPr>
              <p:spPr>
                <a:xfrm>
                  <a:off x="12325672" y="1575537"/>
                  <a:ext cx="199275" cy="225434"/>
                </a:xfrm>
                <a:custGeom>
                  <a:avLst/>
                  <a:gdLst/>
                  <a:ahLst/>
                  <a:cxnLst/>
                  <a:rect l="l" t="t" r="r" b="b"/>
                  <a:pathLst>
                    <a:path w="2590" h="2930" extrusionOk="0">
                      <a:moveTo>
                        <a:pt x="2588" y="1"/>
                      </a:moveTo>
                      <a:cubicBezTo>
                        <a:pt x="1442" y="661"/>
                        <a:pt x="487" y="1692"/>
                        <a:pt x="0" y="2929"/>
                      </a:cubicBezTo>
                      <a:cubicBezTo>
                        <a:pt x="529" y="1683"/>
                        <a:pt x="1476" y="758"/>
                        <a:pt x="2590" y="4"/>
                      </a:cubicBezTo>
                      <a:lnTo>
                        <a:pt x="2588" y="1"/>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2131;p31"/>
                <p:cNvSpPr/>
                <p:nvPr>
                  <p:custDataLst>
                    <p:tags r:id="rId94"/>
                  </p:custDataLst>
                </p:nvPr>
              </p:nvSpPr>
              <p:spPr>
                <a:xfrm>
                  <a:off x="12325903" y="1670481"/>
                  <a:ext cx="198274" cy="130644"/>
                </a:xfrm>
                <a:custGeom>
                  <a:avLst/>
                  <a:gdLst/>
                  <a:ahLst/>
                  <a:cxnLst/>
                  <a:rect l="l" t="t" r="r" b="b"/>
                  <a:pathLst>
                    <a:path w="2577" h="1698" extrusionOk="0">
                      <a:moveTo>
                        <a:pt x="2575" y="1"/>
                      </a:moveTo>
                      <a:cubicBezTo>
                        <a:pt x="1569" y="280"/>
                        <a:pt x="689" y="924"/>
                        <a:pt x="0" y="1697"/>
                      </a:cubicBezTo>
                      <a:cubicBezTo>
                        <a:pt x="354" y="1333"/>
                        <a:pt x="753" y="978"/>
                        <a:pt x="1189" y="699"/>
                      </a:cubicBezTo>
                      <a:cubicBezTo>
                        <a:pt x="1626" y="419"/>
                        <a:pt x="2091" y="191"/>
                        <a:pt x="2576" y="6"/>
                      </a:cubicBezTo>
                      <a:lnTo>
                        <a:pt x="2575" y="1"/>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2132;p31"/>
                <p:cNvSpPr/>
                <p:nvPr>
                  <p:custDataLst>
                    <p:tags r:id="rId95"/>
                  </p:custDataLst>
                </p:nvPr>
              </p:nvSpPr>
              <p:spPr>
                <a:xfrm>
                  <a:off x="12325903" y="1745113"/>
                  <a:ext cx="176193" cy="55858"/>
                </a:xfrm>
                <a:custGeom>
                  <a:avLst/>
                  <a:gdLst/>
                  <a:ahLst/>
                  <a:cxnLst/>
                  <a:rect l="l" t="t" r="r" b="b"/>
                  <a:pathLst>
                    <a:path w="2290" h="726" extrusionOk="0">
                      <a:moveTo>
                        <a:pt x="2289" y="0"/>
                      </a:moveTo>
                      <a:cubicBezTo>
                        <a:pt x="1887" y="36"/>
                        <a:pt x="1491" y="122"/>
                        <a:pt x="1105" y="242"/>
                      </a:cubicBezTo>
                      <a:cubicBezTo>
                        <a:pt x="722" y="360"/>
                        <a:pt x="336" y="500"/>
                        <a:pt x="0" y="725"/>
                      </a:cubicBezTo>
                      <a:cubicBezTo>
                        <a:pt x="691" y="323"/>
                        <a:pt x="1513" y="181"/>
                        <a:pt x="2290" y="6"/>
                      </a:cubicBezTo>
                      <a:lnTo>
                        <a:pt x="2289" y="0"/>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63" name="组合 162"/>
            <p:cNvGrpSpPr/>
            <p:nvPr/>
          </p:nvGrpSpPr>
          <p:grpSpPr>
            <a:xfrm>
              <a:off x="3074" y="6519"/>
              <a:ext cx="1409" cy="1380"/>
              <a:chOff x="2984" y="6596"/>
              <a:chExt cx="1409" cy="1380"/>
            </a:xfrm>
          </p:grpSpPr>
          <p:sp>
            <p:nvSpPr>
              <p:cNvPr id="2062" name="Google Shape;2062;p31"/>
              <p:cNvSpPr/>
              <p:nvPr>
                <p:custDataLst>
                  <p:tags r:id="rId62"/>
                </p:custDataLst>
              </p:nvPr>
            </p:nvSpPr>
            <p:spPr>
              <a:xfrm rot="2237790">
                <a:off x="3486" y="6622"/>
                <a:ext cx="434" cy="614"/>
              </a:xfrm>
              <a:custGeom>
                <a:avLst/>
                <a:gdLst/>
                <a:ahLst/>
                <a:cxnLst/>
                <a:rect l="l" t="t" r="r" b="b"/>
                <a:pathLst>
                  <a:path w="943" h="1333" extrusionOk="0">
                    <a:moveTo>
                      <a:pt x="10" y="1"/>
                    </a:moveTo>
                    <a:lnTo>
                      <a:pt x="0" y="7"/>
                    </a:lnTo>
                    <a:cubicBezTo>
                      <a:pt x="24" y="73"/>
                      <a:pt x="55" y="133"/>
                      <a:pt x="86" y="194"/>
                    </a:cubicBezTo>
                    <a:cubicBezTo>
                      <a:pt x="117" y="253"/>
                      <a:pt x="152" y="313"/>
                      <a:pt x="187" y="370"/>
                    </a:cubicBezTo>
                    <a:cubicBezTo>
                      <a:pt x="223" y="427"/>
                      <a:pt x="263" y="482"/>
                      <a:pt x="305" y="535"/>
                    </a:cubicBezTo>
                    <a:cubicBezTo>
                      <a:pt x="348" y="589"/>
                      <a:pt x="391" y="641"/>
                      <a:pt x="431" y="694"/>
                    </a:cubicBezTo>
                    <a:lnTo>
                      <a:pt x="555" y="855"/>
                    </a:lnTo>
                    <a:lnTo>
                      <a:pt x="680" y="1014"/>
                    </a:lnTo>
                    <a:cubicBezTo>
                      <a:pt x="765" y="1122"/>
                      <a:pt x="847" y="1228"/>
                      <a:pt x="934" y="1333"/>
                    </a:cubicBezTo>
                    <a:lnTo>
                      <a:pt x="942" y="1326"/>
                    </a:lnTo>
                    <a:cubicBezTo>
                      <a:pt x="873" y="1211"/>
                      <a:pt x="800" y="1096"/>
                      <a:pt x="729" y="981"/>
                    </a:cubicBezTo>
                    <a:lnTo>
                      <a:pt x="622" y="809"/>
                    </a:lnTo>
                    <a:lnTo>
                      <a:pt x="512" y="638"/>
                    </a:lnTo>
                    <a:cubicBezTo>
                      <a:pt x="476" y="582"/>
                      <a:pt x="440" y="523"/>
                      <a:pt x="405" y="466"/>
                    </a:cubicBezTo>
                    <a:cubicBezTo>
                      <a:pt x="369" y="409"/>
                      <a:pt x="331" y="354"/>
                      <a:pt x="289" y="300"/>
                    </a:cubicBezTo>
                    <a:cubicBezTo>
                      <a:pt x="247" y="247"/>
                      <a:pt x="203" y="196"/>
                      <a:pt x="158" y="146"/>
                    </a:cubicBezTo>
                    <a:cubicBezTo>
                      <a:pt x="111" y="95"/>
                      <a:pt x="64" y="47"/>
                      <a:pt x="10" y="1"/>
                    </a:cubicBez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31"/>
              <p:cNvSpPr/>
              <p:nvPr>
                <p:custDataLst>
                  <p:tags r:id="rId63"/>
                </p:custDataLst>
              </p:nvPr>
            </p:nvSpPr>
            <p:spPr>
              <a:xfrm rot="2237790">
                <a:off x="3473" y="7349"/>
                <a:ext cx="408" cy="570"/>
              </a:xfrm>
              <a:custGeom>
                <a:avLst/>
                <a:gdLst/>
                <a:ahLst/>
                <a:cxnLst/>
                <a:rect l="l" t="t" r="r" b="b"/>
                <a:pathLst>
                  <a:path w="887" h="1239" extrusionOk="0">
                    <a:moveTo>
                      <a:pt x="31" y="0"/>
                    </a:moveTo>
                    <a:lnTo>
                      <a:pt x="1" y="21"/>
                    </a:lnTo>
                    <a:lnTo>
                      <a:pt x="857" y="1238"/>
                    </a:lnTo>
                    <a:lnTo>
                      <a:pt x="886" y="1217"/>
                    </a:lnTo>
                    <a:lnTo>
                      <a:pt x="31" y="0"/>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31"/>
              <p:cNvSpPr/>
              <p:nvPr>
                <p:custDataLst>
                  <p:tags r:id="rId64"/>
                </p:custDataLst>
              </p:nvPr>
            </p:nvSpPr>
            <p:spPr>
              <a:xfrm rot="2237790">
                <a:off x="3753" y="7097"/>
                <a:ext cx="614" cy="434"/>
              </a:xfrm>
              <a:custGeom>
                <a:avLst/>
                <a:gdLst/>
                <a:ahLst/>
                <a:cxnLst/>
                <a:rect l="l" t="t" r="r" b="b"/>
                <a:pathLst>
                  <a:path w="1333" h="943" extrusionOk="0">
                    <a:moveTo>
                      <a:pt x="1326" y="1"/>
                    </a:moveTo>
                    <a:cubicBezTo>
                      <a:pt x="1261" y="25"/>
                      <a:pt x="1200" y="55"/>
                      <a:pt x="1139" y="86"/>
                    </a:cubicBezTo>
                    <a:cubicBezTo>
                      <a:pt x="1080" y="118"/>
                      <a:pt x="1022" y="152"/>
                      <a:pt x="964" y="189"/>
                    </a:cubicBezTo>
                    <a:cubicBezTo>
                      <a:pt x="906" y="225"/>
                      <a:pt x="852" y="264"/>
                      <a:pt x="798" y="305"/>
                    </a:cubicBezTo>
                    <a:cubicBezTo>
                      <a:pt x="744" y="348"/>
                      <a:pt x="692" y="392"/>
                      <a:pt x="639" y="432"/>
                    </a:cubicBezTo>
                    <a:lnTo>
                      <a:pt x="479" y="556"/>
                    </a:lnTo>
                    <a:lnTo>
                      <a:pt x="319" y="681"/>
                    </a:lnTo>
                    <a:cubicBezTo>
                      <a:pt x="211" y="765"/>
                      <a:pt x="105" y="848"/>
                      <a:pt x="1" y="934"/>
                    </a:cubicBezTo>
                    <a:lnTo>
                      <a:pt x="7" y="943"/>
                    </a:lnTo>
                    <a:cubicBezTo>
                      <a:pt x="123" y="874"/>
                      <a:pt x="237" y="801"/>
                      <a:pt x="352" y="731"/>
                    </a:cubicBezTo>
                    <a:lnTo>
                      <a:pt x="524" y="622"/>
                    </a:lnTo>
                    <a:lnTo>
                      <a:pt x="695" y="513"/>
                    </a:lnTo>
                    <a:cubicBezTo>
                      <a:pt x="751" y="476"/>
                      <a:pt x="810" y="441"/>
                      <a:pt x="867" y="405"/>
                    </a:cubicBezTo>
                    <a:cubicBezTo>
                      <a:pt x="925" y="371"/>
                      <a:pt x="979" y="331"/>
                      <a:pt x="1033" y="290"/>
                    </a:cubicBezTo>
                    <a:cubicBezTo>
                      <a:pt x="1086" y="248"/>
                      <a:pt x="1137" y="204"/>
                      <a:pt x="1187" y="158"/>
                    </a:cubicBezTo>
                    <a:cubicBezTo>
                      <a:pt x="1238" y="111"/>
                      <a:pt x="1287" y="64"/>
                      <a:pt x="1332" y="11"/>
                    </a:cubicBezTo>
                    <a:lnTo>
                      <a:pt x="1326" y="1"/>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31"/>
              <p:cNvSpPr/>
              <p:nvPr>
                <p:custDataLst>
                  <p:tags r:id="rId65"/>
                </p:custDataLst>
              </p:nvPr>
            </p:nvSpPr>
            <p:spPr>
              <a:xfrm rot="2237790">
                <a:off x="3011" y="7070"/>
                <a:ext cx="613" cy="434"/>
              </a:xfrm>
              <a:custGeom>
                <a:avLst/>
                <a:gdLst/>
                <a:ahLst/>
                <a:cxnLst/>
                <a:rect l="l" t="t" r="r" b="b"/>
                <a:pathLst>
                  <a:path w="1332" h="943" extrusionOk="0">
                    <a:moveTo>
                      <a:pt x="1326" y="0"/>
                    </a:moveTo>
                    <a:cubicBezTo>
                      <a:pt x="1210" y="69"/>
                      <a:pt x="1095" y="142"/>
                      <a:pt x="981" y="213"/>
                    </a:cubicBezTo>
                    <a:lnTo>
                      <a:pt x="809" y="320"/>
                    </a:lnTo>
                    <a:lnTo>
                      <a:pt x="637" y="430"/>
                    </a:lnTo>
                    <a:cubicBezTo>
                      <a:pt x="582" y="466"/>
                      <a:pt x="523" y="502"/>
                      <a:pt x="465" y="537"/>
                    </a:cubicBezTo>
                    <a:cubicBezTo>
                      <a:pt x="408" y="573"/>
                      <a:pt x="354" y="611"/>
                      <a:pt x="301" y="653"/>
                    </a:cubicBezTo>
                    <a:cubicBezTo>
                      <a:pt x="246" y="695"/>
                      <a:pt x="196" y="739"/>
                      <a:pt x="145" y="784"/>
                    </a:cubicBezTo>
                    <a:cubicBezTo>
                      <a:pt x="94" y="831"/>
                      <a:pt x="46" y="878"/>
                      <a:pt x="0" y="932"/>
                    </a:cubicBezTo>
                    <a:lnTo>
                      <a:pt x="7" y="943"/>
                    </a:lnTo>
                    <a:cubicBezTo>
                      <a:pt x="72" y="918"/>
                      <a:pt x="134" y="888"/>
                      <a:pt x="193" y="856"/>
                    </a:cubicBezTo>
                    <a:cubicBezTo>
                      <a:pt x="254" y="825"/>
                      <a:pt x="312" y="792"/>
                      <a:pt x="369" y="755"/>
                    </a:cubicBezTo>
                    <a:cubicBezTo>
                      <a:pt x="427" y="718"/>
                      <a:pt x="481" y="679"/>
                      <a:pt x="535" y="637"/>
                    </a:cubicBezTo>
                    <a:cubicBezTo>
                      <a:pt x="588" y="595"/>
                      <a:pt x="641" y="552"/>
                      <a:pt x="694" y="511"/>
                    </a:cubicBezTo>
                    <a:lnTo>
                      <a:pt x="854" y="387"/>
                    </a:lnTo>
                    <a:lnTo>
                      <a:pt x="1015" y="262"/>
                    </a:lnTo>
                    <a:cubicBezTo>
                      <a:pt x="1120" y="177"/>
                      <a:pt x="1227" y="95"/>
                      <a:pt x="1331" y="9"/>
                    </a:cubicBezTo>
                    <a:lnTo>
                      <a:pt x="1326" y="0"/>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31"/>
              <p:cNvSpPr/>
              <p:nvPr>
                <p:custDataLst>
                  <p:tags r:id="rId66"/>
                </p:custDataLst>
              </p:nvPr>
            </p:nvSpPr>
            <p:spPr>
              <a:xfrm rot="2237790">
                <a:off x="3894" y="6680"/>
                <a:ext cx="136" cy="737"/>
              </a:xfrm>
              <a:custGeom>
                <a:avLst/>
                <a:gdLst/>
                <a:ahLst/>
                <a:cxnLst/>
                <a:rect l="l" t="t" r="r" b="b"/>
                <a:pathLst>
                  <a:path w="295" h="1600" extrusionOk="0">
                    <a:moveTo>
                      <a:pt x="278" y="1"/>
                    </a:moveTo>
                    <a:cubicBezTo>
                      <a:pt x="248" y="64"/>
                      <a:pt x="227" y="128"/>
                      <a:pt x="206" y="194"/>
                    </a:cubicBezTo>
                    <a:cubicBezTo>
                      <a:pt x="187" y="258"/>
                      <a:pt x="169" y="324"/>
                      <a:pt x="154" y="390"/>
                    </a:cubicBezTo>
                    <a:cubicBezTo>
                      <a:pt x="140" y="456"/>
                      <a:pt x="128" y="522"/>
                      <a:pt x="120" y="590"/>
                    </a:cubicBezTo>
                    <a:cubicBezTo>
                      <a:pt x="112" y="658"/>
                      <a:pt x="106" y="726"/>
                      <a:pt x="96" y="791"/>
                    </a:cubicBezTo>
                    <a:lnTo>
                      <a:pt x="70" y="993"/>
                    </a:lnTo>
                    <a:lnTo>
                      <a:pt x="46" y="1193"/>
                    </a:lnTo>
                    <a:cubicBezTo>
                      <a:pt x="31" y="1327"/>
                      <a:pt x="13" y="1462"/>
                      <a:pt x="1" y="1596"/>
                    </a:cubicBezTo>
                    <a:lnTo>
                      <a:pt x="12" y="1600"/>
                    </a:lnTo>
                    <a:cubicBezTo>
                      <a:pt x="44" y="1468"/>
                      <a:pt x="75" y="1337"/>
                      <a:pt x="106" y="1205"/>
                    </a:cubicBezTo>
                    <a:lnTo>
                      <a:pt x="151" y="1007"/>
                    </a:lnTo>
                    <a:lnTo>
                      <a:pt x="193" y="809"/>
                    </a:lnTo>
                    <a:cubicBezTo>
                      <a:pt x="206" y="742"/>
                      <a:pt x="223" y="676"/>
                      <a:pt x="239" y="611"/>
                    </a:cubicBezTo>
                    <a:cubicBezTo>
                      <a:pt x="255" y="544"/>
                      <a:pt x="266" y="477"/>
                      <a:pt x="274" y="411"/>
                    </a:cubicBezTo>
                    <a:cubicBezTo>
                      <a:pt x="282" y="345"/>
                      <a:pt x="287" y="277"/>
                      <a:pt x="291" y="209"/>
                    </a:cubicBezTo>
                    <a:cubicBezTo>
                      <a:pt x="294" y="142"/>
                      <a:pt x="295" y="72"/>
                      <a:pt x="289" y="3"/>
                    </a:cubicBezTo>
                    <a:lnTo>
                      <a:pt x="278" y="1"/>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31"/>
              <p:cNvSpPr/>
              <p:nvPr>
                <p:custDataLst>
                  <p:tags r:id="rId67"/>
                </p:custDataLst>
              </p:nvPr>
            </p:nvSpPr>
            <p:spPr>
              <a:xfrm rot="2237790">
                <a:off x="3348" y="7183"/>
                <a:ext cx="136" cy="737"/>
              </a:xfrm>
              <a:custGeom>
                <a:avLst/>
                <a:gdLst/>
                <a:ahLst/>
                <a:cxnLst/>
                <a:rect l="l" t="t" r="r" b="b"/>
                <a:pathLst>
                  <a:path w="296" h="1600" extrusionOk="0">
                    <a:moveTo>
                      <a:pt x="284" y="0"/>
                    </a:moveTo>
                    <a:cubicBezTo>
                      <a:pt x="251" y="131"/>
                      <a:pt x="221" y="263"/>
                      <a:pt x="190" y="395"/>
                    </a:cubicBezTo>
                    <a:lnTo>
                      <a:pt x="146" y="593"/>
                    </a:lnTo>
                    <a:lnTo>
                      <a:pt x="102" y="792"/>
                    </a:lnTo>
                    <a:cubicBezTo>
                      <a:pt x="90" y="857"/>
                      <a:pt x="73" y="924"/>
                      <a:pt x="57" y="990"/>
                    </a:cubicBezTo>
                    <a:cubicBezTo>
                      <a:pt x="42" y="1055"/>
                      <a:pt x="29" y="1122"/>
                      <a:pt x="22" y="1189"/>
                    </a:cubicBezTo>
                    <a:cubicBezTo>
                      <a:pt x="13" y="1256"/>
                      <a:pt x="8" y="1324"/>
                      <a:pt x="5" y="1391"/>
                    </a:cubicBezTo>
                    <a:cubicBezTo>
                      <a:pt x="2" y="1459"/>
                      <a:pt x="1" y="1528"/>
                      <a:pt x="6" y="1597"/>
                    </a:cubicBezTo>
                    <a:lnTo>
                      <a:pt x="18" y="1600"/>
                    </a:lnTo>
                    <a:cubicBezTo>
                      <a:pt x="48" y="1535"/>
                      <a:pt x="69" y="1472"/>
                      <a:pt x="90" y="1407"/>
                    </a:cubicBezTo>
                    <a:cubicBezTo>
                      <a:pt x="109" y="1341"/>
                      <a:pt x="126" y="1277"/>
                      <a:pt x="142" y="1210"/>
                    </a:cubicBezTo>
                    <a:cubicBezTo>
                      <a:pt x="156" y="1144"/>
                      <a:pt x="168" y="1077"/>
                      <a:pt x="175" y="1010"/>
                    </a:cubicBezTo>
                    <a:cubicBezTo>
                      <a:pt x="183" y="942"/>
                      <a:pt x="190" y="874"/>
                      <a:pt x="199" y="808"/>
                    </a:cubicBezTo>
                    <a:lnTo>
                      <a:pt x="225" y="607"/>
                    </a:lnTo>
                    <a:lnTo>
                      <a:pt x="250" y="407"/>
                    </a:lnTo>
                    <a:cubicBezTo>
                      <a:pt x="266" y="272"/>
                      <a:pt x="283" y="138"/>
                      <a:pt x="295" y="4"/>
                    </a:cubicBezTo>
                    <a:lnTo>
                      <a:pt x="284" y="0"/>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31"/>
              <p:cNvSpPr/>
              <p:nvPr>
                <p:custDataLst>
                  <p:tags r:id="rId68"/>
                </p:custDataLst>
              </p:nvPr>
            </p:nvSpPr>
            <p:spPr>
              <a:xfrm rot="2237790">
                <a:off x="3572" y="7505"/>
                <a:ext cx="737" cy="135"/>
              </a:xfrm>
              <a:custGeom>
                <a:avLst/>
                <a:gdLst/>
                <a:ahLst/>
                <a:cxnLst/>
                <a:rect l="l" t="t" r="r" b="b"/>
                <a:pathLst>
                  <a:path w="1600" h="293" extrusionOk="0">
                    <a:moveTo>
                      <a:pt x="5" y="0"/>
                    </a:moveTo>
                    <a:lnTo>
                      <a:pt x="1" y="12"/>
                    </a:lnTo>
                    <a:cubicBezTo>
                      <a:pt x="132" y="44"/>
                      <a:pt x="263" y="74"/>
                      <a:pt x="395" y="105"/>
                    </a:cubicBezTo>
                    <a:lnTo>
                      <a:pt x="593" y="150"/>
                    </a:lnTo>
                    <a:lnTo>
                      <a:pt x="791" y="193"/>
                    </a:lnTo>
                    <a:cubicBezTo>
                      <a:pt x="858" y="206"/>
                      <a:pt x="925" y="223"/>
                      <a:pt x="989" y="239"/>
                    </a:cubicBezTo>
                    <a:cubicBezTo>
                      <a:pt x="1056" y="255"/>
                      <a:pt x="1123" y="266"/>
                      <a:pt x="1189" y="273"/>
                    </a:cubicBezTo>
                    <a:cubicBezTo>
                      <a:pt x="1255" y="282"/>
                      <a:pt x="1323" y="287"/>
                      <a:pt x="1391" y="291"/>
                    </a:cubicBezTo>
                    <a:cubicBezTo>
                      <a:pt x="1422" y="292"/>
                      <a:pt x="1454" y="293"/>
                      <a:pt x="1486" y="293"/>
                    </a:cubicBezTo>
                    <a:cubicBezTo>
                      <a:pt x="1523" y="293"/>
                      <a:pt x="1560" y="292"/>
                      <a:pt x="1597" y="289"/>
                    </a:cubicBezTo>
                    <a:lnTo>
                      <a:pt x="1599" y="277"/>
                    </a:lnTo>
                    <a:cubicBezTo>
                      <a:pt x="1537" y="247"/>
                      <a:pt x="1472" y="226"/>
                      <a:pt x="1406" y="206"/>
                    </a:cubicBezTo>
                    <a:cubicBezTo>
                      <a:pt x="1342" y="187"/>
                      <a:pt x="1276" y="169"/>
                      <a:pt x="1210" y="153"/>
                    </a:cubicBezTo>
                    <a:cubicBezTo>
                      <a:pt x="1145" y="140"/>
                      <a:pt x="1079" y="127"/>
                      <a:pt x="1010" y="120"/>
                    </a:cubicBezTo>
                    <a:cubicBezTo>
                      <a:pt x="942" y="112"/>
                      <a:pt x="874" y="105"/>
                      <a:pt x="809" y="96"/>
                    </a:cubicBezTo>
                    <a:lnTo>
                      <a:pt x="607" y="70"/>
                    </a:lnTo>
                    <a:lnTo>
                      <a:pt x="407" y="46"/>
                    </a:lnTo>
                    <a:cubicBezTo>
                      <a:pt x="273" y="30"/>
                      <a:pt x="138" y="13"/>
                      <a:pt x="5" y="0"/>
                    </a:cubicBez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31"/>
              <p:cNvSpPr/>
              <p:nvPr>
                <p:custDataLst>
                  <p:tags r:id="rId69"/>
                </p:custDataLst>
              </p:nvPr>
            </p:nvSpPr>
            <p:spPr>
              <a:xfrm rot="2237790">
                <a:off x="3069" y="6960"/>
                <a:ext cx="737" cy="135"/>
              </a:xfrm>
              <a:custGeom>
                <a:avLst/>
                <a:gdLst/>
                <a:ahLst/>
                <a:cxnLst/>
                <a:rect l="l" t="t" r="r" b="b"/>
                <a:pathLst>
                  <a:path w="1600" h="293" extrusionOk="0">
                    <a:moveTo>
                      <a:pt x="106" y="0"/>
                    </a:moveTo>
                    <a:cubicBezTo>
                      <a:pt x="71" y="0"/>
                      <a:pt x="37" y="1"/>
                      <a:pt x="2" y="4"/>
                    </a:cubicBezTo>
                    <a:lnTo>
                      <a:pt x="0" y="15"/>
                    </a:lnTo>
                    <a:cubicBezTo>
                      <a:pt x="63" y="45"/>
                      <a:pt x="127" y="66"/>
                      <a:pt x="193" y="87"/>
                    </a:cubicBezTo>
                    <a:cubicBezTo>
                      <a:pt x="258" y="107"/>
                      <a:pt x="324" y="124"/>
                      <a:pt x="389" y="139"/>
                    </a:cubicBezTo>
                    <a:cubicBezTo>
                      <a:pt x="455" y="154"/>
                      <a:pt x="522" y="165"/>
                      <a:pt x="589" y="173"/>
                    </a:cubicBezTo>
                    <a:cubicBezTo>
                      <a:pt x="657" y="181"/>
                      <a:pt x="725" y="187"/>
                      <a:pt x="791" y="197"/>
                    </a:cubicBezTo>
                    <a:lnTo>
                      <a:pt x="992" y="223"/>
                    </a:lnTo>
                    <a:lnTo>
                      <a:pt x="1192" y="248"/>
                    </a:lnTo>
                    <a:cubicBezTo>
                      <a:pt x="1327" y="263"/>
                      <a:pt x="1461" y="280"/>
                      <a:pt x="1596" y="293"/>
                    </a:cubicBezTo>
                    <a:lnTo>
                      <a:pt x="1599" y="281"/>
                    </a:lnTo>
                    <a:cubicBezTo>
                      <a:pt x="1468" y="249"/>
                      <a:pt x="1336" y="219"/>
                      <a:pt x="1205" y="187"/>
                    </a:cubicBezTo>
                    <a:lnTo>
                      <a:pt x="1007" y="143"/>
                    </a:lnTo>
                    <a:lnTo>
                      <a:pt x="809" y="100"/>
                    </a:lnTo>
                    <a:cubicBezTo>
                      <a:pt x="742" y="87"/>
                      <a:pt x="675" y="70"/>
                      <a:pt x="610" y="55"/>
                    </a:cubicBezTo>
                    <a:cubicBezTo>
                      <a:pt x="544" y="39"/>
                      <a:pt x="477" y="27"/>
                      <a:pt x="410" y="19"/>
                    </a:cubicBezTo>
                    <a:cubicBezTo>
                      <a:pt x="344" y="11"/>
                      <a:pt x="277" y="6"/>
                      <a:pt x="209" y="3"/>
                    </a:cubicBezTo>
                    <a:cubicBezTo>
                      <a:pt x="175" y="1"/>
                      <a:pt x="141" y="0"/>
                      <a:pt x="106" y="0"/>
                    </a:cubicBez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31"/>
              <p:cNvSpPr/>
              <p:nvPr>
                <p:custDataLst>
                  <p:tags r:id="rId70"/>
                </p:custDataLst>
              </p:nvPr>
            </p:nvSpPr>
            <p:spPr>
              <a:xfrm rot="2237790">
                <a:off x="3244" y="6749"/>
                <a:ext cx="633" cy="406"/>
              </a:xfrm>
              <a:custGeom>
                <a:avLst/>
                <a:gdLst/>
                <a:ahLst/>
                <a:cxnLst/>
                <a:rect l="l" t="t" r="r" b="b"/>
                <a:pathLst>
                  <a:path w="1375" h="881" extrusionOk="0">
                    <a:moveTo>
                      <a:pt x="7" y="0"/>
                    </a:moveTo>
                    <a:lnTo>
                      <a:pt x="1" y="11"/>
                    </a:lnTo>
                    <a:cubicBezTo>
                      <a:pt x="47" y="61"/>
                      <a:pt x="100" y="107"/>
                      <a:pt x="152" y="150"/>
                    </a:cubicBezTo>
                    <a:cubicBezTo>
                      <a:pt x="204" y="193"/>
                      <a:pt x="258" y="235"/>
                      <a:pt x="313" y="274"/>
                    </a:cubicBezTo>
                    <a:cubicBezTo>
                      <a:pt x="368" y="313"/>
                      <a:pt x="425" y="350"/>
                      <a:pt x="484" y="382"/>
                    </a:cubicBezTo>
                    <a:cubicBezTo>
                      <a:pt x="543" y="414"/>
                      <a:pt x="602" y="448"/>
                      <a:pt x="662" y="481"/>
                    </a:cubicBezTo>
                    <a:lnTo>
                      <a:pt x="837" y="583"/>
                    </a:lnTo>
                    <a:lnTo>
                      <a:pt x="1013" y="684"/>
                    </a:lnTo>
                    <a:cubicBezTo>
                      <a:pt x="1131" y="748"/>
                      <a:pt x="1249" y="816"/>
                      <a:pt x="1368" y="881"/>
                    </a:cubicBezTo>
                    <a:lnTo>
                      <a:pt x="1374" y="869"/>
                    </a:lnTo>
                    <a:cubicBezTo>
                      <a:pt x="1267" y="789"/>
                      <a:pt x="1155" y="712"/>
                      <a:pt x="1046" y="632"/>
                    </a:cubicBezTo>
                    <a:lnTo>
                      <a:pt x="880" y="515"/>
                    </a:lnTo>
                    <a:lnTo>
                      <a:pt x="714" y="399"/>
                    </a:lnTo>
                    <a:cubicBezTo>
                      <a:pt x="659" y="360"/>
                      <a:pt x="604" y="320"/>
                      <a:pt x="549" y="280"/>
                    </a:cubicBezTo>
                    <a:cubicBezTo>
                      <a:pt x="494" y="240"/>
                      <a:pt x="436" y="204"/>
                      <a:pt x="378" y="170"/>
                    </a:cubicBezTo>
                    <a:cubicBezTo>
                      <a:pt x="319" y="137"/>
                      <a:pt x="258" y="106"/>
                      <a:pt x="198" y="77"/>
                    </a:cubicBezTo>
                    <a:cubicBezTo>
                      <a:pt x="136" y="48"/>
                      <a:pt x="74" y="21"/>
                      <a:pt x="7" y="0"/>
                    </a:cubicBez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31"/>
              <p:cNvSpPr/>
              <p:nvPr>
                <p:custDataLst>
                  <p:tags r:id="rId71"/>
                </p:custDataLst>
              </p:nvPr>
            </p:nvSpPr>
            <p:spPr>
              <a:xfrm rot="2237790">
                <a:off x="3834" y="6855"/>
                <a:ext cx="405" cy="633"/>
              </a:xfrm>
              <a:custGeom>
                <a:avLst/>
                <a:gdLst/>
                <a:ahLst/>
                <a:cxnLst/>
                <a:rect l="l" t="t" r="r" b="b"/>
                <a:pathLst>
                  <a:path w="880" h="1374" extrusionOk="0">
                    <a:moveTo>
                      <a:pt x="869" y="0"/>
                    </a:moveTo>
                    <a:cubicBezTo>
                      <a:pt x="819" y="47"/>
                      <a:pt x="773" y="99"/>
                      <a:pt x="731" y="151"/>
                    </a:cubicBezTo>
                    <a:cubicBezTo>
                      <a:pt x="687" y="203"/>
                      <a:pt x="645" y="258"/>
                      <a:pt x="606" y="313"/>
                    </a:cubicBezTo>
                    <a:cubicBezTo>
                      <a:pt x="567" y="367"/>
                      <a:pt x="530" y="425"/>
                      <a:pt x="498" y="484"/>
                    </a:cubicBezTo>
                    <a:cubicBezTo>
                      <a:pt x="466" y="542"/>
                      <a:pt x="433" y="602"/>
                      <a:pt x="399" y="661"/>
                    </a:cubicBezTo>
                    <a:lnTo>
                      <a:pt x="298" y="836"/>
                    </a:lnTo>
                    <a:lnTo>
                      <a:pt x="197" y="1013"/>
                    </a:lnTo>
                    <a:cubicBezTo>
                      <a:pt x="132" y="1131"/>
                      <a:pt x="64" y="1248"/>
                      <a:pt x="0" y="1367"/>
                    </a:cubicBezTo>
                    <a:lnTo>
                      <a:pt x="11" y="1374"/>
                    </a:lnTo>
                    <a:cubicBezTo>
                      <a:pt x="91" y="1266"/>
                      <a:pt x="168" y="1155"/>
                      <a:pt x="248" y="1045"/>
                    </a:cubicBezTo>
                    <a:lnTo>
                      <a:pt x="365" y="880"/>
                    </a:lnTo>
                    <a:lnTo>
                      <a:pt x="481" y="713"/>
                    </a:lnTo>
                    <a:cubicBezTo>
                      <a:pt x="520" y="658"/>
                      <a:pt x="561" y="604"/>
                      <a:pt x="600" y="549"/>
                    </a:cubicBezTo>
                    <a:cubicBezTo>
                      <a:pt x="640" y="493"/>
                      <a:pt x="676" y="436"/>
                      <a:pt x="710" y="378"/>
                    </a:cubicBezTo>
                    <a:cubicBezTo>
                      <a:pt x="743" y="318"/>
                      <a:pt x="774" y="258"/>
                      <a:pt x="804" y="197"/>
                    </a:cubicBezTo>
                    <a:cubicBezTo>
                      <a:pt x="832" y="136"/>
                      <a:pt x="859" y="73"/>
                      <a:pt x="880" y="6"/>
                    </a:cubicBezTo>
                    <a:lnTo>
                      <a:pt x="869" y="0"/>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31"/>
              <p:cNvSpPr/>
              <p:nvPr>
                <p:custDataLst>
                  <p:tags r:id="rId72"/>
                </p:custDataLst>
              </p:nvPr>
            </p:nvSpPr>
            <p:spPr>
              <a:xfrm rot="2237790">
                <a:off x="3138" y="7113"/>
                <a:ext cx="406" cy="633"/>
              </a:xfrm>
              <a:custGeom>
                <a:avLst/>
                <a:gdLst/>
                <a:ahLst/>
                <a:cxnLst/>
                <a:rect l="l" t="t" r="r" b="b"/>
                <a:pathLst>
                  <a:path w="882" h="1374" extrusionOk="0">
                    <a:moveTo>
                      <a:pt x="871" y="0"/>
                    </a:moveTo>
                    <a:cubicBezTo>
                      <a:pt x="789" y="109"/>
                      <a:pt x="712" y="219"/>
                      <a:pt x="633" y="329"/>
                    </a:cubicBezTo>
                    <a:lnTo>
                      <a:pt x="516" y="494"/>
                    </a:lnTo>
                    <a:lnTo>
                      <a:pt x="399" y="661"/>
                    </a:lnTo>
                    <a:cubicBezTo>
                      <a:pt x="361" y="716"/>
                      <a:pt x="320" y="771"/>
                      <a:pt x="281" y="825"/>
                    </a:cubicBezTo>
                    <a:cubicBezTo>
                      <a:pt x="241" y="880"/>
                      <a:pt x="204" y="938"/>
                      <a:pt x="172" y="996"/>
                    </a:cubicBezTo>
                    <a:cubicBezTo>
                      <a:pt x="138" y="1055"/>
                      <a:pt x="106" y="1116"/>
                      <a:pt x="78" y="1178"/>
                    </a:cubicBezTo>
                    <a:cubicBezTo>
                      <a:pt x="49" y="1238"/>
                      <a:pt x="22" y="1301"/>
                      <a:pt x="1" y="1367"/>
                    </a:cubicBezTo>
                    <a:lnTo>
                      <a:pt x="11" y="1374"/>
                    </a:lnTo>
                    <a:cubicBezTo>
                      <a:pt x="62" y="1327"/>
                      <a:pt x="107" y="1275"/>
                      <a:pt x="151" y="1222"/>
                    </a:cubicBezTo>
                    <a:cubicBezTo>
                      <a:pt x="194" y="1170"/>
                      <a:pt x="236" y="1116"/>
                      <a:pt x="274" y="1061"/>
                    </a:cubicBezTo>
                    <a:cubicBezTo>
                      <a:pt x="314" y="1006"/>
                      <a:pt x="350" y="949"/>
                      <a:pt x="383" y="891"/>
                    </a:cubicBezTo>
                    <a:cubicBezTo>
                      <a:pt x="415" y="831"/>
                      <a:pt x="448" y="772"/>
                      <a:pt x="482" y="713"/>
                    </a:cubicBezTo>
                    <a:lnTo>
                      <a:pt x="584" y="537"/>
                    </a:lnTo>
                    <a:lnTo>
                      <a:pt x="684" y="361"/>
                    </a:lnTo>
                    <a:cubicBezTo>
                      <a:pt x="749" y="244"/>
                      <a:pt x="816" y="125"/>
                      <a:pt x="881" y="6"/>
                    </a:cubicBezTo>
                    <a:lnTo>
                      <a:pt x="871" y="0"/>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31"/>
              <p:cNvSpPr/>
              <p:nvPr>
                <p:custDataLst>
                  <p:tags r:id="rId73"/>
                </p:custDataLst>
              </p:nvPr>
            </p:nvSpPr>
            <p:spPr>
              <a:xfrm rot="2237790">
                <a:off x="3759" y="6597"/>
                <a:ext cx="170" cy="730"/>
              </a:xfrm>
              <a:custGeom>
                <a:avLst/>
                <a:gdLst/>
                <a:ahLst/>
                <a:cxnLst/>
                <a:rect l="l" t="t" r="r" b="b"/>
                <a:pathLst>
                  <a:path w="369" h="1586" extrusionOk="0">
                    <a:moveTo>
                      <a:pt x="16" y="0"/>
                    </a:moveTo>
                    <a:lnTo>
                      <a:pt x="3" y="3"/>
                    </a:lnTo>
                    <a:cubicBezTo>
                      <a:pt x="1" y="73"/>
                      <a:pt x="5" y="141"/>
                      <a:pt x="11" y="209"/>
                    </a:cubicBezTo>
                    <a:cubicBezTo>
                      <a:pt x="18" y="277"/>
                      <a:pt x="27" y="344"/>
                      <a:pt x="38" y="411"/>
                    </a:cubicBezTo>
                    <a:cubicBezTo>
                      <a:pt x="49" y="479"/>
                      <a:pt x="65" y="544"/>
                      <a:pt x="83" y="609"/>
                    </a:cubicBezTo>
                    <a:cubicBezTo>
                      <a:pt x="102" y="674"/>
                      <a:pt x="122" y="740"/>
                      <a:pt x="139" y="804"/>
                    </a:cubicBezTo>
                    <a:lnTo>
                      <a:pt x="191" y="1000"/>
                    </a:lnTo>
                    <a:lnTo>
                      <a:pt x="245" y="1195"/>
                    </a:lnTo>
                    <a:cubicBezTo>
                      <a:pt x="283" y="1326"/>
                      <a:pt x="318" y="1456"/>
                      <a:pt x="357" y="1586"/>
                    </a:cubicBezTo>
                    <a:lnTo>
                      <a:pt x="368" y="1581"/>
                    </a:lnTo>
                    <a:cubicBezTo>
                      <a:pt x="347" y="1449"/>
                      <a:pt x="324" y="1314"/>
                      <a:pt x="303" y="1182"/>
                    </a:cubicBezTo>
                    <a:lnTo>
                      <a:pt x="269" y="982"/>
                    </a:lnTo>
                    <a:lnTo>
                      <a:pt x="232" y="782"/>
                    </a:lnTo>
                    <a:cubicBezTo>
                      <a:pt x="221" y="716"/>
                      <a:pt x="211" y="648"/>
                      <a:pt x="200" y="582"/>
                    </a:cubicBezTo>
                    <a:cubicBezTo>
                      <a:pt x="190" y="516"/>
                      <a:pt x="175" y="449"/>
                      <a:pt x="157" y="384"/>
                    </a:cubicBezTo>
                    <a:cubicBezTo>
                      <a:pt x="139" y="318"/>
                      <a:pt x="120" y="254"/>
                      <a:pt x="96" y="189"/>
                    </a:cubicBezTo>
                    <a:cubicBezTo>
                      <a:pt x="73" y="125"/>
                      <a:pt x="47" y="63"/>
                      <a:pt x="16" y="0"/>
                    </a:cubicBez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31"/>
              <p:cNvSpPr/>
              <p:nvPr>
                <p:custDataLst>
                  <p:tags r:id="rId74"/>
                </p:custDataLst>
              </p:nvPr>
            </p:nvSpPr>
            <p:spPr>
              <a:xfrm rot="2237790">
                <a:off x="3661" y="7370"/>
                <a:ext cx="730" cy="169"/>
              </a:xfrm>
              <a:custGeom>
                <a:avLst/>
                <a:gdLst/>
                <a:ahLst/>
                <a:cxnLst/>
                <a:rect l="l" t="t" r="r" b="b"/>
                <a:pathLst>
                  <a:path w="1586" h="367" extrusionOk="0">
                    <a:moveTo>
                      <a:pt x="1541" y="1"/>
                    </a:moveTo>
                    <a:cubicBezTo>
                      <a:pt x="1485" y="1"/>
                      <a:pt x="1431" y="4"/>
                      <a:pt x="1377" y="10"/>
                    </a:cubicBezTo>
                    <a:cubicBezTo>
                      <a:pt x="1309" y="16"/>
                      <a:pt x="1242" y="26"/>
                      <a:pt x="1175" y="37"/>
                    </a:cubicBezTo>
                    <a:cubicBezTo>
                      <a:pt x="1107" y="47"/>
                      <a:pt x="1042" y="63"/>
                      <a:pt x="977" y="81"/>
                    </a:cubicBezTo>
                    <a:cubicBezTo>
                      <a:pt x="912" y="101"/>
                      <a:pt x="846" y="120"/>
                      <a:pt x="782" y="137"/>
                    </a:cubicBezTo>
                    <a:lnTo>
                      <a:pt x="586" y="189"/>
                    </a:lnTo>
                    <a:lnTo>
                      <a:pt x="391" y="244"/>
                    </a:lnTo>
                    <a:cubicBezTo>
                      <a:pt x="260" y="281"/>
                      <a:pt x="130" y="317"/>
                      <a:pt x="1" y="355"/>
                    </a:cubicBezTo>
                    <a:lnTo>
                      <a:pt x="5" y="367"/>
                    </a:lnTo>
                    <a:cubicBezTo>
                      <a:pt x="137" y="346"/>
                      <a:pt x="272" y="323"/>
                      <a:pt x="405" y="302"/>
                    </a:cubicBezTo>
                    <a:lnTo>
                      <a:pt x="604" y="268"/>
                    </a:lnTo>
                    <a:lnTo>
                      <a:pt x="804" y="231"/>
                    </a:lnTo>
                    <a:cubicBezTo>
                      <a:pt x="870" y="220"/>
                      <a:pt x="938" y="209"/>
                      <a:pt x="1005" y="199"/>
                    </a:cubicBezTo>
                    <a:cubicBezTo>
                      <a:pt x="1071" y="188"/>
                      <a:pt x="1137" y="174"/>
                      <a:pt x="1203" y="156"/>
                    </a:cubicBezTo>
                    <a:cubicBezTo>
                      <a:pt x="1268" y="137"/>
                      <a:pt x="1333" y="117"/>
                      <a:pt x="1397" y="94"/>
                    </a:cubicBezTo>
                    <a:cubicBezTo>
                      <a:pt x="1461" y="70"/>
                      <a:pt x="1523" y="44"/>
                      <a:pt x="1586" y="13"/>
                    </a:cubicBezTo>
                    <a:lnTo>
                      <a:pt x="1584" y="2"/>
                    </a:lnTo>
                    <a:cubicBezTo>
                      <a:pt x="1569" y="1"/>
                      <a:pt x="1555" y="1"/>
                      <a:pt x="1541" y="1"/>
                    </a:cubicBez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31"/>
              <p:cNvSpPr/>
              <p:nvPr>
                <p:custDataLst>
                  <p:tags r:id="rId75"/>
                </p:custDataLst>
              </p:nvPr>
            </p:nvSpPr>
            <p:spPr>
              <a:xfrm rot="2237790">
                <a:off x="2986" y="7061"/>
                <a:ext cx="730" cy="169"/>
              </a:xfrm>
              <a:custGeom>
                <a:avLst/>
                <a:gdLst/>
                <a:ahLst/>
                <a:cxnLst/>
                <a:rect l="l" t="t" r="r" b="b"/>
                <a:pathLst>
                  <a:path w="1586" h="366" extrusionOk="0">
                    <a:moveTo>
                      <a:pt x="1582" y="0"/>
                    </a:moveTo>
                    <a:cubicBezTo>
                      <a:pt x="1449" y="21"/>
                      <a:pt x="1315" y="44"/>
                      <a:pt x="1181" y="65"/>
                    </a:cubicBezTo>
                    <a:lnTo>
                      <a:pt x="982" y="99"/>
                    </a:lnTo>
                    <a:lnTo>
                      <a:pt x="783" y="136"/>
                    </a:lnTo>
                    <a:cubicBezTo>
                      <a:pt x="716" y="147"/>
                      <a:pt x="648" y="158"/>
                      <a:pt x="583" y="168"/>
                    </a:cubicBezTo>
                    <a:cubicBezTo>
                      <a:pt x="516" y="178"/>
                      <a:pt x="449" y="193"/>
                      <a:pt x="385" y="211"/>
                    </a:cubicBezTo>
                    <a:cubicBezTo>
                      <a:pt x="319" y="230"/>
                      <a:pt x="254" y="249"/>
                      <a:pt x="190" y="272"/>
                    </a:cubicBezTo>
                    <a:cubicBezTo>
                      <a:pt x="126" y="296"/>
                      <a:pt x="63" y="322"/>
                      <a:pt x="1" y="354"/>
                    </a:cubicBezTo>
                    <a:lnTo>
                      <a:pt x="4" y="365"/>
                    </a:lnTo>
                    <a:cubicBezTo>
                      <a:pt x="18" y="366"/>
                      <a:pt x="32" y="366"/>
                      <a:pt x="46" y="366"/>
                    </a:cubicBezTo>
                    <a:cubicBezTo>
                      <a:pt x="101" y="366"/>
                      <a:pt x="155" y="363"/>
                      <a:pt x="209" y="357"/>
                    </a:cubicBezTo>
                    <a:cubicBezTo>
                      <a:pt x="277" y="350"/>
                      <a:pt x="345" y="341"/>
                      <a:pt x="412" y="330"/>
                    </a:cubicBezTo>
                    <a:cubicBezTo>
                      <a:pt x="479" y="319"/>
                      <a:pt x="544" y="304"/>
                      <a:pt x="610" y="286"/>
                    </a:cubicBezTo>
                    <a:cubicBezTo>
                      <a:pt x="674" y="266"/>
                      <a:pt x="740" y="246"/>
                      <a:pt x="805" y="230"/>
                    </a:cubicBezTo>
                    <a:lnTo>
                      <a:pt x="1001" y="177"/>
                    </a:lnTo>
                    <a:lnTo>
                      <a:pt x="1196" y="124"/>
                    </a:lnTo>
                    <a:cubicBezTo>
                      <a:pt x="1326" y="86"/>
                      <a:pt x="1457" y="51"/>
                      <a:pt x="1586" y="12"/>
                    </a:cubicBezTo>
                    <a:lnTo>
                      <a:pt x="1582" y="0"/>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31"/>
              <p:cNvSpPr/>
              <p:nvPr>
                <p:custDataLst>
                  <p:tags r:id="rId76"/>
                </p:custDataLst>
              </p:nvPr>
            </p:nvSpPr>
            <p:spPr>
              <a:xfrm rot="2237790">
                <a:off x="3358" y="6673"/>
                <a:ext cx="543" cy="520"/>
              </a:xfrm>
              <a:custGeom>
                <a:avLst/>
                <a:gdLst/>
                <a:ahLst/>
                <a:cxnLst/>
                <a:rect l="l" t="t" r="r" b="b"/>
                <a:pathLst>
                  <a:path w="1180" h="1130" extrusionOk="0">
                    <a:moveTo>
                      <a:pt x="8" y="0"/>
                    </a:moveTo>
                    <a:lnTo>
                      <a:pt x="0" y="10"/>
                    </a:lnTo>
                    <a:cubicBezTo>
                      <a:pt x="37" y="69"/>
                      <a:pt x="79" y="123"/>
                      <a:pt x="121" y="176"/>
                    </a:cubicBezTo>
                    <a:cubicBezTo>
                      <a:pt x="164" y="229"/>
                      <a:pt x="209" y="280"/>
                      <a:pt x="256" y="329"/>
                    </a:cubicBezTo>
                    <a:cubicBezTo>
                      <a:pt x="303" y="379"/>
                      <a:pt x="351" y="424"/>
                      <a:pt x="403" y="468"/>
                    </a:cubicBezTo>
                    <a:cubicBezTo>
                      <a:pt x="455" y="512"/>
                      <a:pt x="507" y="556"/>
                      <a:pt x="558" y="600"/>
                    </a:cubicBezTo>
                    <a:lnTo>
                      <a:pt x="711" y="734"/>
                    </a:lnTo>
                    <a:lnTo>
                      <a:pt x="864" y="867"/>
                    </a:lnTo>
                    <a:cubicBezTo>
                      <a:pt x="968" y="954"/>
                      <a:pt x="1070" y="1043"/>
                      <a:pt x="1175" y="1130"/>
                    </a:cubicBezTo>
                    <a:lnTo>
                      <a:pt x="1180" y="1120"/>
                    </a:lnTo>
                    <a:cubicBezTo>
                      <a:pt x="1088" y="1020"/>
                      <a:pt x="996" y="922"/>
                      <a:pt x="904" y="823"/>
                    </a:cubicBezTo>
                    <a:lnTo>
                      <a:pt x="764" y="675"/>
                    </a:lnTo>
                    <a:lnTo>
                      <a:pt x="623" y="529"/>
                    </a:lnTo>
                    <a:cubicBezTo>
                      <a:pt x="576" y="480"/>
                      <a:pt x="530" y="431"/>
                      <a:pt x="485" y="381"/>
                    </a:cubicBezTo>
                    <a:cubicBezTo>
                      <a:pt x="439" y="332"/>
                      <a:pt x="389" y="284"/>
                      <a:pt x="339" y="240"/>
                    </a:cubicBezTo>
                    <a:cubicBezTo>
                      <a:pt x="288" y="197"/>
                      <a:pt x="235" y="155"/>
                      <a:pt x="180" y="114"/>
                    </a:cubicBezTo>
                    <a:cubicBezTo>
                      <a:pt x="126" y="73"/>
                      <a:pt x="69" y="35"/>
                      <a:pt x="8" y="0"/>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31"/>
              <p:cNvSpPr/>
              <p:nvPr>
                <p:custDataLst>
                  <p:tags r:id="rId77"/>
                </p:custDataLst>
              </p:nvPr>
            </p:nvSpPr>
            <p:spPr>
              <a:xfrm rot="2237790">
                <a:off x="3796" y="6969"/>
                <a:ext cx="520" cy="544"/>
              </a:xfrm>
              <a:custGeom>
                <a:avLst/>
                <a:gdLst/>
                <a:ahLst/>
                <a:cxnLst/>
                <a:rect l="l" t="t" r="r" b="b"/>
                <a:pathLst>
                  <a:path w="1129" h="1181" extrusionOk="0">
                    <a:moveTo>
                      <a:pt x="1120" y="1"/>
                    </a:moveTo>
                    <a:cubicBezTo>
                      <a:pt x="1060" y="37"/>
                      <a:pt x="1007" y="79"/>
                      <a:pt x="953" y="122"/>
                    </a:cubicBezTo>
                    <a:cubicBezTo>
                      <a:pt x="901" y="165"/>
                      <a:pt x="850" y="210"/>
                      <a:pt x="800" y="256"/>
                    </a:cubicBezTo>
                    <a:cubicBezTo>
                      <a:pt x="751" y="303"/>
                      <a:pt x="705" y="351"/>
                      <a:pt x="661" y="404"/>
                    </a:cubicBezTo>
                    <a:cubicBezTo>
                      <a:pt x="617" y="456"/>
                      <a:pt x="574" y="508"/>
                      <a:pt x="529" y="559"/>
                    </a:cubicBezTo>
                    <a:lnTo>
                      <a:pt x="395" y="711"/>
                    </a:lnTo>
                    <a:lnTo>
                      <a:pt x="262" y="864"/>
                    </a:lnTo>
                    <a:cubicBezTo>
                      <a:pt x="175" y="969"/>
                      <a:pt x="86" y="1071"/>
                      <a:pt x="0" y="1175"/>
                    </a:cubicBezTo>
                    <a:lnTo>
                      <a:pt x="9" y="1180"/>
                    </a:lnTo>
                    <a:cubicBezTo>
                      <a:pt x="110" y="1089"/>
                      <a:pt x="207" y="997"/>
                      <a:pt x="306" y="904"/>
                    </a:cubicBezTo>
                    <a:lnTo>
                      <a:pt x="454" y="764"/>
                    </a:lnTo>
                    <a:lnTo>
                      <a:pt x="600" y="624"/>
                    </a:lnTo>
                    <a:cubicBezTo>
                      <a:pt x="649" y="577"/>
                      <a:pt x="699" y="531"/>
                      <a:pt x="748" y="486"/>
                    </a:cubicBezTo>
                    <a:cubicBezTo>
                      <a:pt x="798" y="440"/>
                      <a:pt x="845" y="390"/>
                      <a:pt x="889" y="340"/>
                    </a:cubicBezTo>
                    <a:cubicBezTo>
                      <a:pt x="932" y="289"/>
                      <a:pt x="976" y="236"/>
                      <a:pt x="1015" y="180"/>
                    </a:cubicBezTo>
                    <a:cubicBezTo>
                      <a:pt x="1056" y="126"/>
                      <a:pt x="1096" y="70"/>
                      <a:pt x="1129" y="8"/>
                    </a:cubicBezTo>
                    <a:lnTo>
                      <a:pt x="1120" y="1"/>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31"/>
              <p:cNvSpPr/>
              <p:nvPr>
                <p:custDataLst>
                  <p:tags r:id="rId78"/>
                </p:custDataLst>
              </p:nvPr>
            </p:nvSpPr>
            <p:spPr>
              <a:xfrm rot="2237790">
                <a:off x="3061" y="7087"/>
                <a:ext cx="520" cy="544"/>
              </a:xfrm>
              <a:custGeom>
                <a:avLst/>
                <a:gdLst/>
                <a:ahLst/>
                <a:cxnLst/>
                <a:rect l="l" t="t" r="r" b="b"/>
                <a:pathLst>
                  <a:path w="1130" h="1181" extrusionOk="0">
                    <a:moveTo>
                      <a:pt x="1120" y="0"/>
                    </a:moveTo>
                    <a:cubicBezTo>
                      <a:pt x="1020" y="92"/>
                      <a:pt x="921" y="185"/>
                      <a:pt x="822" y="277"/>
                    </a:cubicBezTo>
                    <a:lnTo>
                      <a:pt x="675" y="416"/>
                    </a:lnTo>
                    <a:lnTo>
                      <a:pt x="529" y="557"/>
                    </a:lnTo>
                    <a:cubicBezTo>
                      <a:pt x="480" y="604"/>
                      <a:pt x="430" y="650"/>
                      <a:pt x="381" y="696"/>
                    </a:cubicBezTo>
                    <a:cubicBezTo>
                      <a:pt x="331" y="741"/>
                      <a:pt x="284" y="791"/>
                      <a:pt x="240" y="842"/>
                    </a:cubicBezTo>
                    <a:cubicBezTo>
                      <a:pt x="197" y="892"/>
                      <a:pt x="154" y="946"/>
                      <a:pt x="113" y="1000"/>
                    </a:cubicBezTo>
                    <a:cubicBezTo>
                      <a:pt x="74" y="1056"/>
                      <a:pt x="34" y="1111"/>
                      <a:pt x="1" y="1172"/>
                    </a:cubicBezTo>
                    <a:lnTo>
                      <a:pt x="9" y="1181"/>
                    </a:lnTo>
                    <a:cubicBezTo>
                      <a:pt x="69" y="1144"/>
                      <a:pt x="123" y="1103"/>
                      <a:pt x="176" y="1059"/>
                    </a:cubicBezTo>
                    <a:cubicBezTo>
                      <a:pt x="228" y="1016"/>
                      <a:pt x="279" y="972"/>
                      <a:pt x="329" y="925"/>
                    </a:cubicBezTo>
                    <a:cubicBezTo>
                      <a:pt x="378" y="878"/>
                      <a:pt x="424" y="829"/>
                      <a:pt x="469" y="777"/>
                    </a:cubicBezTo>
                    <a:cubicBezTo>
                      <a:pt x="513" y="725"/>
                      <a:pt x="555" y="673"/>
                      <a:pt x="600" y="623"/>
                    </a:cubicBezTo>
                    <a:lnTo>
                      <a:pt x="735" y="469"/>
                    </a:lnTo>
                    <a:lnTo>
                      <a:pt x="867" y="316"/>
                    </a:lnTo>
                    <a:cubicBezTo>
                      <a:pt x="955" y="212"/>
                      <a:pt x="1044" y="110"/>
                      <a:pt x="1129" y="5"/>
                    </a:cubicBezTo>
                    <a:lnTo>
                      <a:pt x="1120" y="0"/>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31"/>
              <p:cNvSpPr/>
              <p:nvPr>
                <p:custDataLst>
                  <p:tags r:id="rId79"/>
                </p:custDataLst>
              </p:nvPr>
            </p:nvSpPr>
            <p:spPr>
              <a:xfrm rot="2237790">
                <a:off x="3873" y="6624"/>
                <a:ext cx="61" cy="747"/>
              </a:xfrm>
              <a:custGeom>
                <a:avLst/>
                <a:gdLst/>
                <a:ahLst/>
                <a:cxnLst/>
                <a:rect l="l" t="t" r="r" b="b"/>
                <a:pathLst>
                  <a:path w="132" h="1622" extrusionOk="0">
                    <a:moveTo>
                      <a:pt x="50" y="1"/>
                    </a:moveTo>
                    <a:cubicBezTo>
                      <a:pt x="32" y="69"/>
                      <a:pt x="25" y="136"/>
                      <a:pt x="17" y="204"/>
                    </a:cubicBezTo>
                    <a:cubicBezTo>
                      <a:pt x="10" y="272"/>
                      <a:pt x="5" y="340"/>
                      <a:pt x="4" y="408"/>
                    </a:cubicBezTo>
                    <a:cubicBezTo>
                      <a:pt x="1" y="475"/>
                      <a:pt x="4" y="542"/>
                      <a:pt x="9" y="610"/>
                    </a:cubicBezTo>
                    <a:cubicBezTo>
                      <a:pt x="16" y="678"/>
                      <a:pt x="22" y="744"/>
                      <a:pt x="26" y="812"/>
                    </a:cubicBezTo>
                    <a:lnTo>
                      <a:pt x="40" y="1015"/>
                    </a:lnTo>
                    <a:lnTo>
                      <a:pt x="53" y="1216"/>
                    </a:lnTo>
                    <a:cubicBezTo>
                      <a:pt x="66" y="1350"/>
                      <a:pt x="74" y="1486"/>
                      <a:pt x="88" y="1620"/>
                    </a:cubicBezTo>
                    <a:lnTo>
                      <a:pt x="99" y="1622"/>
                    </a:lnTo>
                    <a:cubicBezTo>
                      <a:pt x="105" y="1486"/>
                      <a:pt x="108" y="1351"/>
                      <a:pt x="114" y="1216"/>
                    </a:cubicBezTo>
                    <a:lnTo>
                      <a:pt x="119" y="1012"/>
                    </a:lnTo>
                    <a:lnTo>
                      <a:pt x="123" y="811"/>
                    </a:lnTo>
                    <a:cubicBezTo>
                      <a:pt x="124" y="742"/>
                      <a:pt x="126" y="675"/>
                      <a:pt x="129" y="607"/>
                    </a:cubicBezTo>
                    <a:cubicBezTo>
                      <a:pt x="131" y="541"/>
                      <a:pt x="130" y="473"/>
                      <a:pt x="125" y="405"/>
                    </a:cubicBezTo>
                    <a:cubicBezTo>
                      <a:pt x="120" y="338"/>
                      <a:pt x="114" y="271"/>
                      <a:pt x="103" y="203"/>
                    </a:cubicBezTo>
                    <a:cubicBezTo>
                      <a:pt x="93" y="135"/>
                      <a:pt x="81" y="68"/>
                      <a:pt x="61" y="1"/>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31"/>
              <p:cNvSpPr/>
              <p:nvPr>
                <p:custDataLst>
                  <p:tags r:id="rId80"/>
                </p:custDataLst>
              </p:nvPr>
            </p:nvSpPr>
            <p:spPr>
              <a:xfrm rot="2237790">
                <a:off x="3444" y="7230"/>
                <a:ext cx="60" cy="746"/>
              </a:xfrm>
              <a:custGeom>
                <a:avLst/>
                <a:gdLst/>
                <a:ahLst/>
                <a:cxnLst/>
                <a:rect l="l" t="t" r="r" b="b"/>
                <a:pathLst>
                  <a:path w="131" h="1621" extrusionOk="0">
                    <a:moveTo>
                      <a:pt x="33" y="0"/>
                    </a:moveTo>
                    <a:cubicBezTo>
                      <a:pt x="26" y="136"/>
                      <a:pt x="23" y="270"/>
                      <a:pt x="18" y="406"/>
                    </a:cubicBezTo>
                    <a:lnTo>
                      <a:pt x="13" y="609"/>
                    </a:lnTo>
                    <a:lnTo>
                      <a:pt x="10" y="811"/>
                    </a:lnTo>
                    <a:cubicBezTo>
                      <a:pt x="8" y="879"/>
                      <a:pt x="5" y="947"/>
                      <a:pt x="2" y="1015"/>
                    </a:cubicBezTo>
                    <a:cubicBezTo>
                      <a:pt x="0" y="1081"/>
                      <a:pt x="1" y="1148"/>
                      <a:pt x="6" y="1216"/>
                    </a:cubicBezTo>
                    <a:cubicBezTo>
                      <a:pt x="12" y="1284"/>
                      <a:pt x="18" y="1351"/>
                      <a:pt x="28" y="1418"/>
                    </a:cubicBezTo>
                    <a:cubicBezTo>
                      <a:pt x="39" y="1486"/>
                      <a:pt x="51" y="1554"/>
                      <a:pt x="70" y="1621"/>
                    </a:cubicBezTo>
                    <a:lnTo>
                      <a:pt x="83" y="1621"/>
                    </a:lnTo>
                    <a:cubicBezTo>
                      <a:pt x="99" y="1553"/>
                      <a:pt x="107" y="1485"/>
                      <a:pt x="115" y="1417"/>
                    </a:cubicBezTo>
                    <a:cubicBezTo>
                      <a:pt x="121" y="1350"/>
                      <a:pt x="125" y="1282"/>
                      <a:pt x="127" y="1214"/>
                    </a:cubicBezTo>
                    <a:cubicBezTo>
                      <a:pt x="131" y="1146"/>
                      <a:pt x="127" y="1080"/>
                      <a:pt x="122" y="1012"/>
                    </a:cubicBezTo>
                    <a:cubicBezTo>
                      <a:pt x="116" y="944"/>
                      <a:pt x="110" y="877"/>
                      <a:pt x="106" y="809"/>
                    </a:cubicBezTo>
                    <a:lnTo>
                      <a:pt x="93" y="608"/>
                    </a:lnTo>
                    <a:lnTo>
                      <a:pt x="78" y="406"/>
                    </a:lnTo>
                    <a:cubicBezTo>
                      <a:pt x="67" y="271"/>
                      <a:pt x="58" y="136"/>
                      <a:pt x="44" y="1"/>
                    </a:cubicBezTo>
                    <a:lnTo>
                      <a:pt x="33" y="0"/>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31"/>
              <p:cNvSpPr/>
              <p:nvPr>
                <p:custDataLst>
                  <p:tags r:id="rId81"/>
                </p:custDataLst>
              </p:nvPr>
            </p:nvSpPr>
            <p:spPr>
              <a:xfrm rot="2237790">
                <a:off x="3618" y="7486"/>
                <a:ext cx="747" cy="59"/>
              </a:xfrm>
              <a:custGeom>
                <a:avLst/>
                <a:gdLst/>
                <a:ahLst/>
                <a:cxnLst/>
                <a:rect l="l" t="t" r="r" b="b"/>
                <a:pathLst>
                  <a:path w="1622" h="128" extrusionOk="0">
                    <a:moveTo>
                      <a:pt x="1159" y="0"/>
                    </a:moveTo>
                    <a:cubicBezTo>
                      <a:pt x="1110" y="0"/>
                      <a:pt x="1061" y="3"/>
                      <a:pt x="1012" y="7"/>
                    </a:cubicBezTo>
                    <a:cubicBezTo>
                      <a:pt x="944" y="13"/>
                      <a:pt x="878" y="19"/>
                      <a:pt x="810" y="24"/>
                    </a:cubicBezTo>
                    <a:lnTo>
                      <a:pt x="609" y="37"/>
                    </a:lnTo>
                    <a:lnTo>
                      <a:pt x="406" y="52"/>
                    </a:lnTo>
                    <a:cubicBezTo>
                      <a:pt x="272" y="63"/>
                      <a:pt x="136" y="73"/>
                      <a:pt x="2" y="85"/>
                    </a:cubicBezTo>
                    <a:lnTo>
                      <a:pt x="1" y="97"/>
                    </a:lnTo>
                    <a:cubicBezTo>
                      <a:pt x="136" y="103"/>
                      <a:pt x="271" y="106"/>
                      <a:pt x="406" y="111"/>
                    </a:cubicBezTo>
                    <a:lnTo>
                      <a:pt x="610" y="116"/>
                    </a:lnTo>
                    <a:lnTo>
                      <a:pt x="812" y="121"/>
                    </a:lnTo>
                    <a:cubicBezTo>
                      <a:pt x="880" y="122"/>
                      <a:pt x="948" y="124"/>
                      <a:pt x="1015" y="127"/>
                    </a:cubicBezTo>
                    <a:cubicBezTo>
                      <a:pt x="1036" y="127"/>
                      <a:pt x="1057" y="128"/>
                      <a:pt x="1078" y="128"/>
                    </a:cubicBezTo>
                    <a:cubicBezTo>
                      <a:pt x="1124" y="128"/>
                      <a:pt x="1170" y="126"/>
                      <a:pt x="1217" y="123"/>
                    </a:cubicBezTo>
                    <a:cubicBezTo>
                      <a:pt x="1284" y="117"/>
                      <a:pt x="1351" y="111"/>
                      <a:pt x="1419" y="101"/>
                    </a:cubicBezTo>
                    <a:cubicBezTo>
                      <a:pt x="1487" y="90"/>
                      <a:pt x="1554" y="79"/>
                      <a:pt x="1621" y="59"/>
                    </a:cubicBezTo>
                    <a:lnTo>
                      <a:pt x="1621" y="48"/>
                    </a:lnTo>
                    <a:cubicBezTo>
                      <a:pt x="1553" y="31"/>
                      <a:pt x="1486" y="23"/>
                      <a:pt x="1418" y="15"/>
                    </a:cubicBezTo>
                    <a:cubicBezTo>
                      <a:pt x="1350" y="8"/>
                      <a:pt x="1282" y="3"/>
                      <a:pt x="1215" y="2"/>
                    </a:cubicBezTo>
                    <a:cubicBezTo>
                      <a:pt x="1196" y="1"/>
                      <a:pt x="1177" y="0"/>
                      <a:pt x="1159" y="0"/>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31"/>
              <p:cNvSpPr/>
              <p:nvPr>
                <p:custDataLst>
                  <p:tags r:id="rId82"/>
                </p:custDataLst>
              </p:nvPr>
            </p:nvSpPr>
            <p:spPr>
              <a:xfrm rot="2237790">
                <a:off x="3013" y="7056"/>
                <a:ext cx="746" cy="59"/>
              </a:xfrm>
              <a:custGeom>
                <a:avLst/>
                <a:gdLst/>
                <a:ahLst/>
                <a:cxnLst/>
                <a:rect l="l" t="t" r="r" b="b"/>
                <a:pathLst>
                  <a:path w="1621" h="129" extrusionOk="0">
                    <a:moveTo>
                      <a:pt x="542" y="1"/>
                    </a:moveTo>
                    <a:cubicBezTo>
                      <a:pt x="497" y="1"/>
                      <a:pt x="451" y="2"/>
                      <a:pt x="405" y="6"/>
                    </a:cubicBezTo>
                    <a:cubicBezTo>
                      <a:pt x="337" y="11"/>
                      <a:pt x="270" y="18"/>
                      <a:pt x="203" y="28"/>
                    </a:cubicBezTo>
                    <a:cubicBezTo>
                      <a:pt x="135" y="38"/>
                      <a:pt x="67" y="51"/>
                      <a:pt x="0" y="70"/>
                    </a:cubicBezTo>
                    <a:lnTo>
                      <a:pt x="0" y="82"/>
                    </a:lnTo>
                    <a:cubicBezTo>
                      <a:pt x="68" y="99"/>
                      <a:pt x="136" y="106"/>
                      <a:pt x="204" y="114"/>
                    </a:cubicBezTo>
                    <a:cubicBezTo>
                      <a:pt x="271" y="121"/>
                      <a:pt x="339" y="126"/>
                      <a:pt x="407" y="127"/>
                    </a:cubicBezTo>
                    <a:cubicBezTo>
                      <a:pt x="426" y="128"/>
                      <a:pt x="444" y="128"/>
                      <a:pt x="463" y="128"/>
                    </a:cubicBezTo>
                    <a:cubicBezTo>
                      <a:pt x="512" y="128"/>
                      <a:pt x="560" y="126"/>
                      <a:pt x="609" y="122"/>
                    </a:cubicBezTo>
                    <a:cubicBezTo>
                      <a:pt x="677" y="116"/>
                      <a:pt x="744" y="109"/>
                      <a:pt x="812" y="105"/>
                    </a:cubicBezTo>
                    <a:lnTo>
                      <a:pt x="1014" y="93"/>
                    </a:lnTo>
                    <a:lnTo>
                      <a:pt x="1215" y="78"/>
                    </a:lnTo>
                    <a:cubicBezTo>
                      <a:pt x="1350" y="67"/>
                      <a:pt x="1485" y="57"/>
                      <a:pt x="1620" y="44"/>
                    </a:cubicBezTo>
                    <a:lnTo>
                      <a:pt x="1621" y="32"/>
                    </a:lnTo>
                    <a:cubicBezTo>
                      <a:pt x="1485" y="26"/>
                      <a:pt x="1351" y="23"/>
                      <a:pt x="1215" y="18"/>
                    </a:cubicBezTo>
                    <a:lnTo>
                      <a:pt x="1012" y="12"/>
                    </a:lnTo>
                    <a:lnTo>
                      <a:pt x="811" y="9"/>
                    </a:lnTo>
                    <a:cubicBezTo>
                      <a:pt x="742" y="7"/>
                      <a:pt x="675" y="5"/>
                      <a:pt x="606" y="2"/>
                    </a:cubicBezTo>
                    <a:cubicBezTo>
                      <a:pt x="585" y="1"/>
                      <a:pt x="564" y="1"/>
                      <a:pt x="542" y="1"/>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31"/>
              <p:cNvSpPr/>
              <p:nvPr>
                <p:custDataLst>
                  <p:tags r:id="rId83"/>
                </p:custDataLst>
              </p:nvPr>
            </p:nvSpPr>
            <p:spPr>
              <a:xfrm rot="2237790">
                <a:off x="3145" y="6846"/>
                <a:ext cx="698" cy="275"/>
              </a:xfrm>
              <a:custGeom>
                <a:avLst/>
                <a:gdLst/>
                <a:ahLst/>
                <a:cxnLst/>
                <a:rect l="l" t="t" r="r" b="b"/>
                <a:pathLst>
                  <a:path w="1517" h="598" extrusionOk="0">
                    <a:moveTo>
                      <a:pt x="5" y="0"/>
                    </a:moveTo>
                    <a:lnTo>
                      <a:pt x="1" y="12"/>
                    </a:lnTo>
                    <a:cubicBezTo>
                      <a:pt x="58" y="52"/>
                      <a:pt x="117" y="87"/>
                      <a:pt x="177" y="119"/>
                    </a:cubicBezTo>
                    <a:cubicBezTo>
                      <a:pt x="237" y="151"/>
                      <a:pt x="298" y="182"/>
                      <a:pt x="359" y="209"/>
                    </a:cubicBezTo>
                    <a:cubicBezTo>
                      <a:pt x="421" y="238"/>
                      <a:pt x="485" y="261"/>
                      <a:pt x="548" y="282"/>
                    </a:cubicBezTo>
                    <a:cubicBezTo>
                      <a:pt x="613" y="303"/>
                      <a:pt x="677" y="322"/>
                      <a:pt x="741" y="344"/>
                    </a:cubicBezTo>
                    <a:lnTo>
                      <a:pt x="933" y="410"/>
                    </a:lnTo>
                    <a:lnTo>
                      <a:pt x="1126" y="474"/>
                    </a:lnTo>
                    <a:cubicBezTo>
                      <a:pt x="1255" y="515"/>
                      <a:pt x="1385" y="558"/>
                      <a:pt x="1513" y="598"/>
                    </a:cubicBezTo>
                    <a:lnTo>
                      <a:pt x="1517" y="583"/>
                    </a:lnTo>
                    <a:cubicBezTo>
                      <a:pt x="1395" y="526"/>
                      <a:pt x="1271" y="470"/>
                      <a:pt x="1148" y="415"/>
                    </a:cubicBezTo>
                    <a:lnTo>
                      <a:pt x="963" y="333"/>
                    </a:lnTo>
                    <a:lnTo>
                      <a:pt x="777" y="251"/>
                    </a:lnTo>
                    <a:cubicBezTo>
                      <a:pt x="714" y="225"/>
                      <a:pt x="652" y="197"/>
                      <a:pt x="592" y="168"/>
                    </a:cubicBezTo>
                    <a:cubicBezTo>
                      <a:pt x="530" y="141"/>
                      <a:pt x="467" y="116"/>
                      <a:pt x="402" y="95"/>
                    </a:cubicBezTo>
                    <a:cubicBezTo>
                      <a:pt x="338" y="74"/>
                      <a:pt x="274" y="56"/>
                      <a:pt x="207" y="40"/>
                    </a:cubicBezTo>
                    <a:cubicBezTo>
                      <a:pt x="140" y="22"/>
                      <a:pt x="74" y="8"/>
                      <a:pt x="5" y="0"/>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31"/>
              <p:cNvSpPr/>
              <p:nvPr>
                <p:custDataLst>
                  <p:tags r:id="rId84"/>
                </p:custDataLst>
              </p:nvPr>
            </p:nvSpPr>
            <p:spPr>
              <a:xfrm rot="2237790">
                <a:off x="3534" y="7480"/>
                <a:ext cx="698" cy="275"/>
              </a:xfrm>
              <a:custGeom>
                <a:avLst/>
                <a:gdLst/>
                <a:ahLst/>
                <a:cxnLst/>
                <a:rect l="l" t="t" r="r" b="b"/>
                <a:pathLst>
                  <a:path w="1517" h="597" extrusionOk="0">
                    <a:moveTo>
                      <a:pt x="5" y="0"/>
                    </a:moveTo>
                    <a:lnTo>
                      <a:pt x="1" y="14"/>
                    </a:lnTo>
                    <a:cubicBezTo>
                      <a:pt x="124" y="71"/>
                      <a:pt x="247" y="126"/>
                      <a:pt x="370" y="183"/>
                    </a:cubicBezTo>
                    <a:lnTo>
                      <a:pt x="554" y="264"/>
                    </a:lnTo>
                    <a:lnTo>
                      <a:pt x="741" y="345"/>
                    </a:lnTo>
                    <a:cubicBezTo>
                      <a:pt x="804" y="371"/>
                      <a:pt x="865" y="400"/>
                      <a:pt x="927" y="429"/>
                    </a:cubicBezTo>
                    <a:cubicBezTo>
                      <a:pt x="987" y="456"/>
                      <a:pt x="1052" y="481"/>
                      <a:pt x="1115" y="502"/>
                    </a:cubicBezTo>
                    <a:cubicBezTo>
                      <a:pt x="1179" y="523"/>
                      <a:pt x="1245" y="540"/>
                      <a:pt x="1310" y="558"/>
                    </a:cubicBezTo>
                    <a:cubicBezTo>
                      <a:pt x="1377" y="575"/>
                      <a:pt x="1444" y="589"/>
                      <a:pt x="1513" y="597"/>
                    </a:cubicBezTo>
                    <a:lnTo>
                      <a:pt x="1517" y="585"/>
                    </a:lnTo>
                    <a:cubicBezTo>
                      <a:pt x="1460" y="544"/>
                      <a:pt x="1401" y="511"/>
                      <a:pt x="1341" y="479"/>
                    </a:cubicBezTo>
                    <a:cubicBezTo>
                      <a:pt x="1281" y="445"/>
                      <a:pt x="1220" y="416"/>
                      <a:pt x="1158" y="388"/>
                    </a:cubicBezTo>
                    <a:cubicBezTo>
                      <a:pt x="1097" y="360"/>
                      <a:pt x="1033" y="336"/>
                      <a:pt x="969" y="315"/>
                    </a:cubicBezTo>
                    <a:cubicBezTo>
                      <a:pt x="906" y="294"/>
                      <a:pt x="840" y="274"/>
                      <a:pt x="776" y="252"/>
                    </a:cubicBezTo>
                    <a:lnTo>
                      <a:pt x="585" y="188"/>
                    </a:lnTo>
                    <a:lnTo>
                      <a:pt x="392" y="124"/>
                    </a:lnTo>
                    <a:cubicBezTo>
                      <a:pt x="262" y="82"/>
                      <a:pt x="134" y="39"/>
                      <a:pt x="5" y="0"/>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31"/>
              <p:cNvSpPr/>
              <p:nvPr>
                <p:custDataLst>
                  <p:tags r:id="rId85"/>
                </p:custDataLst>
              </p:nvPr>
            </p:nvSpPr>
            <p:spPr>
              <a:xfrm rot="2237790">
                <a:off x="3868" y="6756"/>
                <a:ext cx="275" cy="698"/>
              </a:xfrm>
              <a:custGeom>
                <a:avLst/>
                <a:gdLst/>
                <a:ahLst/>
                <a:cxnLst/>
                <a:rect l="l" t="t" r="r" b="b"/>
                <a:pathLst>
                  <a:path w="598" h="1517" extrusionOk="0">
                    <a:moveTo>
                      <a:pt x="586" y="0"/>
                    </a:moveTo>
                    <a:cubicBezTo>
                      <a:pt x="545" y="57"/>
                      <a:pt x="510" y="117"/>
                      <a:pt x="478" y="176"/>
                    </a:cubicBezTo>
                    <a:cubicBezTo>
                      <a:pt x="446" y="237"/>
                      <a:pt x="416" y="297"/>
                      <a:pt x="388" y="359"/>
                    </a:cubicBezTo>
                    <a:cubicBezTo>
                      <a:pt x="359" y="420"/>
                      <a:pt x="336" y="484"/>
                      <a:pt x="315" y="548"/>
                    </a:cubicBezTo>
                    <a:cubicBezTo>
                      <a:pt x="295" y="612"/>
                      <a:pt x="275" y="677"/>
                      <a:pt x="253" y="741"/>
                    </a:cubicBezTo>
                    <a:lnTo>
                      <a:pt x="188" y="933"/>
                    </a:lnTo>
                    <a:lnTo>
                      <a:pt x="124" y="1125"/>
                    </a:lnTo>
                    <a:cubicBezTo>
                      <a:pt x="82" y="1255"/>
                      <a:pt x="39" y="1384"/>
                      <a:pt x="0" y="1512"/>
                    </a:cubicBezTo>
                    <a:lnTo>
                      <a:pt x="14" y="1517"/>
                    </a:lnTo>
                    <a:cubicBezTo>
                      <a:pt x="71" y="1395"/>
                      <a:pt x="127" y="1270"/>
                      <a:pt x="183" y="1147"/>
                    </a:cubicBezTo>
                    <a:lnTo>
                      <a:pt x="264" y="963"/>
                    </a:lnTo>
                    <a:lnTo>
                      <a:pt x="346" y="776"/>
                    </a:lnTo>
                    <a:cubicBezTo>
                      <a:pt x="372" y="713"/>
                      <a:pt x="400" y="652"/>
                      <a:pt x="429" y="591"/>
                    </a:cubicBezTo>
                    <a:cubicBezTo>
                      <a:pt x="456" y="530"/>
                      <a:pt x="481" y="466"/>
                      <a:pt x="502" y="402"/>
                    </a:cubicBezTo>
                    <a:cubicBezTo>
                      <a:pt x="523" y="338"/>
                      <a:pt x="541" y="273"/>
                      <a:pt x="558" y="207"/>
                    </a:cubicBezTo>
                    <a:cubicBezTo>
                      <a:pt x="575" y="140"/>
                      <a:pt x="589" y="73"/>
                      <a:pt x="597" y="4"/>
                    </a:cubicBezTo>
                    <a:lnTo>
                      <a:pt x="586" y="0"/>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31"/>
              <p:cNvSpPr/>
              <p:nvPr>
                <p:custDataLst>
                  <p:tags r:id="rId86"/>
                </p:custDataLst>
              </p:nvPr>
            </p:nvSpPr>
            <p:spPr>
              <a:xfrm rot="2237790">
                <a:off x="3234" y="7145"/>
                <a:ext cx="275" cy="698"/>
              </a:xfrm>
              <a:custGeom>
                <a:avLst/>
                <a:gdLst/>
                <a:ahLst/>
                <a:cxnLst/>
                <a:rect l="l" t="t" r="r" b="b"/>
                <a:pathLst>
                  <a:path w="598" h="1517" extrusionOk="0">
                    <a:moveTo>
                      <a:pt x="583" y="0"/>
                    </a:moveTo>
                    <a:cubicBezTo>
                      <a:pt x="526" y="123"/>
                      <a:pt x="471" y="246"/>
                      <a:pt x="415" y="369"/>
                    </a:cubicBezTo>
                    <a:lnTo>
                      <a:pt x="333" y="554"/>
                    </a:lnTo>
                    <a:lnTo>
                      <a:pt x="252" y="741"/>
                    </a:lnTo>
                    <a:cubicBezTo>
                      <a:pt x="226" y="803"/>
                      <a:pt x="198" y="865"/>
                      <a:pt x="168" y="926"/>
                    </a:cubicBezTo>
                    <a:cubicBezTo>
                      <a:pt x="141" y="987"/>
                      <a:pt x="116" y="1051"/>
                      <a:pt x="95" y="1115"/>
                    </a:cubicBezTo>
                    <a:cubicBezTo>
                      <a:pt x="75" y="1179"/>
                      <a:pt x="57" y="1244"/>
                      <a:pt x="39" y="1310"/>
                    </a:cubicBezTo>
                    <a:cubicBezTo>
                      <a:pt x="22" y="1377"/>
                      <a:pt x="8" y="1444"/>
                      <a:pt x="0" y="1512"/>
                    </a:cubicBezTo>
                    <a:lnTo>
                      <a:pt x="12" y="1517"/>
                    </a:lnTo>
                    <a:cubicBezTo>
                      <a:pt x="53" y="1459"/>
                      <a:pt x="86" y="1401"/>
                      <a:pt x="119" y="1340"/>
                    </a:cubicBezTo>
                    <a:cubicBezTo>
                      <a:pt x="152" y="1281"/>
                      <a:pt x="182" y="1219"/>
                      <a:pt x="209" y="1158"/>
                    </a:cubicBezTo>
                    <a:cubicBezTo>
                      <a:pt x="237" y="1096"/>
                      <a:pt x="261" y="1033"/>
                      <a:pt x="282" y="969"/>
                    </a:cubicBezTo>
                    <a:cubicBezTo>
                      <a:pt x="303" y="905"/>
                      <a:pt x="323" y="840"/>
                      <a:pt x="345" y="776"/>
                    </a:cubicBezTo>
                    <a:lnTo>
                      <a:pt x="409" y="584"/>
                    </a:lnTo>
                    <a:lnTo>
                      <a:pt x="474" y="391"/>
                    </a:lnTo>
                    <a:cubicBezTo>
                      <a:pt x="516" y="262"/>
                      <a:pt x="558" y="134"/>
                      <a:pt x="597" y="4"/>
                    </a:cubicBezTo>
                    <a:lnTo>
                      <a:pt x="583" y="0"/>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31"/>
              <p:cNvSpPr/>
              <p:nvPr>
                <p:custDataLst>
                  <p:tags r:id="rId87"/>
                </p:custDataLst>
              </p:nvPr>
            </p:nvSpPr>
            <p:spPr>
              <a:xfrm rot="2237790">
                <a:off x="3622" y="6596"/>
                <a:ext cx="308" cy="686"/>
              </a:xfrm>
              <a:custGeom>
                <a:avLst/>
                <a:gdLst/>
                <a:ahLst/>
                <a:cxnLst/>
                <a:rect l="l" t="t" r="r" b="b"/>
                <a:pathLst>
                  <a:path w="669" h="1490" extrusionOk="0">
                    <a:moveTo>
                      <a:pt x="12" y="0"/>
                    </a:moveTo>
                    <a:lnTo>
                      <a:pt x="1" y="6"/>
                    </a:lnTo>
                    <a:cubicBezTo>
                      <a:pt x="12" y="74"/>
                      <a:pt x="29" y="141"/>
                      <a:pt x="49" y="206"/>
                    </a:cubicBezTo>
                    <a:cubicBezTo>
                      <a:pt x="68" y="271"/>
                      <a:pt x="90" y="336"/>
                      <a:pt x="113" y="399"/>
                    </a:cubicBezTo>
                    <a:cubicBezTo>
                      <a:pt x="137" y="462"/>
                      <a:pt x="164" y="524"/>
                      <a:pt x="196" y="584"/>
                    </a:cubicBezTo>
                    <a:cubicBezTo>
                      <a:pt x="227" y="645"/>
                      <a:pt x="258" y="704"/>
                      <a:pt x="288" y="765"/>
                    </a:cubicBezTo>
                    <a:lnTo>
                      <a:pt x="378" y="947"/>
                    </a:lnTo>
                    <a:lnTo>
                      <a:pt x="470" y="1129"/>
                    </a:lnTo>
                    <a:cubicBezTo>
                      <a:pt x="533" y="1250"/>
                      <a:pt x="592" y="1370"/>
                      <a:pt x="656" y="1490"/>
                    </a:cubicBezTo>
                    <a:lnTo>
                      <a:pt x="668" y="1483"/>
                    </a:lnTo>
                    <a:cubicBezTo>
                      <a:pt x="622" y="1356"/>
                      <a:pt x="572" y="1229"/>
                      <a:pt x="525" y="1103"/>
                    </a:cubicBezTo>
                    <a:lnTo>
                      <a:pt x="452" y="914"/>
                    </a:lnTo>
                    <a:lnTo>
                      <a:pt x="378" y="725"/>
                    </a:lnTo>
                    <a:cubicBezTo>
                      <a:pt x="353" y="663"/>
                      <a:pt x="330" y="598"/>
                      <a:pt x="306" y="534"/>
                    </a:cubicBezTo>
                    <a:cubicBezTo>
                      <a:pt x="283" y="472"/>
                      <a:pt x="256" y="409"/>
                      <a:pt x="226" y="350"/>
                    </a:cubicBezTo>
                    <a:cubicBezTo>
                      <a:pt x="196" y="288"/>
                      <a:pt x="163" y="230"/>
                      <a:pt x="128" y="170"/>
                    </a:cubicBezTo>
                    <a:cubicBezTo>
                      <a:pt x="92" y="112"/>
                      <a:pt x="55" y="55"/>
                      <a:pt x="12" y="0"/>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31"/>
              <p:cNvSpPr/>
              <p:nvPr>
                <p:custDataLst>
                  <p:tags r:id="rId88"/>
                </p:custDataLst>
              </p:nvPr>
            </p:nvSpPr>
            <p:spPr>
              <a:xfrm rot="2237790">
                <a:off x="3707" y="7233"/>
                <a:ext cx="686" cy="307"/>
              </a:xfrm>
              <a:custGeom>
                <a:avLst/>
                <a:gdLst/>
                <a:ahLst/>
                <a:cxnLst/>
                <a:rect l="l" t="t" r="r" b="b"/>
                <a:pathLst>
                  <a:path w="1491" h="667" extrusionOk="0">
                    <a:moveTo>
                      <a:pt x="1486" y="0"/>
                    </a:moveTo>
                    <a:cubicBezTo>
                      <a:pt x="1416" y="12"/>
                      <a:pt x="1350" y="28"/>
                      <a:pt x="1284" y="48"/>
                    </a:cubicBezTo>
                    <a:cubicBezTo>
                      <a:pt x="1220" y="67"/>
                      <a:pt x="1154" y="90"/>
                      <a:pt x="1091" y="113"/>
                    </a:cubicBezTo>
                    <a:cubicBezTo>
                      <a:pt x="1028" y="137"/>
                      <a:pt x="966" y="164"/>
                      <a:pt x="907" y="195"/>
                    </a:cubicBezTo>
                    <a:cubicBezTo>
                      <a:pt x="845" y="227"/>
                      <a:pt x="787" y="258"/>
                      <a:pt x="725" y="288"/>
                    </a:cubicBezTo>
                    <a:lnTo>
                      <a:pt x="543" y="378"/>
                    </a:lnTo>
                    <a:lnTo>
                      <a:pt x="361" y="470"/>
                    </a:lnTo>
                    <a:cubicBezTo>
                      <a:pt x="240" y="532"/>
                      <a:pt x="120" y="592"/>
                      <a:pt x="1" y="655"/>
                    </a:cubicBezTo>
                    <a:lnTo>
                      <a:pt x="7" y="667"/>
                    </a:lnTo>
                    <a:cubicBezTo>
                      <a:pt x="134" y="622"/>
                      <a:pt x="261" y="572"/>
                      <a:pt x="387" y="525"/>
                    </a:cubicBezTo>
                    <a:lnTo>
                      <a:pt x="576" y="452"/>
                    </a:lnTo>
                    <a:lnTo>
                      <a:pt x="765" y="378"/>
                    </a:lnTo>
                    <a:cubicBezTo>
                      <a:pt x="828" y="353"/>
                      <a:pt x="892" y="330"/>
                      <a:pt x="956" y="306"/>
                    </a:cubicBezTo>
                    <a:cubicBezTo>
                      <a:pt x="1018" y="283"/>
                      <a:pt x="1081" y="255"/>
                      <a:pt x="1140" y="225"/>
                    </a:cubicBezTo>
                    <a:cubicBezTo>
                      <a:pt x="1202" y="195"/>
                      <a:pt x="1261" y="163"/>
                      <a:pt x="1320" y="127"/>
                    </a:cubicBezTo>
                    <a:cubicBezTo>
                      <a:pt x="1378" y="92"/>
                      <a:pt x="1436" y="54"/>
                      <a:pt x="1491" y="12"/>
                    </a:cubicBezTo>
                    <a:lnTo>
                      <a:pt x="1486" y="0"/>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31"/>
              <p:cNvSpPr/>
              <p:nvPr>
                <p:custDataLst>
                  <p:tags r:id="rId89"/>
                </p:custDataLst>
              </p:nvPr>
            </p:nvSpPr>
            <p:spPr>
              <a:xfrm rot="2237790">
                <a:off x="2984" y="7060"/>
                <a:ext cx="686" cy="308"/>
              </a:xfrm>
              <a:custGeom>
                <a:avLst/>
                <a:gdLst/>
                <a:ahLst/>
                <a:cxnLst/>
                <a:rect l="l" t="t" r="r" b="b"/>
                <a:pathLst>
                  <a:path w="1491" h="668" extrusionOk="0">
                    <a:moveTo>
                      <a:pt x="1484" y="0"/>
                    </a:moveTo>
                    <a:cubicBezTo>
                      <a:pt x="1357" y="45"/>
                      <a:pt x="1229" y="95"/>
                      <a:pt x="1103" y="142"/>
                    </a:cubicBezTo>
                    <a:lnTo>
                      <a:pt x="914" y="215"/>
                    </a:lnTo>
                    <a:lnTo>
                      <a:pt x="726" y="289"/>
                    </a:lnTo>
                    <a:cubicBezTo>
                      <a:pt x="663" y="314"/>
                      <a:pt x="598" y="337"/>
                      <a:pt x="535" y="361"/>
                    </a:cubicBezTo>
                    <a:cubicBezTo>
                      <a:pt x="472" y="384"/>
                      <a:pt x="410" y="412"/>
                      <a:pt x="350" y="441"/>
                    </a:cubicBezTo>
                    <a:cubicBezTo>
                      <a:pt x="289" y="471"/>
                      <a:pt x="230" y="504"/>
                      <a:pt x="171" y="539"/>
                    </a:cubicBezTo>
                    <a:cubicBezTo>
                      <a:pt x="112" y="575"/>
                      <a:pt x="55" y="612"/>
                      <a:pt x="1" y="655"/>
                    </a:cubicBezTo>
                    <a:lnTo>
                      <a:pt x="6" y="667"/>
                    </a:lnTo>
                    <a:cubicBezTo>
                      <a:pt x="75" y="655"/>
                      <a:pt x="142" y="638"/>
                      <a:pt x="206" y="618"/>
                    </a:cubicBezTo>
                    <a:cubicBezTo>
                      <a:pt x="272" y="600"/>
                      <a:pt x="337" y="577"/>
                      <a:pt x="399" y="554"/>
                    </a:cubicBezTo>
                    <a:cubicBezTo>
                      <a:pt x="463" y="530"/>
                      <a:pt x="524" y="503"/>
                      <a:pt x="585" y="471"/>
                    </a:cubicBezTo>
                    <a:cubicBezTo>
                      <a:pt x="645" y="440"/>
                      <a:pt x="705" y="409"/>
                      <a:pt x="765" y="379"/>
                    </a:cubicBezTo>
                    <a:lnTo>
                      <a:pt x="948" y="289"/>
                    </a:lnTo>
                    <a:lnTo>
                      <a:pt x="1129" y="198"/>
                    </a:lnTo>
                    <a:cubicBezTo>
                      <a:pt x="1250" y="136"/>
                      <a:pt x="1370" y="75"/>
                      <a:pt x="1490" y="11"/>
                    </a:cubicBezTo>
                    <a:lnTo>
                      <a:pt x="1484" y="0"/>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4" name="组合 163"/>
            <p:cNvGrpSpPr/>
            <p:nvPr/>
          </p:nvGrpSpPr>
          <p:grpSpPr>
            <a:xfrm>
              <a:off x="800" y="6519"/>
              <a:ext cx="1409" cy="1380"/>
              <a:chOff x="2984" y="6596"/>
              <a:chExt cx="1409" cy="1380"/>
            </a:xfrm>
          </p:grpSpPr>
          <p:sp>
            <p:nvSpPr>
              <p:cNvPr id="165" name="Google Shape;2062;p31"/>
              <p:cNvSpPr/>
              <p:nvPr>
                <p:custDataLst>
                  <p:tags r:id="rId34"/>
                </p:custDataLst>
              </p:nvPr>
            </p:nvSpPr>
            <p:spPr>
              <a:xfrm rot="2237790">
                <a:off x="3486" y="6622"/>
                <a:ext cx="434" cy="614"/>
              </a:xfrm>
              <a:custGeom>
                <a:avLst/>
                <a:gdLst/>
                <a:ahLst/>
                <a:cxnLst/>
                <a:rect l="l" t="t" r="r" b="b"/>
                <a:pathLst>
                  <a:path w="943" h="1333" extrusionOk="0">
                    <a:moveTo>
                      <a:pt x="10" y="1"/>
                    </a:moveTo>
                    <a:lnTo>
                      <a:pt x="0" y="7"/>
                    </a:lnTo>
                    <a:cubicBezTo>
                      <a:pt x="24" y="73"/>
                      <a:pt x="55" y="133"/>
                      <a:pt x="86" y="194"/>
                    </a:cubicBezTo>
                    <a:cubicBezTo>
                      <a:pt x="117" y="253"/>
                      <a:pt x="152" y="313"/>
                      <a:pt x="187" y="370"/>
                    </a:cubicBezTo>
                    <a:cubicBezTo>
                      <a:pt x="223" y="427"/>
                      <a:pt x="263" y="482"/>
                      <a:pt x="305" y="535"/>
                    </a:cubicBezTo>
                    <a:cubicBezTo>
                      <a:pt x="348" y="589"/>
                      <a:pt x="391" y="641"/>
                      <a:pt x="431" y="694"/>
                    </a:cubicBezTo>
                    <a:lnTo>
                      <a:pt x="555" y="855"/>
                    </a:lnTo>
                    <a:lnTo>
                      <a:pt x="680" y="1014"/>
                    </a:lnTo>
                    <a:cubicBezTo>
                      <a:pt x="765" y="1122"/>
                      <a:pt x="847" y="1228"/>
                      <a:pt x="934" y="1333"/>
                    </a:cubicBezTo>
                    <a:lnTo>
                      <a:pt x="942" y="1326"/>
                    </a:lnTo>
                    <a:cubicBezTo>
                      <a:pt x="873" y="1211"/>
                      <a:pt x="800" y="1096"/>
                      <a:pt x="729" y="981"/>
                    </a:cubicBezTo>
                    <a:lnTo>
                      <a:pt x="622" y="809"/>
                    </a:lnTo>
                    <a:lnTo>
                      <a:pt x="512" y="638"/>
                    </a:lnTo>
                    <a:cubicBezTo>
                      <a:pt x="476" y="582"/>
                      <a:pt x="440" y="523"/>
                      <a:pt x="405" y="466"/>
                    </a:cubicBezTo>
                    <a:cubicBezTo>
                      <a:pt x="369" y="409"/>
                      <a:pt x="331" y="354"/>
                      <a:pt x="289" y="300"/>
                    </a:cubicBezTo>
                    <a:cubicBezTo>
                      <a:pt x="247" y="247"/>
                      <a:pt x="203" y="196"/>
                      <a:pt x="158" y="146"/>
                    </a:cubicBezTo>
                    <a:cubicBezTo>
                      <a:pt x="111" y="95"/>
                      <a:pt x="64" y="47"/>
                      <a:pt x="10" y="1"/>
                    </a:cubicBez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2063;p31"/>
              <p:cNvSpPr/>
              <p:nvPr>
                <p:custDataLst>
                  <p:tags r:id="rId35"/>
                </p:custDataLst>
              </p:nvPr>
            </p:nvSpPr>
            <p:spPr>
              <a:xfrm rot="2237790">
                <a:off x="3473" y="7349"/>
                <a:ext cx="408" cy="570"/>
              </a:xfrm>
              <a:custGeom>
                <a:avLst/>
                <a:gdLst/>
                <a:ahLst/>
                <a:cxnLst/>
                <a:rect l="l" t="t" r="r" b="b"/>
                <a:pathLst>
                  <a:path w="887" h="1239" extrusionOk="0">
                    <a:moveTo>
                      <a:pt x="31" y="0"/>
                    </a:moveTo>
                    <a:lnTo>
                      <a:pt x="1" y="21"/>
                    </a:lnTo>
                    <a:lnTo>
                      <a:pt x="857" y="1238"/>
                    </a:lnTo>
                    <a:lnTo>
                      <a:pt x="886" y="1217"/>
                    </a:lnTo>
                    <a:lnTo>
                      <a:pt x="31" y="0"/>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2064;p31"/>
              <p:cNvSpPr/>
              <p:nvPr>
                <p:custDataLst>
                  <p:tags r:id="rId36"/>
                </p:custDataLst>
              </p:nvPr>
            </p:nvSpPr>
            <p:spPr>
              <a:xfrm rot="2237790">
                <a:off x="3753" y="7097"/>
                <a:ext cx="614" cy="434"/>
              </a:xfrm>
              <a:custGeom>
                <a:avLst/>
                <a:gdLst/>
                <a:ahLst/>
                <a:cxnLst/>
                <a:rect l="l" t="t" r="r" b="b"/>
                <a:pathLst>
                  <a:path w="1333" h="943" extrusionOk="0">
                    <a:moveTo>
                      <a:pt x="1326" y="1"/>
                    </a:moveTo>
                    <a:cubicBezTo>
                      <a:pt x="1261" y="25"/>
                      <a:pt x="1200" y="55"/>
                      <a:pt x="1139" y="86"/>
                    </a:cubicBezTo>
                    <a:cubicBezTo>
                      <a:pt x="1080" y="118"/>
                      <a:pt x="1022" y="152"/>
                      <a:pt x="964" y="189"/>
                    </a:cubicBezTo>
                    <a:cubicBezTo>
                      <a:pt x="906" y="225"/>
                      <a:pt x="852" y="264"/>
                      <a:pt x="798" y="305"/>
                    </a:cubicBezTo>
                    <a:cubicBezTo>
                      <a:pt x="744" y="348"/>
                      <a:pt x="692" y="392"/>
                      <a:pt x="639" y="432"/>
                    </a:cubicBezTo>
                    <a:lnTo>
                      <a:pt x="479" y="556"/>
                    </a:lnTo>
                    <a:lnTo>
                      <a:pt x="319" y="681"/>
                    </a:lnTo>
                    <a:cubicBezTo>
                      <a:pt x="211" y="765"/>
                      <a:pt x="105" y="848"/>
                      <a:pt x="1" y="934"/>
                    </a:cubicBezTo>
                    <a:lnTo>
                      <a:pt x="7" y="943"/>
                    </a:lnTo>
                    <a:cubicBezTo>
                      <a:pt x="123" y="874"/>
                      <a:pt x="237" y="801"/>
                      <a:pt x="352" y="731"/>
                    </a:cubicBezTo>
                    <a:lnTo>
                      <a:pt x="524" y="622"/>
                    </a:lnTo>
                    <a:lnTo>
                      <a:pt x="695" y="513"/>
                    </a:lnTo>
                    <a:cubicBezTo>
                      <a:pt x="751" y="476"/>
                      <a:pt x="810" y="441"/>
                      <a:pt x="867" y="405"/>
                    </a:cubicBezTo>
                    <a:cubicBezTo>
                      <a:pt x="925" y="371"/>
                      <a:pt x="979" y="331"/>
                      <a:pt x="1033" y="290"/>
                    </a:cubicBezTo>
                    <a:cubicBezTo>
                      <a:pt x="1086" y="248"/>
                      <a:pt x="1137" y="204"/>
                      <a:pt x="1187" y="158"/>
                    </a:cubicBezTo>
                    <a:cubicBezTo>
                      <a:pt x="1238" y="111"/>
                      <a:pt x="1287" y="64"/>
                      <a:pt x="1332" y="11"/>
                    </a:cubicBezTo>
                    <a:lnTo>
                      <a:pt x="1326" y="1"/>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2065;p31"/>
              <p:cNvSpPr/>
              <p:nvPr>
                <p:custDataLst>
                  <p:tags r:id="rId37"/>
                </p:custDataLst>
              </p:nvPr>
            </p:nvSpPr>
            <p:spPr>
              <a:xfrm rot="2237790">
                <a:off x="3011" y="7070"/>
                <a:ext cx="613" cy="434"/>
              </a:xfrm>
              <a:custGeom>
                <a:avLst/>
                <a:gdLst/>
                <a:ahLst/>
                <a:cxnLst/>
                <a:rect l="l" t="t" r="r" b="b"/>
                <a:pathLst>
                  <a:path w="1332" h="943" extrusionOk="0">
                    <a:moveTo>
                      <a:pt x="1326" y="0"/>
                    </a:moveTo>
                    <a:cubicBezTo>
                      <a:pt x="1210" y="69"/>
                      <a:pt x="1095" y="142"/>
                      <a:pt x="981" y="213"/>
                    </a:cubicBezTo>
                    <a:lnTo>
                      <a:pt x="809" y="320"/>
                    </a:lnTo>
                    <a:lnTo>
                      <a:pt x="637" y="430"/>
                    </a:lnTo>
                    <a:cubicBezTo>
                      <a:pt x="582" y="466"/>
                      <a:pt x="523" y="502"/>
                      <a:pt x="465" y="537"/>
                    </a:cubicBezTo>
                    <a:cubicBezTo>
                      <a:pt x="408" y="573"/>
                      <a:pt x="354" y="611"/>
                      <a:pt x="301" y="653"/>
                    </a:cubicBezTo>
                    <a:cubicBezTo>
                      <a:pt x="246" y="695"/>
                      <a:pt x="196" y="739"/>
                      <a:pt x="145" y="784"/>
                    </a:cubicBezTo>
                    <a:cubicBezTo>
                      <a:pt x="94" y="831"/>
                      <a:pt x="46" y="878"/>
                      <a:pt x="0" y="932"/>
                    </a:cubicBezTo>
                    <a:lnTo>
                      <a:pt x="7" y="943"/>
                    </a:lnTo>
                    <a:cubicBezTo>
                      <a:pt x="72" y="918"/>
                      <a:pt x="134" y="888"/>
                      <a:pt x="193" y="856"/>
                    </a:cubicBezTo>
                    <a:cubicBezTo>
                      <a:pt x="254" y="825"/>
                      <a:pt x="312" y="792"/>
                      <a:pt x="369" y="755"/>
                    </a:cubicBezTo>
                    <a:cubicBezTo>
                      <a:pt x="427" y="718"/>
                      <a:pt x="481" y="679"/>
                      <a:pt x="535" y="637"/>
                    </a:cubicBezTo>
                    <a:cubicBezTo>
                      <a:pt x="588" y="595"/>
                      <a:pt x="641" y="552"/>
                      <a:pt x="694" y="511"/>
                    </a:cubicBezTo>
                    <a:lnTo>
                      <a:pt x="854" y="387"/>
                    </a:lnTo>
                    <a:lnTo>
                      <a:pt x="1015" y="262"/>
                    </a:lnTo>
                    <a:cubicBezTo>
                      <a:pt x="1120" y="177"/>
                      <a:pt x="1227" y="95"/>
                      <a:pt x="1331" y="9"/>
                    </a:cubicBezTo>
                    <a:lnTo>
                      <a:pt x="1326" y="0"/>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2066;p31"/>
              <p:cNvSpPr/>
              <p:nvPr>
                <p:custDataLst>
                  <p:tags r:id="rId38"/>
                </p:custDataLst>
              </p:nvPr>
            </p:nvSpPr>
            <p:spPr>
              <a:xfrm rot="2237790">
                <a:off x="3894" y="6680"/>
                <a:ext cx="136" cy="737"/>
              </a:xfrm>
              <a:custGeom>
                <a:avLst/>
                <a:gdLst/>
                <a:ahLst/>
                <a:cxnLst/>
                <a:rect l="l" t="t" r="r" b="b"/>
                <a:pathLst>
                  <a:path w="295" h="1600" extrusionOk="0">
                    <a:moveTo>
                      <a:pt x="278" y="1"/>
                    </a:moveTo>
                    <a:cubicBezTo>
                      <a:pt x="248" y="64"/>
                      <a:pt x="227" y="128"/>
                      <a:pt x="206" y="194"/>
                    </a:cubicBezTo>
                    <a:cubicBezTo>
                      <a:pt x="187" y="258"/>
                      <a:pt x="169" y="324"/>
                      <a:pt x="154" y="390"/>
                    </a:cubicBezTo>
                    <a:cubicBezTo>
                      <a:pt x="140" y="456"/>
                      <a:pt x="128" y="522"/>
                      <a:pt x="120" y="590"/>
                    </a:cubicBezTo>
                    <a:cubicBezTo>
                      <a:pt x="112" y="658"/>
                      <a:pt x="106" y="726"/>
                      <a:pt x="96" y="791"/>
                    </a:cubicBezTo>
                    <a:lnTo>
                      <a:pt x="70" y="993"/>
                    </a:lnTo>
                    <a:lnTo>
                      <a:pt x="46" y="1193"/>
                    </a:lnTo>
                    <a:cubicBezTo>
                      <a:pt x="31" y="1327"/>
                      <a:pt x="13" y="1462"/>
                      <a:pt x="1" y="1596"/>
                    </a:cubicBezTo>
                    <a:lnTo>
                      <a:pt x="12" y="1600"/>
                    </a:lnTo>
                    <a:cubicBezTo>
                      <a:pt x="44" y="1468"/>
                      <a:pt x="75" y="1337"/>
                      <a:pt x="106" y="1205"/>
                    </a:cubicBezTo>
                    <a:lnTo>
                      <a:pt x="151" y="1007"/>
                    </a:lnTo>
                    <a:lnTo>
                      <a:pt x="193" y="809"/>
                    </a:lnTo>
                    <a:cubicBezTo>
                      <a:pt x="206" y="742"/>
                      <a:pt x="223" y="676"/>
                      <a:pt x="239" y="611"/>
                    </a:cubicBezTo>
                    <a:cubicBezTo>
                      <a:pt x="255" y="544"/>
                      <a:pt x="266" y="477"/>
                      <a:pt x="274" y="411"/>
                    </a:cubicBezTo>
                    <a:cubicBezTo>
                      <a:pt x="282" y="345"/>
                      <a:pt x="287" y="277"/>
                      <a:pt x="291" y="209"/>
                    </a:cubicBezTo>
                    <a:cubicBezTo>
                      <a:pt x="294" y="142"/>
                      <a:pt x="295" y="72"/>
                      <a:pt x="289" y="3"/>
                    </a:cubicBezTo>
                    <a:lnTo>
                      <a:pt x="278" y="1"/>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2067;p31"/>
              <p:cNvSpPr/>
              <p:nvPr>
                <p:custDataLst>
                  <p:tags r:id="rId39"/>
                </p:custDataLst>
              </p:nvPr>
            </p:nvSpPr>
            <p:spPr>
              <a:xfrm rot="2237790">
                <a:off x="3348" y="7183"/>
                <a:ext cx="136" cy="737"/>
              </a:xfrm>
              <a:custGeom>
                <a:avLst/>
                <a:gdLst/>
                <a:ahLst/>
                <a:cxnLst/>
                <a:rect l="l" t="t" r="r" b="b"/>
                <a:pathLst>
                  <a:path w="296" h="1600" extrusionOk="0">
                    <a:moveTo>
                      <a:pt x="284" y="0"/>
                    </a:moveTo>
                    <a:cubicBezTo>
                      <a:pt x="251" y="131"/>
                      <a:pt x="221" y="263"/>
                      <a:pt x="190" y="395"/>
                    </a:cubicBezTo>
                    <a:lnTo>
                      <a:pt x="146" y="593"/>
                    </a:lnTo>
                    <a:lnTo>
                      <a:pt x="102" y="792"/>
                    </a:lnTo>
                    <a:cubicBezTo>
                      <a:pt x="90" y="857"/>
                      <a:pt x="73" y="924"/>
                      <a:pt x="57" y="990"/>
                    </a:cubicBezTo>
                    <a:cubicBezTo>
                      <a:pt x="42" y="1055"/>
                      <a:pt x="29" y="1122"/>
                      <a:pt x="22" y="1189"/>
                    </a:cubicBezTo>
                    <a:cubicBezTo>
                      <a:pt x="13" y="1256"/>
                      <a:pt x="8" y="1324"/>
                      <a:pt x="5" y="1391"/>
                    </a:cubicBezTo>
                    <a:cubicBezTo>
                      <a:pt x="2" y="1459"/>
                      <a:pt x="1" y="1528"/>
                      <a:pt x="6" y="1597"/>
                    </a:cubicBezTo>
                    <a:lnTo>
                      <a:pt x="18" y="1600"/>
                    </a:lnTo>
                    <a:cubicBezTo>
                      <a:pt x="48" y="1535"/>
                      <a:pt x="69" y="1472"/>
                      <a:pt x="90" y="1407"/>
                    </a:cubicBezTo>
                    <a:cubicBezTo>
                      <a:pt x="109" y="1341"/>
                      <a:pt x="126" y="1277"/>
                      <a:pt x="142" y="1210"/>
                    </a:cubicBezTo>
                    <a:cubicBezTo>
                      <a:pt x="156" y="1144"/>
                      <a:pt x="168" y="1077"/>
                      <a:pt x="175" y="1010"/>
                    </a:cubicBezTo>
                    <a:cubicBezTo>
                      <a:pt x="183" y="942"/>
                      <a:pt x="190" y="874"/>
                      <a:pt x="199" y="808"/>
                    </a:cubicBezTo>
                    <a:lnTo>
                      <a:pt x="225" y="607"/>
                    </a:lnTo>
                    <a:lnTo>
                      <a:pt x="250" y="407"/>
                    </a:lnTo>
                    <a:cubicBezTo>
                      <a:pt x="266" y="272"/>
                      <a:pt x="283" y="138"/>
                      <a:pt x="295" y="4"/>
                    </a:cubicBezTo>
                    <a:lnTo>
                      <a:pt x="284" y="0"/>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2068;p31"/>
              <p:cNvSpPr/>
              <p:nvPr>
                <p:custDataLst>
                  <p:tags r:id="rId40"/>
                </p:custDataLst>
              </p:nvPr>
            </p:nvSpPr>
            <p:spPr>
              <a:xfrm rot="2237790">
                <a:off x="3572" y="7505"/>
                <a:ext cx="737" cy="135"/>
              </a:xfrm>
              <a:custGeom>
                <a:avLst/>
                <a:gdLst/>
                <a:ahLst/>
                <a:cxnLst/>
                <a:rect l="l" t="t" r="r" b="b"/>
                <a:pathLst>
                  <a:path w="1600" h="293" extrusionOk="0">
                    <a:moveTo>
                      <a:pt x="5" y="0"/>
                    </a:moveTo>
                    <a:lnTo>
                      <a:pt x="1" y="12"/>
                    </a:lnTo>
                    <a:cubicBezTo>
                      <a:pt x="132" y="44"/>
                      <a:pt x="263" y="74"/>
                      <a:pt x="395" y="105"/>
                    </a:cubicBezTo>
                    <a:lnTo>
                      <a:pt x="593" y="150"/>
                    </a:lnTo>
                    <a:lnTo>
                      <a:pt x="791" y="193"/>
                    </a:lnTo>
                    <a:cubicBezTo>
                      <a:pt x="858" y="206"/>
                      <a:pt x="925" y="223"/>
                      <a:pt x="989" y="239"/>
                    </a:cubicBezTo>
                    <a:cubicBezTo>
                      <a:pt x="1056" y="255"/>
                      <a:pt x="1123" y="266"/>
                      <a:pt x="1189" y="273"/>
                    </a:cubicBezTo>
                    <a:cubicBezTo>
                      <a:pt x="1255" y="282"/>
                      <a:pt x="1323" y="287"/>
                      <a:pt x="1391" y="291"/>
                    </a:cubicBezTo>
                    <a:cubicBezTo>
                      <a:pt x="1422" y="292"/>
                      <a:pt x="1454" y="293"/>
                      <a:pt x="1486" y="293"/>
                    </a:cubicBezTo>
                    <a:cubicBezTo>
                      <a:pt x="1523" y="293"/>
                      <a:pt x="1560" y="292"/>
                      <a:pt x="1597" y="289"/>
                    </a:cubicBezTo>
                    <a:lnTo>
                      <a:pt x="1599" y="277"/>
                    </a:lnTo>
                    <a:cubicBezTo>
                      <a:pt x="1537" y="247"/>
                      <a:pt x="1472" y="226"/>
                      <a:pt x="1406" y="206"/>
                    </a:cubicBezTo>
                    <a:cubicBezTo>
                      <a:pt x="1342" y="187"/>
                      <a:pt x="1276" y="169"/>
                      <a:pt x="1210" y="153"/>
                    </a:cubicBezTo>
                    <a:cubicBezTo>
                      <a:pt x="1145" y="140"/>
                      <a:pt x="1079" y="127"/>
                      <a:pt x="1010" y="120"/>
                    </a:cubicBezTo>
                    <a:cubicBezTo>
                      <a:pt x="942" y="112"/>
                      <a:pt x="874" y="105"/>
                      <a:pt x="809" y="96"/>
                    </a:cubicBezTo>
                    <a:lnTo>
                      <a:pt x="607" y="70"/>
                    </a:lnTo>
                    <a:lnTo>
                      <a:pt x="407" y="46"/>
                    </a:lnTo>
                    <a:cubicBezTo>
                      <a:pt x="273" y="30"/>
                      <a:pt x="138" y="13"/>
                      <a:pt x="5" y="0"/>
                    </a:cubicBez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2069;p31"/>
              <p:cNvSpPr/>
              <p:nvPr>
                <p:custDataLst>
                  <p:tags r:id="rId41"/>
                </p:custDataLst>
              </p:nvPr>
            </p:nvSpPr>
            <p:spPr>
              <a:xfrm rot="2237790">
                <a:off x="3069" y="6960"/>
                <a:ext cx="737" cy="135"/>
              </a:xfrm>
              <a:custGeom>
                <a:avLst/>
                <a:gdLst/>
                <a:ahLst/>
                <a:cxnLst/>
                <a:rect l="l" t="t" r="r" b="b"/>
                <a:pathLst>
                  <a:path w="1600" h="293" extrusionOk="0">
                    <a:moveTo>
                      <a:pt x="106" y="0"/>
                    </a:moveTo>
                    <a:cubicBezTo>
                      <a:pt x="71" y="0"/>
                      <a:pt x="37" y="1"/>
                      <a:pt x="2" y="4"/>
                    </a:cubicBezTo>
                    <a:lnTo>
                      <a:pt x="0" y="15"/>
                    </a:lnTo>
                    <a:cubicBezTo>
                      <a:pt x="63" y="45"/>
                      <a:pt x="127" y="66"/>
                      <a:pt x="193" y="87"/>
                    </a:cubicBezTo>
                    <a:cubicBezTo>
                      <a:pt x="258" y="107"/>
                      <a:pt x="324" y="124"/>
                      <a:pt x="389" y="139"/>
                    </a:cubicBezTo>
                    <a:cubicBezTo>
                      <a:pt x="455" y="154"/>
                      <a:pt x="522" y="165"/>
                      <a:pt x="589" y="173"/>
                    </a:cubicBezTo>
                    <a:cubicBezTo>
                      <a:pt x="657" y="181"/>
                      <a:pt x="725" y="187"/>
                      <a:pt x="791" y="197"/>
                    </a:cubicBezTo>
                    <a:lnTo>
                      <a:pt x="992" y="223"/>
                    </a:lnTo>
                    <a:lnTo>
                      <a:pt x="1192" y="248"/>
                    </a:lnTo>
                    <a:cubicBezTo>
                      <a:pt x="1327" y="263"/>
                      <a:pt x="1461" y="280"/>
                      <a:pt x="1596" y="293"/>
                    </a:cubicBezTo>
                    <a:lnTo>
                      <a:pt x="1599" y="281"/>
                    </a:lnTo>
                    <a:cubicBezTo>
                      <a:pt x="1468" y="249"/>
                      <a:pt x="1336" y="219"/>
                      <a:pt x="1205" y="187"/>
                    </a:cubicBezTo>
                    <a:lnTo>
                      <a:pt x="1007" y="143"/>
                    </a:lnTo>
                    <a:lnTo>
                      <a:pt x="809" y="100"/>
                    </a:lnTo>
                    <a:cubicBezTo>
                      <a:pt x="742" y="87"/>
                      <a:pt x="675" y="70"/>
                      <a:pt x="610" y="55"/>
                    </a:cubicBezTo>
                    <a:cubicBezTo>
                      <a:pt x="544" y="39"/>
                      <a:pt x="477" y="27"/>
                      <a:pt x="410" y="19"/>
                    </a:cubicBezTo>
                    <a:cubicBezTo>
                      <a:pt x="344" y="11"/>
                      <a:pt x="277" y="6"/>
                      <a:pt x="209" y="3"/>
                    </a:cubicBezTo>
                    <a:cubicBezTo>
                      <a:pt x="175" y="1"/>
                      <a:pt x="141" y="0"/>
                      <a:pt x="106" y="0"/>
                    </a:cubicBez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2070;p31"/>
              <p:cNvSpPr/>
              <p:nvPr>
                <p:custDataLst>
                  <p:tags r:id="rId42"/>
                </p:custDataLst>
              </p:nvPr>
            </p:nvSpPr>
            <p:spPr>
              <a:xfrm rot="2237790">
                <a:off x="3244" y="6749"/>
                <a:ext cx="633" cy="406"/>
              </a:xfrm>
              <a:custGeom>
                <a:avLst/>
                <a:gdLst/>
                <a:ahLst/>
                <a:cxnLst/>
                <a:rect l="l" t="t" r="r" b="b"/>
                <a:pathLst>
                  <a:path w="1375" h="881" extrusionOk="0">
                    <a:moveTo>
                      <a:pt x="7" y="0"/>
                    </a:moveTo>
                    <a:lnTo>
                      <a:pt x="1" y="11"/>
                    </a:lnTo>
                    <a:cubicBezTo>
                      <a:pt x="47" y="61"/>
                      <a:pt x="100" y="107"/>
                      <a:pt x="152" y="150"/>
                    </a:cubicBezTo>
                    <a:cubicBezTo>
                      <a:pt x="204" y="193"/>
                      <a:pt x="258" y="235"/>
                      <a:pt x="313" y="274"/>
                    </a:cubicBezTo>
                    <a:cubicBezTo>
                      <a:pt x="368" y="313"/>
                      <a:pt x="425" y="350"/>
                      <a:pt x="484" y="382"/>
                    </a:cubicBezTo>
                    <a:cubicBezTo>
                      <a:pt x="543" y="414"/>
                      <a:pt x="602" y="448"/>
                      <a:pt x="662" y="481"/>
                    </a:cubicBezTo>
                    <a:lnTo>
                      <a:pt x="837" y="583"/>
                    </a:lnTo>
                    <a:lnTo>
                      <a:pt x="1013" y="684"/>
                    </a:lnTo>
                    <a:cubicBezTo>
                      <a:pt x="1131" y="748"/>
                      <a:pt x="1249" y="816"/>
                      <a:pt x="1368" y="881"/>
                    </a:cubicBezTo>
                    <a:lnTo>
                      <a:pt x="1374" y="869"/>
                    </a:lnTo>
                    <a:cubicBezTo>
                      <a:pt x="1267" y="789"/>
                      <a:pt x="1155" y="712"/>
                      <a:pt x="1046" y="632"/>
                    </a:cubicBezTo>
                    <a:lnTo>
                      <a:pt x="880" y="515"/>
                    </a:lnTo>
                    <a:lnTo>
                      <a:pt x="714" y="399"/>
                    </a:lnTo>
                    <a:cubicBezTo>
                      <a:pt x="659" y="360"/>
                      <a:pt x="604" y="320"/>
                      <a:pt x="549" y="280"/>
                    </a:cubicBezTo>
                    <a:cubicBezTo>
                      <a:pt x="494" y="240"/>
                      <a:pt x="436" y="204"/>
                      <a:pt x="378" y="170"/>
                    </a:cubicBezTo>
                    <a:cubicBezTo>
                      <a:pt x="319" y="137"/>
                      <a:pt x="258" y="106"/>
                      <a:pt x="198" y="77"/>
                    </a:cubicBezTo>
                    <a:cubicBezTo>
                      <a:pt x="136" y="48"/>
                      <a:pt x="74" y="21"/>
                      <a:pt x="7" y="0"/>
                    </a:cubicBez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2071;p31"/>
              <p:cNvSpPr/>
              <p:nvPr>
                <p:custDataLst>
                  <p:tags r:id="rId43"/>
                </p:custDataLst>
              </p:nvPr>
            </p:nvSpPr>
            <p:spPr>
              <a:xfrm rot="2237790">
                <a:off x="3834" y="6855"/>
                <a:ext cx="405" cy="633"/>
              </a:xfrm>
              <a:custGeom>
                <a:avLst/>
                <a:gdLst/>
                <a:ahLst/>
                <a:cxnLst/>
                <a:rect l="l" t="t" r="r" b="b"/>
                <a:pathLst>
                  <a:path w="880" h="1374" extrusionOk="0">
                    <a:moveTo>
                      <a:pt x="869" y="0"/>
                    </a:moveTo>
                    <a:cubicBezTo>
                      <a:pt x="819" y="47"/>
                      <a:pt x="773" y="99"/>
                      <a:pt x="731" y="151"/>
                    </a:cubicBezTo>
                    <a:cubicBezTo>
                      <a:pt x="687" y="203"/>
                      <a:pt x="645" y="258"/>
                      <a:pt x="606" y="313"/>
                    </a:cubicBezTo>
                    <a:cubicBezTo>
                      <a:pt x="567" y="367"/>
                      <a:pt x="530" y="425"/>
                      <a:pt x="498" y="484"/>
                    </a:cubicBezTo>
                    <a:cubicBezTo>
                      <a:pt x="466" y="542"/>
                      <a:pt x="433" y="602"/>
                      <a:pt x="399" y="661"/>
                    </a:cubicBezTo>
                    <a:lnTo>
                      <a:pt x="298" y="836"/>
                    </a:lnTo>
                    <a:lnTo>
                      <a:pt x="197" y="1013"/>
                    </a:lnTo>
                    <a:cubicBezTo>
                      <a:pt x="132" y="1131"/>
                      <a:pt x="64" y="1248"/>
                      <a:pt x="0" y="1367"/>
                    </a:cubicBezTo>
                    <a:lnTo>
                      <a:pt x="11" y="1374"/>
                    </a:lnTo>
                    <a:cubicBezTo>
                      <a:pt x="91" y="1266"/>
                      <a:pt x="168" y="1155"/>
                      <a:pt x="248" y="1045"/>
                    </a:cubicBezTo>
                    <a:lnTo>
                      <a:pt x="365" y="880"/>
                    </a:lnTo>
                    <a:lnTo>
                      <a:pt x="481" y="713"/>
                    </a:lnTo>
                    <a:cubicBezTo>
                      <a:pt x="520" y="658"/>
                      <a:pt x="561" y="604"/>
                      <a:pt x="600" y="549"/>
                    </a:cubicBezTo>
                    <a:cubicBezTo>
                      <a:pt x="640" y="493"/>
                      <a:pt x="676" y="436"/>
                      <a:pt x="710" y="378"/>
                    </a:cubicBezTo>
                    <a:cubicBezTo>
                      <a:pt x="743" y="318"/>
                      <a:pt x="774" y="258"/>
                      <a:pt x="804" y="197"/>
                    </a:cubicBezTo>
                    <a:cubicBezTo>
                      <a:pt x="832" y="136"/>
                      <a:pt x="859" y="73"/>
                      <a:pt x="880" y="6"/>
                    </a:cubicBezTo>
                    <a:lnTo>
                      <a:pt x="869" y="0"/>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2072;p31"/>
              <p:cNvSpPr/>
              <p:nvPr>
                <p:custDataLst>
                  <p:tags r:id="rId44"/>
                </p:custDataLst>
              </p:nvPr>
            </p:nvSpPr>
            <p:spPr>
              <a:xfrm rot="2237790">
                <a:off x="3138" y="7113"/>
                <a:ext cx="406" cy="633"/>
              </a:xfrm>
              <a:custGeom>
                <a:avLst/>
                <a:gdLst/>
                <a:ahLst/>
                <a:cxnLst/>
                <a:rect l="l" t="t" r="r" b="b"/>
                <a:pathLst>
                  <a:path w="882" h="1374" extrusionOk="0">
                    <a:moveTo>
                      <a:pt x="871" y="0"/>
                    </a:moveTo>
                    <a:cubicBezTo>
                      <a:pt x="789" y="109"/>
                      <a:pt x="712" y="219"/>
                      <a:pt x="633" y="329"/>
                    </a:cubicBezTo>
                    <a:lnTo>
                      <a:pt x="516" y="494"/>
                    </a:lnTo>
                    <a:lnTo>
                      <a:pt x="399" y="661"/>
                    </a:lnTo>
                    <a:cubicBezTo>
                      <a:pt x="361" y="716"/>
                      <a:pt x="320" y="771"/>
                      <a:pt x="281" y="825"/>
                    </a:cubicBezTo>
                    <a:cubicBezTo>
                      <a:pt x="241" y="880"/>
                      <a:pt x="204" y="938"/>
                      <a:pt x="172" y="996"/>
                    </a:cubicBezTo>
                    <a:cubicBezTo>
                      <a:pt x="138" y="1055"/>
                      <a:pt x="106" y="1116"/>
                      <a:pt x="78" y="1178"/>
                    </a:cubicBezTo>
                    <a:cubicBezTo>
                      <a:pt x="49" y="1238"/>
                      <a:pt x="22" y="1301"/>
                      <a:pt x="1" y="1367"/>
                    </a:cubicBezTo>
                    <a:lnTo>
                      <a:pt x="11" y="1374"/>
                    </a:lnTo>
                    <a:cubicBezTo>
                      <a:pt x="62" y="1327"/>
                      <a:pt x="107" y="1275"/>
                      <a:pt x="151" y="1222"/>
                    </a:cubicBezTo>
                    <a:cubicBezTo>
                      <a:pt x="194" y="1170"/>
                      <a:pt x="236" y="1116"/>
                      <a:pt x="274" y="1061"/>
                    </a:cubicBezTo>
                    <a:cubicBezTo>
                      <a:pt x="314" y="1006"/>
                      <a:pt x="350" y="949"/>
                      <a:pt x="383" y="891"/>
                    </a:cubicBezTo>
                    <a:cubicBezTo>
                      <a:pt x="415" y="831"/>
                      <a:pt x="448" y="772"/>
                      <a:pt x="482" y="713"/>
                    </a:cubicBezTo>
                    <a:lnTo>
                      <a:pt x="584" y="537"/>
                    </a:lnTo>
                    <a:lnTo>
                      <a:pt x="684" y="361"/>
                    </a:lnTo>
                    <a:cubicBezTo>
                      <a:pt x="749" y="244"/>
                      <a:pt x="816" y="125"/>
                      <a:pt x="881" y="6"/>
                    </a:cubicBezTo>
                    <a:lnTo>
                      <a:pt x="871" y="0"/>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2073;p31"/>
              <p:cNvSpPr/>
              <p:nvPr>
                <p:custDataLst>
                  <p:tags r:id="rId45"/>
                </p:custDataLst>
              </p:nvPr>
            </p:nvSpPr>
            <p:spPr>
              <a:xfrm rot="2237790">
                <a:off x="3759" y="6597"/>
                <a:ext cx="170" cy="730"/>
              </a:xfrm>
              <a:custGeom>
                <a:avLst/>
                <a:gdLst/>
                <a:ahLst/>
                <a:cxnLst/>
                <a:rect l="l" t="t" r="r" b="b"/>
                <a:pathLst>
                  <a:path w="369" h="1586" extrusionOk="0">
                    <a:moveTo>
                      <a:pt x="16" y="0"/>
                    </a:moveTo>
                    <a:lnTo>
                      <a:pt x="3" y="3"/>
                    </a:lnTo>
                    <a:cubicBezTo>
                      <a:pt x="1" y="73"/>
                      <a:pt x="5" y="141"/>
                      <a:pt x="11" y="209"/>
                    </a:cubicBezTo>
                    <a:cubicBezTo>
                      <a:pt x="18" y="277"/>
                      <a:pt x="27" y="344"/>
                      <a:pt x="38" y="411"/>
                    </a:cubicBezTo>
                    <a:cubicBezTo>
                      <a:pt x="49" y="479"/>
                      <a:pt x="65" y="544"/>
                      <a:pt x="83" y="609"/>
                    </a:cubicBezTo>
                    <a:cubicBezTo>
                      <a:pt x="102" y="674"/>
                      <a:pt x="122" y="740"/>
                      <a:pt x="139" y="804"/>
                    </a:cubicBezTo>
                    <a:lnTo>
                      <a:pt x="191" y="1000"/>
                    </a:lnTo>
                    <a:lnTo>
                      <a:pt x="245" y="1195"/>
                    </a:lnTo>
                    <a:cubicBezTo>
                      <a:pt x="283" y="1326"/>
                      <a:pt x="318" y="1456"/>
                      <a:pt x="357" y="1586"/>
                    </a:cubicBezTo>
                    <a:lnTo>
                      <a:pt x="368" y="1581"/>
                    </a:lnTo>
                    <a:cubicBezTo>
                      <a:pt x="347" y="1449"/>
                      <a:pt x="324" y="1314"/>
                      <a:pt x="303" y="1182"/>
                    </a:cubicBezTo>
                    <a:lnTo>
                      <a:pt x="269" y="982"/>
                    </a:lnTo>
                    <a:lnTo>
                      <a:pt x="232" y="782"/>
                    </a:lnTo>
                    <a:cubicBezTo>
                      <a:pt x="221" y="716"/>
                      <a:pt x="211" y="648"/>
                      <a:pt x="200" y="582"/>
                    </a:cubicBezTo>
                    <a:cubicBezTo>
                      <a:pt x="190" y="516"/>
                      <a:pt x="175" y="449"/>
                      <a:pt x="157" y="384"/>
                    </a:cubicBezTo>
                    <a:cubicBezTo>
                      <a:pt x="139" y="318"/>
                      <a:pt x="120" y="254"/>
                      <a:pt x="96" y="189"/>
                    </a:cubicBezTo>
                    <a:cubicBezTo>
                      <a:pt x="73" y="125"/>
                      <a:pt x="47" y="63"/>
                      <a:pt x="16" y="0"/>
                    </a:cubicBez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2074;p31"/>
              <p:cNvSpPr/>
              <p:nvPr>
                <p:custDataLst>
                  <p:tags r:id="rId46"/>
                </p:custDataLst>
              </p:nvPr>
            </p:nvSpPr>
            <p:spPr>
              <a:xfrm rot="2237790">
                <a:off x="3661" y="7370"/>
                <a:ext cx="730" cy="169"/>
              </a:xfrm>
              <a:custGeom>
                <a:avLst/>
                <a:gdLst/>
                <a:ahLst/>
                <a:cxnLst/>
                <a:rect l="l" t="t" r="r" b="b"/>
                <a:pathLst>
                  <a:path w="1586" h="367" extrusionOk="0">
                    <a:moveTo>
                      <a:pt x="1541" y="1"/>
                    </a:moveTo>
                    <a:cubicBezTo>
                      <a:pt x="1485" y="1"/>
                      <a:pt x="1431" y="4"/>
                      <a:pt x="1377" y="10"/>
                    </a:cubicBezTo>
                    <a:cubicBezTo>
                      <a:pt x="1309" y="16"/>
                      <a:pt x="1242" y="26"/>
                      <a:pt x="1175" y="37"/>
                    </a:cubicBezTo>
                    <a:cubicBezTo>
                      <a:pt x="1107" y="47"/>
                      <a:pt x="1042" y="63"/>
                      <a:pt x="977" y="81"/>
                    </a:cubicBezTo>
                    <a:cubicBezTo>
                      <a:pt x="912" y="101"/>
                      <a:pt x="846" y="120"/>
                      <a:pt x="782" y="137"/>
                    </a:cubicBezTo>
                    <a:lnTo>
                      <a:pt x="586" y="189"/>
                    </a:lnTo>
                    <a:lnTo>
                      <a:pt x="391" y="244"/>
                    </a:lnTo>
                    <a:cubicBezTo>
                      <a:pt x="260" y="281"/>
                      <a:pt x="130" y="317"/>
                      <a:pt x="1" y="355"/>
                    </a:cubicBezTo>
                    <a:lnTo>
                      <a:pt x="5" y="367"/>
                    </a:lnTo>
                    <a:cubicBezTo>
                      <a:pt x="137" y="346"/>
                      <a:pt x="272" y="323"/>
                      <a:pt x="405" y="302"/>
                    </a:cubicBezTo>
                    <a:lnTo>
                      <a:pt x="604" y="268"/>
                    </a:lnTo>
                    <a:lnTo>
                      <a:pt x="804" y="231"/>
                    </a:lnTo>
                    <a:cubicBezTo>
                      <a:pt x="870" y="220"/>
                      <a:pt x="938" y="209"/>
                      <a:pt x="1005" y="199"/>
                    </a:cubicBezTo>
                    <a:cubicBezTo>
                      <a:pt x="1071" y="188"/>
                      <a:pt x="1137" y="174"/>
                      <a:pt x="1203" y="156"/>
                    </a:cubicBezTo>
                    <a:cubicBezTo>
                      <a:pt x="1268" y="137"/>
                      <a:pt x="1333" y="117"/>
                      <a:pt x="1397" y="94"/>
                    </a:cubicBezTo>
                    <a:cubicBezTo>
                      <a:pt x="1461" y="70"/>
                      <a:pt x="1523" y="44"/>
                      <a:pt x="1586" y="13"/>
                    </a:cubicBezTo>
                    <a:lnTo>
                      <a:pt x="1584" y="2"/>
                    </a:lnTo>
                    <a:cubicBezTo>
                      <a:pt x="1569" y="1"/>
                      <a:pt x="1555" y="1"/>
                      <a:pt x="1541" y="1"/>
                    </a:cubicBez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2075;p31"/>
              <p:cNvSpPr/>
              <p:nvPr>
                <p:custDataLst>
                  <p:tags r:id="rId47"/>
                </p:custDataLst>
              </p:nvPr>
            </p:nvSpPr>
            <p:spPr>
              <a:xfrm rot="2237790">
                <a:off x="2986" y="7061"/>
                <a:ext cx="730" cy="169"/>
              </a:xfrm>
              <a:custGeom>
                <a:avLst/>
                <a:gdLst/>
                <a:ahLst/>
                <a:cxnLst/>
                <a:rect l="l" t="t" r="r" b="b"/>
                <a:pathLst>
                  <a:path w="1586" h="366" extrusionOk="0">
                    <a:moveTo>
                      <a:pt x="1582" y="0"/>
                    </a:moveTo>
                    <a:cubicBezTo>
                      <a:pt x="1449" y="21"/>
                      <a:pt x="1315" y="44"/>
                      <a:pt x="1181" y="65"/>
                    </a:cubicBezTo>
                    <a:lnTo>
                      <a:pt x="982" y="99"/>
                    </a:lnTo>
                    <a:lnTo>
                      <a:pt x="783" y="136"/>
                    </a:lnTo>
                    <a:cubicBezTo>
                      <a:pt x="716" y="147"/>
                      <a:pt x="648" y="158"/>
                      <a:pt x="583" y="168"/>
                    </a:cubicBezTo>
                    <a:cubicBezTo>
                      <a:pt x="516" y="178"/>
                      <a:pt x="449" y="193"/>
                      <a:pt x="385" y="211"/>
                    </a:cubicBezTo>
                    <a:cubicBezTo>
                      <a:pt x="319" y="230"/>
                      <a:pt x="254" y="249"/>
                      <a:pt x="190" y="272"/>
                    </a:cubicBezTo>
                    <a:cubicBezTo>
                      <a:pt x="126" y="296"/>
                      <a:pt x="63" y="322"/>
                      <a:pt x="1" y="354"/>
                    </a:cubicBezTo>
                    <a:lnTo>
                      <a:pt x="4" y="365"/>
                    </a:lnTo>
                    <a:cubicBezTo>
                      <a:pt x="18" y="366"/>
                      <a:pt x="32" y="366"/>
                      <a:pt x="46" y="366"/>
                    </a:cubicBezTo>
                    <a:cubicBezTo>
                      <a:pt x="101" y="366"/>
                      <a:pt x="155" y="363"/>
                      <a:pt x="209" y="357"/>
                    </a:cubicBezTo>
                    <a:cubicBezTo>
                      <a:pt x="277" y="350"/>
                      <a:pt x="345" y="341"/>
                      <a:pt x="412" y="330"/>
                    </a:cubicBezTo>
                    <a:cubicBezTo>
                      <a:pt x="479" y="319"/>
                      <a:pt x="544" y="304"/>
                      <a:pt x="610" y="286"/>
                    </a:cubicBezTo>
                    <a:cubicBezTo>
                      <a:pt x="674" y="266"/>
                      <a:pt x="740" y="246"/>
                      <a:pt x="805" y="230"/>
                    </a:cubicBezTo>
                    <a:lnTo>
                      <a:pt x="1001" y="177"/>
                    </a:lnTo>
                    <a:lnTo>
                      <a:pt x="1196" y="124"/>
                    </a:lnTo>
                    <a:cubicBezTo>
                      <a:pt x="1326" y="86"/>
                      <a:pt x="1457" y="51"/>
                      <a:pt x="1586" y="12"/>
                    </a:cubicBezTo>
                    <a:lnTo>
                      <a:pt x="1582" y="0"/>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2076;p31"/>
              <p:cNvSpPr/>
              <p:nvPr>
                <p:custDataLst>
                  <p:tags r:id="rId48"/>
                </p:custDataLst>
              </p:nvPr>
            </p:nvSpPr>
            <p:spPr>
              <a:xfrm rot="2237790">
                <a:off x="3358" y="6673"/>
                <a:ext cx="543" cy="520"/>
              </a:xfrm>
              <a:custGeom>
                <a:avLst/>
                <a:gdLst/>
                <a:ahLst/>
                <a:cxnLst/>
                <a:rect l="l" t="t" r="r" b="b"/>
                <a:pathLst>
                  <a:path w="1180" h="1130" extrusionOk="0">
                    <a:moveTo>
                      <a:pt x="8" y="0"/>
                    </a:moveTo>
                    <a:lnTo>
                      <a:pt x="0" y="10"/>
                    </a:lnTo>
                    <a:cubicBezTo>
                      <a:pt x="37" y="69"/>
                      <a:pt x="79" y="123"/>
                      <a:pt x="121" y="176"/>
                    </a:cubicBezTo>
                    <a:cubicBezTo>
                      <a:pt x="164" y="229"/>
                      <a:pt x="209" y="280"/>
                      <a:pt x="256" y="329"/>
                    </a:cubicBezTo>
                    <a:cubicBezTo>
                      <a:pt x="303" y="379"/>
                      <a:pt x="351" y="424"/>
                      <a:pt x="403" y="468"/>
                    </a:cubicBezTo>
                    <a:cubicBezTo>
                      <a:pt x="455" y="512"/>
                      <a:pt x="507" y="556"/>
                      <a:pt x="558" y="600"/>
                    </a:cubicBezTo>
                    <a:lnTo>
                      <a:pt x="711" y="734"/>
                    </a:lnTo>
                    <a:lnTo>
                      <a:pt x="864" y="867"/>
                    </a:lnTo>
                    <a:cubicBezTo>
                      <a:pt x="968" y="954"/>
                      <a:pt x="1070" y="1043"/>
                      <a:pt x="1175" y="1130"/>
                    </a:cubicBezTo>
                    <a:lnTo>
                      <a:pt x="1180" y="1120"/>
                    </a:lnTo>
                    <a:cubicBezTo>
                      <a:pt x="1088" y="1020"/>
                      <a:pt x="996" y="922"/>
                      <a:pt x="904" y="823"/>
                    </a:cubicBezTo>
                    <a:lnTo>
                      <a:pt x="764" y="675"/>
                    </a:lnTo>
                    <a:lnTo>
                      <a:pt x="623" y="529"/>
                    </a:lnTo>
                    <a:cubicBezTo>
                      <a:pt x="576" y="480"/>
                      <a:pt x="530" y="431"/>
                      <a:pt x="485" y="381"/>
                    </a:cubicBezTo>
                    <a:cubicBezTo>
                      <a:pt x="439" y="332"/>
                      <a:pt x="389" y="284"/>
                      <a:pt x="339" y="240"/>
                    </a:cubicBezTo>
                    <a:cubicBezTo>
                      <a:pt x="288" y="197"/>
                      <a:pt x="235" y="155"/>
                      <a:pt x="180" y="114"/>
                    </a:cubicBezTo>
                    <a:cubicBezTo>
                      <a:pt x="126" y="73"/>
                      <a:pt x="69" y="35"/>
                      <a:pt x="8" y="0"/>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2077;p31"/>
              <p:cNvSpPr/>
              <p:nvPr>
                <p:custDataLst>
                  <p:tags r:id="rId49"/>
                </p:custDataLst>
              </p:nvPr>
            </p:nvSpPr>
            <p:spPr>
              <a:xfrm rot="2237790">
                <a:off x="3796" y="6969"/>
                <a:ext cx="520" cy="544"/>
              </a:xfrm>
              <a:custGeom>
                <a:avLst/>
                <a:gdLst/>
                <a:ahLst/>
                <a:cxnLst/>
                <a:rect l="l" t="t" r="r" b="b"/>
                <a:pathLst>
                  <a:path w="1129" h="1181" extrusionOk="0">
                    <a:moveTo>
                      <a:pt x="1120" y="1"/>
                    </a:moveTo>
                    <a:cubicBezTo>
                      <a:pt x="1060" y="37"/>
                      <a:pt x="1007" y="79"/>
                      <a:pt x="953" y="122"/>
                    </a:cubicBezTo>
                    <a:cubicBezTo>
                      <a:pt x="901" y="165"/>
                      <a:pt x="850" y="210"/>
                      <a:pt x="800" y="256"/>
                    </a:cubicBezTo>
                    <a:cubicBezTo>
                      <a:pt x="751" y="303"/>
                      <a:pt x="705" y="351"/>
                      <a:pt x="661" y="404"/>
                    </a:cubicBezTo>
                    <a:cubicBezTo>
                      <a:pt x="617" y="456"/>
                      <a:pt x="574" y="508"/>
                      <a:pt x="529" y="559"/>
                    </a:cubicBezTo>
                    <a:lnTo>
                      <a:pt x="395" y="711"/>
                    </a:lnTo>
                    <a:lnTo>
                      <a:pt x="262" y="864"/>
                    </a:lnTo>
                    <a:cubicBezTo>
                      <a:pt x="175" y="969"/>
                      <a:pt x="86" y="1071"/>
                      <a:pt x="0" y="1175"/>
                    </a:cubicBezTo>
                    <a:lnTo>
                      <a:pt x="9" y="1180"/>
                    </a:lnTo>
                    <a:cubicBezTo>
                      <a:pt x="110" y="1089"/>
                      <a:pt x="207" y="997"/>
                      <a:pt x="306" y="904"/>
                    </a:cubicBezTo>
                    <a:lnTo>
                      <a:pt x="454" y="764"/>
                    </a:lnTo>
                    <a:lnTo>
                      <a:pt x="600" y="624"/>
                    </a:lnTo>
                    <a:cubicBezTo>
                      <a:pt x="649" y="577"/>
                      <a:pt x="699" y="531"/>
                      <a:pt x="748" y="486"/>
                    </a:cubicBezTo>
                    <a:cubicBezTo>
                      <a:pt x="798" y="440"/>
                      <a:pt x="845" y="390"/>
                      <a:pt x="889" y="340"/>
                    </a:cubicBezTo>
                    <a:cubicBezTo>
                      <a:pt x="932" y="289"/>
                      <a:pt x="976" y="236"/>
                      <a:pt x="1015" y="180"/>
                    </a:cubicBezTo>
                    <a:cubicBezTo>
                      <a:pt x="1056" y="126"/>
                      <a:pt x="1096" y="70"/>
                      <a:pt x="1129" y="8"/>
                    </a:cubicBezTo>
                    <a:lnTo>
                      <a:pt x="1120" y="1"/>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2078;p31"/>
              <p:cNvSpPr/>
              <p:nvPr>
                <p:custDataLst>
                  <p:tags r:id="rId50"/>
                </p:custDataLst>
              </p:nvPr>
            </p:nvSpPr>
            <p:spPr>
              <a:xfrm rot="2237790">
                <a:off x="3061" y="7087"/>
                <a:ext cx="520" cy="544"/>
              </a:xfrm>
              <a:custGeom>
                <a:avLst/>
                <a:gdLst/>
                <a:ahLst/>
                <a:cxnLst/>
                <a:rect l="l" t="t" r="r" b="b"/>
                <a:pathLst>
                  <a:path w="1130" h="1181" extrusionOk="0">
                    <a:moveTo>
                      <a:pt x="1120" y="0"/>
                    </a:moveTo>
                    <a:cubicBezTo>
                      <a:pt x="1020" y="92"/>
                      <a:pt x="921" y="185"/>
                      <a:pt x="822" y="277"/>
                    </a:cubicBezTo>
                    <a:lnTo>
                      <a:pt x="675" y="416"/>
                    </a:lnTo>
                    <a:lnTo>
                      <a:pt x="529" y="557"/>
                    </a:lnTo>
                    <a:cubicBezTo>
                      <a:pt x="480" y="604"/>
                      <a:pt x="430" y="650"/>
                      <a:pt x="381" y="696"/>
                    </a:cubicBezTo>
                    <a:cubicBezTo>
                      <a:pt x="331" y="741"/>
                      <a:pt x="284" y="791"/>
                      <a:pt x="240" y="842"/>
                    </a:cubicBezTo>
                    <a:cubicBezTo>
                      <a:pt x="197" y="892"/>
                      <a:pt x="154" y="946"/>
                      <a:pt x="113" y="1000"/>
                    </a:cubicBezTo>
                    <a:cubicBezTo>
                      <a:pt x="74" y="1056"/>
                      <a:pt x="34" y="1111"/>
                      <a:pt x="1" y="1172"/>
                    </a:cubicBezTo>
                    <a:lnTo>
                      <a:pt x="9" y="1181"/>
                    </a:lnTo>
                    <a:cubicBezTo>
                      <a:pt x="69" y="1144"/>
                      <a:pt x="123" y="1103"/>
                      <a:pt x="176" y="1059"/>
                    </a:cubicBezTo>
                    <a:cubicBezTo>
                      <a:pt x="228" y="1016"/>
                      <a:pt x="279" y="972"/>
                      <a:pt x="329" y="925"/>
                    </a:cubicBezTo>
                    <a:cubicBezTo>
                      <a:pt x="378" y="878"/>
                      <a:pt x="424" y="829"/>
                      <a:pt x="469" y="777"/>
                    </a:cubicBezTo>
                    <a:cubicBezTo>
                      <a:pt x="513" y="725"/>
                      <a:pt x="555" y="673"/>
                      <a:pt x="600" y="623"/>
                    </a:cubicBezTo>
                    <a:lnTo>
                      <a:pt x="735" y="469"/>
                    </a:lnTo>
                    <a:lnTo>
                      <a:pt x="867" y="316"/>
                    </a:lnTo>
                    <a:cubicBezTo>
                      <a:pt x="955" y="212"/>
                      <a:pt x="1044" y="110"/>
                      <a:pt x="1129" y="5"/>
                    </a:cubicBezTo>
                    <a:lnTo>
                      <a:pt x="1120" y="0"/>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2079;p31"/>
              <p:cNvSpPr/>
              <p:nvPr>
                <p:custDataLst>
                  <p:tags r:id="rId51"/>
                </p:custDataLst>
              </p:nvPr>
            </p:nvSpPr>
            <p:spPr>
              <a:xfrm rot="2237790">
                <a:off x="3873" y="6624"/>
                <a:ext cx="61" cy="747"/>
              </a:xfrm>
              <a:custGeom>
                <a:avLst/>
                <a:gdLst/>
                <a:ahLst/>
                <a:cxnLst/>
                <a:rect l="l" t="t" r="r" b="b"/>
                <a:pathLst>
                  <a:path w="132" h="1622" extrusionOk="0">
                    <a:moveTo>
                      <a:pt x="50" y="1"/>
                    </a:moveTo>
                    <a:cubicBezTo>
                      <a:pt x="32" y="69"/>
                      <a:pt x="25" y="136"/>
                      <a:pt x="17" y="204"/>
                    </a:cubicBezTo>
                    <a:cubicBezTo>
                      <a:pt x="10" y="272"/>
                      <a:pt x="5" y="340"/>
                      <a:pt x="4" y="408"/>
                    </a:cubicBezTo>
                    <a:cubicBezTo>
                      <a:pt x="1" y="475"/>
                      <a:pt x="4" y="542"/>
                      <a:pt x="9" y="610"/>
                    </a:cubicBezTo>
                    <a:cubicBezTo>
                      <a:pt x="16" y="678"/>
                      <a:pt x="22" y="744"/>
                      <a:pt x="26" y="812"/>
                    </a:cubicBezTo>
                    <a:lnTo>
                      <a:pt x="40" y="1015"/>
                    </a:lnTo>
                    <a:lnTo>
                      <a:pt x="53" y="1216"/>
                    </a:lnTo>
                    <a:cubicBezTo>
                      <a:pt x="66" y="1350"/>
                      <a:pt x="74" y="1486"/>
                      <a:pt x="88" y="1620"/>
                    </a:cubicBezTo>
                    <a:lnTo>
                      <a:pt x="99" y="1622"/>
                    </a:lnTo>
                    <a:cubicBezTo>
                      <a:pt x="105" y="1486"/>
                      <a:pt x="108" y="1351"/>
                      <a:pt x="114" y="1216"/>
                    </a:cubicBezTo>
                    <a:lnTo>
                      <a:pt x="119" y="1012"/>
                    </a:lnTo>
                    <a:lnTo>
                      <a:pt x="123" y="811"/>
                    </a:lnTo>
                    <a:cubicBezTo>
                      <a:pt x="124" y="742"/>
                      <a:pt x="126" y="675"/>
                      <a:pt x="129" y="607"/>
                    </a:cubicBezTo>
                    <a:cubicBezTo>
                      <a:pt x="131" y="541"/>
                      <a:pt x="130" y="473"/>
                      <a:pt x="125" y="405"/>
                    </a:cubicBezTo>
                    <a:cubicBezTo>
                      <a:pt x="120" y="338"/>
                      <a:pt x="114" y="271"/>
                      <a:pt x="103" y="203"/>
                    </a:cubicBezTo>
                    <a:cubicBezTo>
                      <a:pt x="93" y="135"/>
                      <a:pt x="81" y="68"/>
                      <a:pt x="61" y="1"/>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2080;p31"/>
              <p:cNvSpPr/>
              <p:nvPr>
                <p:custDataLst>
                  <p:tags r:id="rId52"/>
                </p:custDataLst>
              </p:nvPr>
            </p:nvSpPr>
            <p:spPr>
              <a:xfrm rot="2237790">
                <a:off x="3444" y="7230"/>
                <a:ext cx="60" cy="746"/>
              </a:xfrm>
              <a:custGeom>
                <a:avLst/>
                <a:gdLst/>
                <a:ahLst/>
                <a:cxnLst/>
                <a:rect l="l" t="t" r="r" b="b"/>
                <a:pathLst>
                  <a:path w="131" h="1621" extrusionOk="0">
                    <a:moveTo>
                      <a:pt x="33" y="0"/>
                    </a:moveTo>
                    <a:cubicBezTo>
                      <a:pt x="26" y="136"/>
                      <a:pt x="23" y="270"/>
                      <a:pt x="18" y="406"/>
                    </a:cubicBezTo>
                    <a:lnTo>
                      <a:pt x="13" y="609"/>
                    </a:lnTo>
                    <a:lnTo>
                      <a:pt x="10" y="811"/>
                    </a:lnTo>
                    <a:cubicBezTo>
                      <a:pt x="8" y="879"/>
                      <a:pt x="5" y="947"/>
                      <a:pt x="2" y="1015"/>
                    </a:cubicBezTo>
                    <a:cubicBezTo>
                      <a:pt x="0" y="1081"/>
                      <a:pt x="1" y="1148"/>
                      <a:pt x="6" y="1216"/>
                    </a:cubicBezTo>
                    <a:cubicBezTo>
                      <a:pt x="12" y="1284"/>
                      <a:pt x="18" y="1351"/>
                      <a:pt x="28" y="1418"/>
                    </a:cubicBezTo>
                    <a:cubicBezTo>
                      <a:pt x="39" y="1486"/>
                      <a:pt x="51" y="1554"/>
                      <a:pt x="70" y="1621"/>
                    </a:cubicBezTo>
                    <a:lnTo>
                      <a:pt x="83" y="1621"/>
                    </a:lnTo>
                    <a:cubicBezTo>
                      <a:pt x="99" y="1553"/>
                      <a:pt x="107" y="1485"/>
                      <a:pt x="115" y="1417"/>
                    </a:cubicBezTo>
                    <a:cubicBezTo>
                      <a:pt x="121" y="1350"/>
                      <a:pt x="125" y="1282"/>
                      <a:pt x="127" y="1214"/>
                    </a:cubicBezTo>
                    <a:cubicBezTo>
                      <a:pt x="131" y="1146"/>
                      <a:pt x="127" y="1080"/>
                      <a:pt x="122" y="1012"/>
                    </a:cubicBezTo>
                    <a:cubicBezTo>
                      <a:pt x="116" y="944"/>
                      <a:pt x="110" y="877"/>
                      <a:pt x="106" y="809"/>
                    </a:cubicBezTo>
                    <a:lnTo>
                      <a:pt x="93" y="608"/>
                    </a:lnTo>
                    <a:lnTo>
                      <a:pt x="78" y="406"/>
                    </a:lnTo>
                    <a:cubicBezTo>
                      <a:pt x="67" y="271"/>
                      <a:pt x="58" y="136"/>
                      <a:pt x="44" y="1"/>
                    </a:cubicBezTo>
                    <a:lnTo>
                      <a:pt x="33" y="0"/>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2081;p31"/>
              <p:cNvSpPr/>
              <p:nvPr>
                <p:custDataLst>
                  <p:tags r:id="rId53"/>
                </p:custDataLst>
              </p:nvPr>
            </p:nvSpPr>
            <p:spPr>
              <a:xfrm rot="2237790">
                <a:off x="3618" y="7486"/>
                <a:ext cx="747" cy="59"/>
              </a:xfrm>
              <a:custGeom>
                <a:avLst/>
                <a:gdLst/>
                <a:ahLst/>
                <a:cxnLst/>
                <a:rect l="l" t="t" r="r" b="b"/>
                <a:pathLst>
                  <a:path w="1622" h="128" extrusionOk="0">
                    <a:moveTo>
                      <a:pt x="1159" y="0"/>
                    </a:moveTo>
                    <a:cubicBezTo>
                      <a:pt x="1110" y="0"/>
                      <a:pt x="1061" y="3"/>
                      <a:pt x="1012" y="7"/>
                    </a:cubicBezTo>
                    <a:cubicBezTo>
                      <a:pt x="944" y="13"/>
                      <a:pt x="878" y="19"/>
                      <a:pt x="810" y="24"/>
                    </a:cubicBezTo>
                    <a:lnTo>
                      <a:pt x="609" y="37"/>
                    </a:lnTo>
                    <a:lnTo>
                      <a:pt x="406" y="52"/>
                    </a:lnTo>
                    <a:cubicBezTo>
                      <a:pt x="272" y="63"/>
                      <a:pt x="136" y="73"/>
                      <a:pt x="2" y="85"/>
                    </a:cubicBezTo>
                    <a:lnTo>
                      <a:pt x="1" y="97"/>
                    </a:lnTo>
                    <a:cubicBezTo>
                      <a:pt x="136" y="103"/>
                      <a:pt x="271" y="106"/>
                      <a:pt x="406" y="111"/>
                    </a:cubicBezTo>
                    <a:lnTo>
                      <a:pt x="610" y="116"/>
                    </a:lnTo>
                    <a:lnTo>
                      <a:pt x="812" y="121"/>
                    </a:lnTo>
                    <a:cubicBezTo>
                      <a:pt x="880" y="122"/>
                      <a:pt x="948" y="124"/>
                      <a:pt x="1015" y="127"/>
                    </a:cubicBezTo>
                    <a:cubicBezTo>
                      <a:pt x="1036" y="127"/>
                      <a:pt x="1057" y="128"/>
                      <a:pt x="1078" y="128"/>
                    </a:cubicBezTo>
                    <a:cubicBezTo>
                      <a:pt x="1124" y="128"/>
                      <a:pt x="1170" y="126"/>
                      <a:pt x="1217" y="123"/>
                    </a:cubicBezTo>
                    <a:cubicBezTo>
                      <a:pt x="1284" y="117"/>
                      <a:pt x="1351" y="111"/>
                      <a:pt x="1419" y="101"/>
                    </a:cubicBezTo>
                    <a:cubicBezTo>
                      <a:pt x="1487" y="90"/>
                      <a:pt x="1554" y="79"/>
                      <a:pt x="1621" y="59"/>
                    </a:cubicBezTo>
                    <a:lnTo>
                      <a:pt x="1621" y="48"/>
                    </a:lnTo>
                    <a:cubicBezTo>
                      <a:pt x="1553" y="31"/>
                      <a:pt x="1486" y="23"/>
                      <a:pt x="1418" y="15"/>
                    </a:cubicBezTo>
                    <a:cubicBezTo>
                      <a:pt x="1350" y="8"/>
                      <a:pt x="1282" y="3"/>
                      <a:pt x="1215" y="2"/>
                    </a:cubicBezTo>
                    <a:cubicBezTo>
                      <a:pt x="1196" y="1"/>
                      <a:pt x="1177" y="0"/>
                      <a:pt x="1159" y="0"/>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2082;p31"/>
              <p:cNvSpPr/>
              <p:nvPr>
                <p:custDataLst>
                  <p:tags r:id="rId54"/>
                </p:custDataLst>
              </p:nvPr>
            </p:nvSpPr>
            <p:spPr>
              <a:xfrm rot="2237790">
                <a:off x="3013" y="7056"/>
                <a:ext cx="746" cy="59"/>
              </a:xfrm>
              <a:custGeom>
                <a:avLst/>
                <a:gdLst/>
                <a:ahLst/>
                <a:cxnLst/>
                <a:rect l="l" t="t" r="r" b="b"/>
                <a:pathLst>
                  <a:path w="1621" h="129" extrusionOk="0">
                    <a:moveTo>
                      <a:pt x="542" y="1"/>
                    </a:moveTo>
                    <a:cubicBezTo>
                      <a:pt x="497" y="1"/>
                      <a:pt x="451" y="2"/>
                      <a:pt x="405" y="6"/>
                    </a:cubicBezTo>
                    <a:cubicBezTo>
                      <a:pt x="337" y="11"/>
                      <a:pt x="270" y="18"/>
                      <a:pt x="203" y="28"/>
                    </a:cubicBezTo>
                    <a:cubicBezTo>
                      <a:pt x="135" y="38"/>
                      <a:pt x="67" y="51"/>
                      <a:pt x="0" y="70"/>
                    </a:cubicBezTo>
                    <a:lnTo>
                      <a:pt x="0" y="82"/>
                    </a:lnTo>
                    <a:cubicBezTo>
                      <a:pt x="68" y="99"/>
                      <a:pt x="136" y="106"/>
                      <a:pt x="204" y="114"/>
                    </a:cubicBezTo>
                    <a:cubicBezTo>
                      <a:pt x="271" y="121"/>
                      <a:pt x="339" y="126"/>
                      <a:pt x="407" y="127"/>
                    </a:cubicBezTo>
                    <a:cubicBezTo>
                      <a:pt x="426" y="128"/>
                      <a:pt x="444" y="128"/>
                      <a:pt x="463" y="128"/>
                    </a:cubicBezTo>
                    <a:cubicBezTo>
                      <a:pt x="512" y="128"/>
                      <a:pt x="560" y="126"/>
                      <a:pt x="609" y="122"/>
                    </a:cubicBezTo>
                    <a:cubicBezTo>
                      <a:pt x="677" y="116"/>
                      <a:pt x="744" y="109"/>
                      <a:pt x="812" y="105"/>
                    </a:cubicBezTo>
                    <a:lnTo>
                      <a:pt x="1014" y="93"/>
                    </a:lnTo>
                    <a:lnTo>
                      <a:pt x="1215" y="78"/>
                    </a:lnTo>
                    <a:cubicBezTo>
                      <a:pt x="1350" y="67"/>
                      <a:pt x="1485" y="57"/>
                      <a:pt x="1620" y="44"/>
                    </a:cubicBezTo>
                    <a:lnTo>
                      <a:pt x="1621" y="32"/>
                    </a:lnTo>
                    <a:cubicBezTo>
                      <a:pt x="1485" y="26"/>
                      <a:pt x="1351" y="23"/>
                      <a:pt x="1215" y="18"/>
                    </a:cubicBezTo>
                    <a:lnTo>
                      <a:pt x="1012" y="12"/>
                    </a:lnTo>
                    <a:lnTo>
                      <a:pt x="811" y="9"/>
                    </a:lnTo>
                    <a:cubicBezTo>
                      <a:pt x="742" y="7"/>
                      <a:pt x="675" y="5"/>
                      <a:pt x="606" y="2"/>
                    </a:cubicBezTo>
                    <a:cubicBezTo>
                      <a:pt x="585" y="1"/>
                      <a:pt x="564" y="1"/>
                      <a:pt x="542" y="1"/>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2083;p31"/>
              <p:cNvSpPr/>
              <p:nvPr>
                <p:custDataLst>
                  <p:tags r:id="rId55"/>
                </p:custDataLst>
              </p:nvPr>
            </p:nvSpPr>
            <p:spPr>
              <a:xfrm rot="2237790">
                <a:off x="3145" y="6846"/>
                <a:ext cx="698" cy="275"/>
              </a:xfrm>
              <a:custGeom>
                <a:avLst/>
                <a:gdLst/>
                <a:ahLst/>
                <a:cxnLst/>
                <a:rect l="l" t="t" r="r" b="b"/>
                <a:pathLst>
                  <a:path w="1517" h="598" extrusionOk="0">
                    <a:moveTo>
                      <a:pt x="5" y="0"/>
                    </a:moveTo>
                    <a:lnTo>
                      <a:pt x="1" y="12"/>
                    </a:lnTo>
                    <a:cubicBezTo>
                      <a:pt x="58" y="52"/>
                      <a:pt x="117" y="87"/>
                      <a:pt x="177" y="119"/>
                    </a:cubicBezTo>
                    <a:cubicBezTo>
                      <a:pt x="237" y="151"/>
                      <a:pt x="298" y="182"/>
                      <a:pt x="359" y="209"/>
                    </a:cubicBezTo>
                    <a:cubicBezTo>
                      <a:pt x="421" y="238"/>
                      <a:pt x="485" y="261"/>
                      <a:pt x="548" y="282"/>
                    </a:cubicBezTo>
                    <a:cubicBezTo>
                      <a:pt x="613" y="303"/>
                      <a:pt x="677" y="322"/>
                      <a:pt x="741" y="344"/>
                    </a:cubicBezTo>
                    <a:lnTo>
                      <a:pt x="933" y="410"/>
                    </a:lnTo>
                    <a:lnTo>
                      <a:pt x="1126" y="474"/>
                    </a:lnTo>
                    <a:cubicBezTo>
                      <a:pt x="1255" y="515"/>
                      <a:pt x="1385" y="558"/>
                      <a:pt x="1513" y="598"/>
                    </a:cubicBezTo>
                    <a:lnTo>
                      <a:pt x="1517" y="583"/>
                    </a:lnTo>
                    <a:cubicBezTo>
                      <a:pt x="1395" y="526"/>
                      <a:pt x="1271" y="470"/>
                      <a:pt x="1148" y="415"/>
                    </a:cubicBezTo>
                    <a:lnTo>
                      <a:pt x="963" y="333"/>
                    </a:lnTo>
                    <a:lnTo>
                      <a:pt x="777" y="251"/>
                    </a:lnTo>
                    <a:cubicBezTo>
                      <a:pt x="714" y="225"/>
                      <a:pt x="652" y="197"/>
                      <a:pt x="592" y="168"/>
                    </a:cubicBezTo>
                    <a:cubicBezTo>
                      <a:pt x="530" y="141"/>
                      <a:pt x="467" y="116"/>
                      <a:pt x="402" y="95"/>
                    </a:cubicBezTo>
                    <a:cubicBezTo>
                      <a:pt x="338" y="74"/>
                      <a:pt x="274" y="56"/>
                      <a:pt x="207" y="40"/>
                    </a:cubicBezTo>
                    <a:cubicBezTo>
                      <a:pt x="140" y="22"/>
                      <a:pt x="74" y="8"/>
                      <a:pt x="5" y="0"/>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2084;p31"/>
              <p:cNvSpPr/>
              <p:nvPr>
                <p:custDataLst>
                  <p:tags r:id="rId56"/>
                </p:custDataLst>
              </p:nvPr>
            </p:nvSpPr>
            <p:spPr>
              <a:xfrm rot="2237790">
                <a:off x="3534" y="7480"/>
                <a:ext cx="698" cy="275"/>
              </a:xfrm>
              <a:custGeom>
                <a:avLst/>
                <a:gdLst/>
                <a:ahLst/>
                <a:cxnLst/>
                <a:rect l="l" t="t" r="r" b="b"/>
                <a:pathLst>
                  <a:path w="1517" h="597" extrusionOk="0">
                    <a:moveTo>
                      <a:pt x="5" y="0"/>
                    </a:moveTo>
                    <a:lnTo>
                      <a:pt x="1" y="14"/>
                    </a:lnTo>
                    <a:cubicBezTo>
                      <a:pt x="124" y="71"/>
                      <a:pt x="247" y="126"/>
                      <a:pt x="370" y="183"/>
                    </a:cubicBezTo>
                    <a:lnTo>
                      <a:pt x="554" y="264"/>
                    </a:lnTo>
                    <a:lnTo>
                      <a:pt x="741" y="345"/>
                    </a:lnTo>
                    <a:cubicBezTo>
                      <a:pt x="804" y="371"/>
                      <a:pt x="865" y="400"/>
                      <a:pt x="927" y="429"/>
                    </a:cubicBezTo>
                    <a:cubicBezTo>
                      <a:pt x="987" y="456"/>
                      <a:pt x="1052" y="481"/>
                      <a:pt x="1115" y="502"/>
                    </a:cubicBezTo>
                    <a:cubicBezTo>
                      <a:pt x="1179" y="523"/>
                      <a:pt x="1245" y="540"/>
                      <a:pt x="1310" y="558"/>
                    </a:cubicBezTo>
                    <a:cubicBezTo>
                      <a:pt x="1377" y="575"/>
                      <a:pt x="1444" y="589"/>
                      <a:pt x="1513" y="597"/>
                    </a:cubicBezTo>
                    <a:lnTo>
                      <a:pt x="1517" y="585"/>
                    </a:lnTo>
                    <a:cubicBezTo>
                      <a:pt x="1460" y="544"/>
                      <a:pt x="1401" y="511"/>
                      <a:pt x="1341" y="479"/>
                    </a:cubicBezTo>
                    <a:cubicBezTo>
                      <a:pt x="1281" y="445"/>
                      <a:pt x="1220" y="416"/>
                      <a:pt x="1158" y="388"/>
                    </a:cubicBezTo>
                    <a:cubicBezTo>
                      <a:pt x="1097" y="360"/>
                      <a:pt x="1033" y="336"/>
                      <a:pt x="969" y="315"/>
                    </a:cubicBezTo>
                    <a:cubicBezTo>
                      <a:pt x="906" y="294"/>
                      <a:pt x="840" y="274"/>
                      <a:pt x="776" y="252"/>
                    </a:cubicBezTo>
                    <a:lnTo>
                      <a:pt x="585" y="188"/>
                    </a:lnTo>
                    <a:lnTo>
                      <a:pt x="392" y="124"/>
                    </a:lnTo>
                    <a:cubicBezTo>
                      <a:pt x="262" y="82"/>
                      <a:pt x="134" y="39"/>
                      <a:pt x="5" y="0"/>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2085;p31"/>
              <p:cNvSpPr/>
              <p:nvPr>
                <p:custDataLst>
                  <p:tags r:id="rId57"/>
                </p:custDataLst>
              </p:nvPr>
            </p:nvSpPr>
            <p:spPr>
              <a:xfrm rot="2237790">
                <a:off x="3868" y="6756"/>
                <a:ext cx="275" cy="698"/>
              </a:xfrm>
              <a:custGeom>
                <a:avLst/>
                <a:gdLst/>
                <a:ahLst/>
                <a:cxnLst/>
                <a:rect l="l" t="t" r="r" b="b"/>
                <a:pathLst>
                  <a:path w="598" h="1517" extrusionOk="0">
                    <a:moveTo>
                      <a:pt x="586" y="0"/>
                    </a:moveTo>
                    <a:cubicBezTo>
                      <a:pt x="545" y="57"/>
                      <a:pt x="510" y="117"/>
                      <a:pt x="478" y="176"/>
                    </a:cubicBezTo>
                    <a:cubicBezTo>
                      <a:pt x="446" y="237"/>
                      <a:pt x="416" y="297"/>
                      <a:pt x="388" y="359"/>
                    </a:cubicBezTo>
                    <a:cubicBezTo>
                      <a:pt x="359" y="420"/>
                      <a:pt x="336" y="484"/>
                      <a:pt x="315" y="548"/>
                    </a:cubicBezTo>
                    <a:cubicBezTo>
                      <a:pt x="295" y="612"/>
                      <a:pt x="275" y="677"/>
                      <a:pt x="253" y="741"/>
                    </a:cubicBezTo>
                    <a:lnTo>
                      <a:pt x="188" y="933"/>
                    </a:lnTo>
                    <a:lnTo>
                      <a:pt x="124" y="1125"/>
                    </a:lnTo>
                    <a:cubicBezTo>
                      <a:pt x="82" y="1255"/>
                      <a:pt x="39" y="1384"/>
                      <a:pt x="0" y="1512"/>
                    </a:cubicBezTo>
                    <a:lnTo>
                      <a:pt x="14" y="1517"/>
                    </a:lnTo>
                    <a:cubicBezTo>
                      <a:pt x="71" y="1395"/>
                      <a:pt x="127" y="1270"/>
                      <a:pt x="183" y="1147"/>
                    </a:cubicBezTo>
                    <a:lnTo>
                      <a:pt x="264" y="963"/>
                    </a:lnTo>
                    <a:lnTo>
                      <a:pt x="346" y="776"/>
                    </a:lnTo>
                    <a:cubicBezTo>
                      <a:pt x="372" y="713"/>
                      <a:pt x="400" y="652"/>
                      <a:pt x="429" y="591"/>
                    </a:cubicBezTo>
                    <a:cubicBezTo>
                      <a:pt x="456" y="530"/>
                      <a:pt x="481" y="466"/>
                      <a:pt x="502" y="402"/>
                    </a:cubicBezTo>
                    <a:cubicBezTo>
                      <a:pt x="523" y="338"/>
                      <a:pt x="541" y="273"/>
                      <a:pt x="558" y="207"/>
                    </a:cubicBezTo>
                    <a:cubicBezTo>
                      <a:pt x="575" y="140"/>
                      <a:pt x="589" y="73"/>
                      <a:pt x="597" y="4"/>
                    </a:cubicBezTo>
                    <a:lnTo>
                      <a:pt x="586" y="0"/>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2086;p31"/>
              <p:cNvSpPr/>
              <p:nvPr>
                <p:custDataLst>
                  <p:tags r:id="rId58"/>
                </p:custDataLst>
              </p:nvPr>
            </p:nvSpPr>
            <p:spPr>
              <a:xfrm rot="2237790">
                <a:off x="3234" y="7145"/>
                <a:ext cx="275" cy="698"/>
              </a:xfrm>
              <a:custGeom>
                <a:avLst/>
                <a:gdLst/>
                <a:ahLst/>
                <a:cxnLst/>
                <a:rect l="l" t="t" r="r" b="b"/>
                <a:pathLst>
                  <a:path w="598" h="1517" extrusionOk="0">
                    <a:moveTo>
                      <a:pt x="583" y="0"/>
                    </a:moveTo>
                    <a:cubicBezTo>
                      <a:pt x="526" y="123"/>
                      <a:pt x="471" y="246"/>
                      <a:pt x="415" y="369"/>
                    </a:cubicBezTo>
                    <a:lnTo>
                      <a:pt x="333" y="554"/>
                    </a:lnTo>
                    <a:lnTo>
                      <a:pt x="252" y="741"/>
                    </a:lnTo>
                    <a:cubicBezTo>
                      <a:pt x="226" y="803"/>
                      <a:pt x="198" y="865"/>
                      <a:pt x="168" y="926"/>
                    </a:cubicBezTo>
                    <a:cubicBezTo>
                      <a:pt x="141" y="987"/>
                      <a:pt x="116" y="1051"/>
                      <a:pt x="95" y="1115"/>
                    </a:cubicBezTo>
                    <a:cubicBezTo>
                      <a:pt x="75" y="1179"/>
                      <a:pt x="57" y="1244"/>
                      <a:pt x="39" y="1310"/>
                    </a:cubicBezTo>
                    <a:cubicBezTo>
                      <a:pt x="22" y="1377"/>
                      <a:pt x="8" y="1444"/>
                      <a:pt x="0" y="1512"/>
                    </a:cubicBezTo>
                    <a:lnTo>
                      <a:pt x="12" y="1517"/>
                    </a:lnTo>
                    <a:cubicBezTo>
                      <a:pt x="53" y="1459"/>
                      <a:pt x="86" y="1401"/>
                      <a:pt x="119" y="1340"/>
                    </a:cubicBezTo>
                    <a:cubicBezTo>
                      <a:pt x="152" y="1281"/>
                      <a:pt x="182" y="1219"/>
                      <a:pt x="209" y="1158"/>
                    </a:cubicBezTo>
                    <a:cubicBezTo>
                      <a:pt x="237" y="1096"/>
                      <a:pt x="261" y="1033"/>
                      <a:pt x="282" y="969"/>
                    </a:cubicBezTo>
                    <a:cubicBezTo>
                      <a:pt x="303" y="905"/>
                      <a:pt x="323" y="840"/>
                      <a:pt x="345" y="776"/>
                    </a:cubicBezTo>
                    <a:lnTo>
                      <a:pt x="409" y="584"/>
                    </a:lnTo>
                    <a:lnTo>
                      <a:pt x="474" y="391"/>
                    </a:lnTo>
                    <a:cubicBezTo>
                      <a:pt x="516" y="262"/>
                      <a:pt x="558" y="134"/>
                      <a:pt x="597" y="4"/>
                    </a:cubicBezTo>
                    <a:lnTo>
                      <a:pt x="583" y="0"/>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87;p31"/>
              <p:cNvSpPr/>
              <p:nvPr>
                <p:custDataLst>
                  <p:tags r:id="rId59"/>
                </p:custDataLst>
              </p:nvPr>
            </p:nvSpPr>
            <p:spPr>
              <a:xfrm rot="2237790">
                <a:off x="3622" y="6596"/>
                <a:ext cx="308" cy="686"/>
              </a:xfrm>
              <a:custGeom>
                <a:avLst/>
                <a:gdLst/>
                <a:ahLst/>
                <a:cxnLst/>
                <a:rect l="l" t="t" r="r" b="b"/>
                <a:pathLst>
                  <a:path w="669" h="1490" extrusionOk="0">
                    <a:moveTo>
                      <a:pt x="12" y="0"/>
                    </a:moveTo>
                    <a:lnTo>
                      <a:pt x="1" y="6"/>
                    </a:lnTo>
                    <a:cubicBezTo>
                      <a:pt x="12" y="74"/>
                      <a:pt x="29" y="141"/>
                      <a:pt x="49" y="206"/>
                    </a:cubicBezTo>
                    <a:cubicBezTo>
                      <a:pt x="68" y="271"/>
                      <a:pt x="90" y="336"/>
                      <a:pt x="113" y="399"/>
                    </a:cubicBezTo>
                    <a:cubicBezTo>
                      <a:pt x="137" y="462"/>
                      <a:pt x="164" y="524"/>
                      <a:pt x="196" y="584"/>
                    </a:cubicBezTo>
                    <a:cubicBezTo>
                      <a:pt x="227" y="645"/>
                      <a:pt x="258" y="704"/>
                      <a:pt x="288" y="765"/>
                    </a:cubicBezTo>
                    <a:lnTo>
                      <a:pt x="378" y="947"/>
                    </a:lnTo>
                    <a:lnTo>
                      <a:pt x="470" y="1129"/>
                    </a:lnTo>
                    <a:cubicBezTo>
                      <a:pt x="533" y="1250"/>
                      <a:pt x="592" y="1370"/>
                      <a:pt x="656" y="1490"/>
                    </a:cubicBezTo>
                    <a:lnTo>
                      <a:pt x="668" y="1483"/>
                    </a:lnTo>
                    <a:cubicBezTo>
                      <a:pt x="622" y="1356"/>
                      <a:pt x="572" y="1229"/>
                      <a:pt x="525" y="1103"/>
                    </a:cubicBezTo>
                    <a:lnTo>
                      <a:pt x="452" y="914"/>
                    </a:lnTo>
                    <a:lnTo>
                      <a:pt x="378" y="725"/>
                    </a:lnTo>
                    <a:cubicBezTo>
                      <a:pt x="353" y="663"/>
                      <a:pt x="330" y="598"/>
                      <a:pt x="306" y="534"/>
                    </a:cubicBezTo>
                    <a:cubicBezTo>
                      <a:pt x="283" y="472"/>
                      <a:pt x="256" y="409"/>
                      <a:pt x="226" y="350"/>
                    </a:cubicBezTo>
                    <a:cubicBezTo>
                      <a:pt x="196" y="288"/>
                      <a:pt x="163" y="230"/>
                      <a:pt x="128" y="170"/>
                    </a:cubicBezTo>
                    <a:cubicBezTo>
                      <a:pt x="92" y="112"/>
                      <a:pt x="55" y="55"/>
                      <a:pt x="12" y="0"/>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88;p31"/>
              <p:cNvSpPr/>
              <p:nvPr>
                <p:custDataLst>
                  <p:tags r:id="rId60"/>
                </p:custDataLst>
              </p:nvPr>
            </p:nvSpPr>
            <p:spPr>
              <a:xfrm rot="2237790">
                <a:off x="3707" y="7233"/>
                <a:ext cx="686" cy="307"/>
              </a:xfrm>
              <a:custGeom>
                <a:avLst/>
                <a:gdLst/>
                <a:ahLst/>
                <a:cxnLst/>
                <a:rect l="l" t="t" r="r" b="b"/>
                <a:pathLst>
                  <a:path w="1491" h="667" extrusionOk="0">
                    <a:moveTo>
                      <a:pt x="1486" y="0"/>
                    </a:moveTo>
                    <a:cubicBezTo>
                      <a:pt x="1416" y="12"/>
                      <a:pt x="1350" y="28"/>
                      <a:pt x="1284" y="48"/>
                    </a:cubicBezTo>
                    <a:cubicBezTo>
                      <a:pt x="1220" y="67"/>
                      <a:pt x="1154" y="90"/>
                      <a:pt x="1091" y="113"/>
                    </a:cubicBezTo>
                    <a:cubicBezTo>
                      <a:pt x="1028" y="137"/>
                      <a:pt x="966" y="164"/>
                      <a:pt x="907" y="195"/>
                    </a:cubicBezTo>
                    <a:cubicBezTo>
                      <a:pt x="845" y="227"/>
                      <a:pt x="787" y="258"/>
                      <a:pt x="725" y="288"/>
                    </a:cubicBezTo>
                    <a:lnTo>
                      <a:pt x="543" y="378"/>
                    </a:lnTo>
                    <a:lnTo>
                      <a:pt x="361" y="470"/>
                    </a:lnTo>
                    <a:cubicBezTo>
                      <a:pt x="240" y="532"/>
                      <a:pt x="120" y="592"/>
                      <a:pt x="1" y="655"/>
                    </a:cubicBezTo>
                    <a:lnTo>
                      <a:pt x="7" y="667"/>
                    </a:lnTo>
                    <a:cubicBezTo>
                      <a:pt x="134" y="622"/>
                      <a:pt x="261" y="572"/>
                      <a:pt x="387" y="525"/>
                    </a:cubicBezTo>
                    <a:lnTo>
                      <a:pt x="576" y="452"/>
                    </a:lnTo>
                    <a:lnTo>
                      <a:pt x="765" y="378"/>
                    </a:lnTo>
                    <a:cubicBezTo>
                      <a:pt x="828" y="353"/>
                      <a:pt x="892" y="330"/>
                      <a:pt x="956" y="306"/>
                    </a:cubicBezTo>
                    <a:cubicBezTo>
                      <a:pt x="1018" y="283"/>
                      <a:pt x="1081" y="255"/>
                      <a:pt x="1140" y="225"/>
                    </a:cubicBezTo>
                    <a:cubicBezTo>
                      <a:pt x="1202" y="195"/>
                      <a:pt x="1261" y="163"/>
                      <a:pt x="1320" y="127"/>
                    </a:cubicBezTo>
                    <a:cubicBezTo>
                      <a:pt x="1378" y="92"/>
                      <a:pt x="1436" y="54"/>
                      <a:pt x="1491" y="12"/>
                    </a:cubicBezTo>
                    <a:lnTo>
                      <a:pt x="1486" y="0"/>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89;p31"/>
              <p:cNvSpPr/>
              <p:nvPr>
                <p:custDataLst>
                  <p:tags r:id="rId61"/>
                </p:custDataLst>
              </p:nvPr>
            </p:nvSpPr>
            <p:spPr>
              <a:xfrm rot="2237790">
                <a:off x="2984" y="7060"/>
                <a:ext cx="686" cy="308"/>
              </a:xfrm>
              <a:custGeom>
                <a:avLst/>
                <a:gdLst/>
                <a:ahLst/>
                <a:cxnLst/>
                <a:rect l="l" t="t" r="r" b="b"/>
                <a:pathLst>
                  <a:path w="1491" h="668" extrusionOk="0">
                    <a:moveTo>
                      <a:pt x="1484" y="0"/>
                    </a:moveTo>
                    <a:cubicBezTo>
                      <a:pt x="1357" y="45"/>
                      <a:pt x="1229" y="95"/>
                      <a:pt x="1103" y="142"/>
                    </a:cubicBezTo>
                    <a:lnTo>
                      <a:pt x="914" y="215"/>
                    </a:lnTo>
                    <a:lnTo>
                      <a:pt x="726" y="289"/>
                    </a:lnTo>
                    <a:cubicBezTo>
                      <a:pt x="663" y="314"/>
                      <a:pt x="598" y="337"/>
                      <a:pt x="535" y="361"/>
                    </a:cubicBezTo>
                    <a:cubicBezTo>
                      <a:pt x="472" y="384"/>
                      <a:pt x="410" y="412"/>
                      <a:pt x="350" y="441"/>
                    </a:cubicBezTo>
                    <a:cubicBezTo>
                      <a:pt x="289" y="471"/>
                      <a:pt x="230" y="504"/>
                      <a:pt x="171" y="539"/>
                    </a:cubicBezTo>
                    <a:cubicBezTo>
                      <a:pt x="112" y="575"/>
                      <a:pt x="55" y="612"/>
                      <a:pt x="1" y="655"/>
                    </a:cubicBezTo>
                    <a:lnTo>
                      <a:pt x="6" y="667"/>
                    </a:lnTo>
                    <a:cubicBezTo>
                      <a:pt x="75" y="655"/>
                      <a:pt x="142" y="638"/>
                      <a:pt x="206" y="618"/>
                    </a:cubicBezTo>
                    <a:cubicBezTo>
                      <a:pt x="272" y="600"/>
                      <a:pt x="337" y="577"/>
                      <a:pt x="399" y="554"/>
                    </a:cubicBezTo>
                    <a:cubicBezTo>
                      <a:pt x="463" y="530"/>
                      <a:pt x="524" y="503"/>
                      <a:pt x="585" y="471"/>
                    </a:cubicBezTo>
                    <a:cubicBezTo>
                      <a:pt x="645" y="440"/>
                      <a:pt x="705" y="409"/>
                      <a:pt x="765" y="379"/>
                    </a:cubicBezTo>
                    <a:lnTo>
                      <a:pt x="948" y="289"/>
                    </a:lnTo>
                    <a:lnTo>
                      <a:pt x="1129" y="198"/>
                    </a:lnTo>
                    <a:cubicBezTo>
                      <a:pt x="1250" y="136"/>
                      <a:pt x="1370" y="75"/>
                      <a:pt x="1490" y="11"/>
                    </a:cubicBezTo>
                    <a:lnTo>
                      <a:pt x="1484" y="0"/>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0" name="组合 0"/>
          <p:cNvGrpSpPr/>
          <p:nvPr/>
        </p:nvGrpSpPr>
        <p:grpSpPr>
          <a:xfrm>
            <a:off x="6725285" y="1941830"/>
            <a:ext cx="2133600" cy="3074035"/>
            <a:chOff x="8775" y="468"/>
            <a:chExt cx="5234" cy="7538"/>
          </a:xfrm>
        </p:grpSpPr>
        <p:sp>
          <p:nvSpPr>
            <p:cNvPr id="2375" name="Google Shape;2375;p35"/>
            <p:cNvSpPr/>
            <p:nvPr>
              <p:custDataLst>
                <p:tags r:id="rId1"/>
              </p:custDataLst>
            </p:nvPr>
          </p:nvSpPr>
          <p:spPr>
            <a:xfrm flipH="1">
              <a:off x="11828" y="3577"/>
              <a:ext cx="512" cy="778"/>
            </a:xfrm>
            <a:custGeom>
              <a:avLst/>
              <a:gdLst/>
              <a:ahLst/>
              <a:cxnLst/>
              <a:rect l="l" t="t" r="r" b="b"/>
              <a:pathLst>
                <a:path w="604" h="918" extrusionOk="0">
                  <a:moveTo>
                    <a:pt x="268" y="0"/>
                  </a:moveTo>
                  <a:cubicBezTo>
                    <a:pt x="174" y="202"/>
                    <a:pt x="85" y="405"/>
                    <a:pt x="1" y="610"/>
                  </a:cubicBezTo>
                  <a:cubicBezTo>
                    <a:pt x="127" y="740"/>
                    <a:pt x="268" y="844"/>
                    <a:pt x="418" y="917"/>
                  </a:cubicBezTo>
                  <a:cubicBezTo>
                    <a:pt x="475" y="698"/>
                    <a:pt x="538" y="482"/>
                    <a:pt x="604" y="269"/>
                  </a:cubicBezTo>
                  <a:cubicBezTo>
                    <a:pt x="483" y="201"/>
                    <a:pt x="372" y="107"/>
                    <a:pt x="268" y="0"/>
                  </a:cubicBezTo>
                  <a:close/>
                </a:path>
              </a:pathLst>
            </a:custGeom>
            <a:solidFill>
              <a:srgbClr val="D05D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 name="Google Shape;2376;p35"/>
            <p:cNvSpPr/>
            <p:nvPr>
              <p:custDataLst>
                <p:tags r:id="rId2"/>
              </p:custDataLst>
            </p:nvPr>
          </p:nvSpPr>
          <p:spPr>
            <a:xfrm flipH="1">
              <a:off x="11985" y="4094"/>
              <a:ext cx="558" cy="839"/>
            </a:xfrm>
            <a:custGeom>
              <a:avLst/>
              <a:gdLst/>
              <a:ahLst/>
              <a:cxnLst/>
              <a:rect l="l" t="t" r="r" b="b"/>
              <a:pathLst>
                <a:path w="658" h="990" extrusionOk="0">
                  <a:moveTo>
                    <a:pt x="240" y="0"/>
                  </a:moveTo>
                  <a:cubicBezTo>
                    <a:pt x="155" y="207"/>
                    <a:pt x="74" y="416"/>
                    <a:pt x="0" y="626"/>
                  </a:cubicBezTo>
                  <a:cubicBezTo>
                    <a:pt x="150" y="780"/>
                    <a:pt x="317" y="902"/>
                    <a:pt x="495" y="989"/>
                  </a:cubicBezTo>
                  <a:cubicBezTo>
                    <a:pt x="543" y="760"/>
                    <a:pt x="599" y="531"/>
                    <a:pt x="657" y="307"/>
                  </a:cubicBezTo>
                  <a:cubicBezTo>
                    <a:pt x="507" y="234"/>
                    <a:pt x="366" y="130"/>
                    <a:pt x="240" y="0"/>
                  </a:cubicBezTo>
                  <a:close/>
                </a:path>
              </a:pathLst>
            </a:custGeom>
            <a:solidFill>
              <a:srgbClr val="CC4E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7" name="Google Shape;2377;p35"/>
            <p:cNvSpPr/>
            <p:nvPr>
              <p:custDataLst>
                <p:tags r:id="rId3"/>
              </p:custDataLst>
            </p:nvPr>
          </p:nvSpPr>
          <p:spPr>
            <a:xfrm flipH="1">
              <a:off x="11653" y="3067"/>
              <a:ext cx="461" cy="739"/>
            </a:xfrm>
            <a:custGeom>
              <a:avLst/>
              <a:gdLst/>
              <a:ahLst/>
              <a:cxnLst/>
              <a:rect l="l" t="t" r="r" b="b"/>
              <a:pathLst>
                <a:path w="544" h="871" extrusionOk="0">
                  <a:moveTo>
                    <a:pt x="296" y="1"/>
                  </a:moveTo>
                  <a:cubicBezTo>
                    <a:pt x="193" y="198"/>
                    <a:pt x="95" y="398"/>
                    <a:pt x="1" y="601"/>
                  </a:cubicBezTo>
                  <a:cubicBezTo>
                    <a:pt x="105" y="709"/>
                    <a:pt x="216" y="802"/>
                    <a:pt x="338" y="870"/>
                  </a:cubicBezTo>
                  <a:cubicBezTo>
                    <a:pt x="401" y="666"/>
                    <a:pt x="470" y="464"/>
                    <a:pt x="543" y="266"/>
                  </a:cubicBezTo>
                  <a:cubicBezTo>
                    <a:pt x="479" y="176"/>
                    <a:pt x="382" y="54"/>
                    <a:pt x="296" y="1"/>
                  </a:cubicBezTo>
                  <a:close/>
                </a:path>
              </a:pathLst>
            </a:custGeom>
            <a:solidFill>
              <a:srgbClr val="EFF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8" name="Google Shape;2378;p35"/>
            <p:cNvSpPr/>
            <p:nvPr>
              <p:custDataLst>
                <p:tags r:id="rId4"/>
              </p:custDataLst>
            </p:nvPr>
          </p:nvSpPr>
          <p:spPr>
            <a:xfrm flipH="1">
              <a:off x="12262" y="5350"/>
              <a:ext cx="740" cy="1157"/>
            </a:xfrm>
            <a:custGeom>
              <a:avLst/>
              <a:gdLst/>
              <a:ahLst/>
              <a:cxnLst/>
              <a:rect l="l" t="t" r="r" b="b"/>
              <a:pathLst>
                <a:path w="873" h="1365" extrusionOk="0">
                  <a:moveTo>
                    <a:pt x="260" y="0"/>
                  </a:moveTo>
                  <a:cubicBezTo>
                    <a:pt x="162" y="331"/>
                    <a:pt x="77" y="665"/>
                    <a:pt x="1" y="1004"/>
                  </a:cubicBezTo>
                  <a:cubicBezTo>
                    <a:pt x="231" y="1178"/>
                    <a:pt x="486" y="1302"/>
                    <a:pt x="750" y="1365"/>
                  </a:cubicBezTo>
                  <a:cubicBezTo>
                    <a:pt x="781" y="1038"/>
                    <a:pt x="823" y="712"/>
                    <a:pt x="873" y="388"/>
                  </a:cubicBezTo>
                  <a:cubicBezTo>
                    <a:pt x="720" y="338"/>
                    <a:pt x="573" y="254"/>
                    <a:pt x="438" y="151"/>
                  </a:cubicBezTo>
                  <a:cubicBezTo>
                    <a:pt x="377" y="105"/>
                    <a:pt x="318" y="55"/>
                    <a:pt x="260" y="0"/>
                  </a:cubicBezTo>
                  <a:close/>
                </a:path>
              </a:pathLst>
            </a:custGeom>
            <a:solidFill>
              <a:srgbClr val="CC4E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 name="Google Shape;2379;p35"/>
            <p:cNvSpPr/>
            <p:nvPr>
              <p:custDataLst>
                <p:tags r:id="rId5"/>
              </p:custDataLst>
            </p:nvPr>
          </p:nvSpPr>
          <p:spPr>
            <a:xfrm flipH="1">
              <a:off x="12424" y="7214"/>
              <a:ext cx="844" cy="792"/>
            </a:xfrm>
            <a:custGeom>
              <a:avLst/>
              <a:gdLst/>
              <a:ahLst/>
              <a:cxnLst/>
              <a:rect l="l" t="t" r="r" b="b"/>
              <a:pathLst>
                <a:path w="996" h="934" extrusionOk="0">
                  <a:moveTo>
                    <a:pt x="100" y="1"/>
                  </a:moveTo>
                  <a:cubicBezTo>
                    <a:pt x="58" y="298"/>
                    <a:pt x="24" y="631"/>
                    <a:pt x="1" y="933"/>
                  </a:cubicBezTo>
                  <a:lnTo>
                    <a:pt x="988" y="933"/>
                  </a:lnTo>
                  <a:cubicBezTo>
                    <a:pt x="986" y="699"/>
                    <a:pt x="987" y="461"/>
                    <a:pt x="996" y="223"/>
                  </a:cubicBezTo>
                  <a:lnTo>
                    <a:pt x="996" y="223"/>
                  </a:lnTo>
                  <a:cubicBezTo>
                    <a:pt x="968" y="225"/>
                    <a:pt x="941" y="225"/>
                    <a:pt x="913" y="225"/>
                  </a:cubicBezTo>
                  <a:cubicBezTo>
                    <a:pt x="633" y="225"/>
                    <a:pt x="353" y="148"/>
                    <a:pt x="100" y="1"/>
                  </a:cubicBezTo>
                  <a:close/>
                </a:path>
              </a:pathLst>
            </a:custGeom>
            <a:solidFill>
              <a:srgbClr val="CC4E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0" name="Google Shape;2380;p35"/>
            <p:cNvSpPr/>
            <p:nvPr>
              <p:custDataLst>
                <p:tags r:id="rId6"/>
              </p:custDataLst>
            </p:nvPr>
          </p:nvSpPr>
          <p:spPr>
            <a:xfrm flipH="1">
              <a:off x="12123" y="4624"/>
              <a:ext cx="659" cy="1056"/>
            </a:xfrm>
            <a:custGeom>
              <a:avLst/>
              <a:gdLst/>
              <a:ahLst/>
              <a:cxnLst/>
              <a:rect l="l" t="t" r="r" b="b"/>
              <a:pathLst>
                <a:path w="777" h="1245" extrusionOk="0">
                  <a:moveTo>
                    <a:pt x="281" y="0"/>
                  </a:moveTo>
                  <a:cubicBezTo>
                    <a:pt x="179" y="282"/>
                    <a:pt x="85" y="568"/>
                    <a:pt x="0" y="856"/>
                  </a:cubicBezTo>
                  <a:cubicBezTo>
                    <a:pt x="58" y="911"/>
                    <a:pt x="116" y="961"/>
                    <a:pt x="178" y="1007"/>
                  </a:cubicBezTo>
                  <a:cubicBezTo>
                    <a:pt x="313" y="1110"/>
                    <a:pt x="460" y="1193"/>
                    <a:pt x="613" y="1244"/>
                  </a:cubicBezTo>
                  <a:cubicBezTo>
                    <a:pt x="659" y="948"/>
                    <a:pt x="714" y="653"/>
                    <a:pt x="776" y="363"/>
                  </a:cubicBezTo>
                  <a:cubicBezTo>
                    <a:pt x="599" y="276"/>
                    <a:pt x="430" y="152"/>
                    <a:pt x="281" y="0"/>
                  </a:cubicBezTo>
                  <a:close/>
                </a:path>
              </a:pathLst>
            </a:custGeom>
            <a:solidFill>
              <a:srgbClr val="D05D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1" name="Google Shape;2381;p35"/>
            <p:cNvSpPr/>
            <p:nvPr>
              <p:custDataLst>
                <p:tags r:id="rId7"/>
              </p:custDataLst>
            </p:nvPr>
          </p:nvSpPr>
          <p:spPr>
            <a:xfrm flipH="1">
              <a:off x="12367" y="6201"/>
              <a:ext cx="818" cy="1205"/>
            </a:xfrm>
            <a:custGeom>
              <a:avLst/>
              <a:gdLst/>
              <a:ahLst/>
              <a:cxnLst/>
              <a:rect l="l" t="t" r="r" b="b"/>
              <a:pathLst>
                <a:path w="965" h="1421" extrusionOk="0">
                  <a:moveTo>
                    <a:pt x="216" y="1"/>
                  </a:moveTo>
                  <a:cubicBezTo>
                    <a:pt x="128" y="393"/>
                    <a:pt x="57" y="792"/>
                    <a:pt x="1" y="1196"/>
                  </a:cubicBezTo>
                  <a:cubicBezTo>
                    <a:pt x="254" y="1343"/>
                    <a:pt x="534" y="1420"/>
                    <a:pt x="814" y="1420"/>
                  </a:cubicBezTo>
                  <a:cubicBezTo>
                    <a:pt x="841" y="1420"/>
                    <a:pt x="868" y="1420"/>
                    <a:pt x="896" y="1418"/>
                  </a:cubicBezTo>
                  <a:cubicBezTo>
                    <a:pt x="907" y="1069"/>
                    <a:pt x="930" y="715"/>
                    <a:pt x="965" y="362"/>
                  </a:cubicBezTo>
                  <a:cubicBezTo>
                    <a:pt x="701" y="299"/>
                    <a:pt x="446" y="175"/>
                    <a:pt x="216" y="1"/>
                  </a:cubicBezTo>
                  <a:close/>
                </a:path>
              </a:pathLst>
            </a:custGeom>
            <a:solidFill>
              <a:srgbClr val="D05D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2" name="Google Shape;2382;p35"/>
            <p:cNvSpPr/>
            <p:nvPr>
              <p:custDataLst>
                <p:tags r:id="rId8"/>
              </p:custDataLst>
            </p:nvPr>
          </p:nvSpPr>
          <p:spPr>
            <a:xfrm flipH="1">
              <a:off x="11828" y="3577"/>
              <a:ext cx="512" cy="778"/>
            </a:xfrm>
            <a:custGeom>
              <a:avLst/>
              <a:gdLst/>
              <a:ahLst/>
              <a:cxnLst/>
              <a:rect l="l" t="t" r="r" b="b"/>
              <a:pathLst>
                <a:path w="604" h="918" extrusionOk="0">
                  <a:moveTo>
                    <a:pt x="268" y="0"/>
                  </a:moveTo>
                  <a:cubicBezTo>
                    <a:pt x="174" y="202"/>
                    <a:pt x="85" y="405"/>
                    <a:pt x="1" y="610"/>
                  </a:cubicBezTo>
                  <a:cubicBezTo>
                    <a:pt x="127" y="740"/>
                    <a:pt x="268" y="844"/>
                    <a:pt x="418" y="917"/>
                  </a:cubicBezTo>
                  <a:cubicBezTo>
                    <a:pt x="475" y="698"/>
                    <a:pt x="538" y="482"/>
                    <a:pt x="604" y="269"/>
                  </a:cubicBezTo>
                  <a:cubicBezTo>
                    <a:pt x="483" y="201"/>
                    <a:pt x="372" y="107"/>
                    <a:pt x="268" y="0"/>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 name="Google Shape;2383;p35"/>
            <p:cNvSpPr/>
            <p:nvPr>
              <p:custDataLst>
                <p:tags r:id="rId9"/>
              </p:custDataLst>
            </p:nvPr>
          </p:nvSpPr>
          <p:spPr>
            <a:xfrm flipH="1">
              <a:off x="12123" y="4624"/>
              <a:ext cx="659" cy="1056"/>
            </a:xfrm>
            <a:custGeom>
              <a:avLst/>
              <a:gdLst/>
              <a:ahLst/>
              <a:cxnLst/>
              <a:rect l="l" t="t" r="r" b="b"/>
              <a:pathLst>
                <a:path w="777" h="1245" extrusionOk="0">
                  <a:moveTo>
                    <a:pt x="281" y="0"/>
                  </a:moveTo>
                  <a:cubicBezTo>
                    <a:pt x="179" y="282"/>
                    <a:pt x="85" y="568"/>
                    <a:pt x="0" y="856"/>
                  </a:cubicBezTo>
                  <a:cubicBezTo>
                    <a:pt x="58" y="911"/>
                    <a:pt x="116" y="961"/>
                    <a:pt x="178" y="1007"/>
                  </a:cubicBezTo>
                  <a:cubicBezTo>
                    <a:pt x="313" y="1110"/>
                    <a:pt x="460" y="1193"/>
                    <a:pt x="613" y="1244"/>
                  </a:cubicBezTo>
                  <a:cubicBezTo>
                    <a:pt x="659" y="948"/>
                    <a:pt x="714" y="653"/>
                    <a:pt x="776" y="363"/>
                  </a:cubicBezTo>
                  <a:cubicBezTo>
                    <a:pt x="599" y="276"/>
                    <a:pt x="430" y="152"/>
                    <a:pt x="281" y="0"/>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 name="Google Shape;2384;p35"/>
            <p:cNvSpPr/>
            <p:nvPr>
              <p:custDataLst>
                <p:tags r:id="rId10"/>
              </p:custDataLst>
            </p:nvPr>
          </p:nvSpPr>
          <p:spPr>
            <a:xfrm flipH="1">
              <a:off x="12367" y="6201"/>
              <a:ext cx="818" cy="1205"/>
            </a:xfrm>
            <a:custGeom>
              <a:avLst/>
              <a:gdLst/>
              <a:ahLst/>
              <a:cxnLst/>
              <a:rect l="l" t="t" r="r" b="b"/>
              <a:pathLst>
                <a:path w="965" h="1421" extrusionOk="0">
                  <a:moveTo>
                    <a:pt x="216" y="1"/>
                  </a:moveTo>
                  <a:cubicBezTo>
                    <a:pt x="128" y="393"/>
                    <a:pt x="57" y="792"/>
                    <a:pt x="1" y="1196"/>
                  </a:cubicBezTo>
                  <a:cubicBezTo>
                    <a:pt x="254" y="1343"/>
                    <a:pt x="534" y="1420"/>
                    <a:pt x="814" y="1420"/>
                  </a:cubicBezTo>
                  <a:cubicBezTo>
                    <a:pt x="841" y="1420"/>
                    <a:pt x="868" y="1420"/>
                    <a:pt x="896" y="1418"/>
                  </a:cubicBezTo>
                  <a:cubicBezTo>
                    <a:pt x="907" y="1069"/>
                    <a:pt x="930" y="715"/>
                    <a:pt x="965" y="362"/>
                  </a:cubicBezTo>
                  <a:cubicBezTo>
                    <a:pt x="701" y="299"/>
                    <a:pt x="446" y="175"/>
                    <a:pt x="216" y="1"/>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5" name="Google Shape;2385;p35"/>
            <p:cNvSpPr/>
            <p:nvPr>
              <p:custDataLst>
                <p:tags r:id="rId11"/>
              </p:custDataLst>
            </p:nvPr>
          </p:nvSpPr>
          <p:spPr>
            <a:xfrm flipH="1">
              <a:off x="8841" y="1580"/>
              <a:ext cx="3021" cy="1740"/>
            </a:xfrm>
            <a:custGeom>
              <a:avLst/>
              <a:gdLst/>
              <a:ahLst/>
              <a:cxnLst/>
              <a:rect l="l" t="t" r="r" b="b"/>
              <a:pathLst>
                <a:path w="3563" h="2052" extrusionOk="0">
                  <a:moveTo>
                    <a:pt x="2730" y="1"/>
                  </a:moveTo>
                  <a:cubicBezTo>
                    <a:pt x="2565" y="1"/>
                    <a:pt x="2398" y="36"/>
                    <a:pt x="2238" y="84"/>
                  </a:cubicBezTo>
                  <a:cubicBezTo>
                    <a:pt x="1591" y="274"/>
                    <a:pt x="1005" y="666"/>
                    <a:pt x="568" y="1182"/>
                  </a:cubicBezTo>
                  <a:cubicBezTo>
                    <a:pt x="458" y="1316"/>
                    <a:pt x="355" y="1456"/>
                    <a:pt x="265" y="1603"/>
                  </a:cubicBezTo>
                  <a:cubicBezTo>
                    <a:pt x="194" y="1719"/>
                    <a:pt x="0" y="2052"/>
                    <a:pt x="0" y="2052"/>
                  </a:cubicBezTo>
                  <a:cubicBezTo>
                    <a:pt x="0" y="2052"/>
                    <a:pt x="471" y="1743"/>
                    <a:pt x="677" y="1680"/>
                  </a:cubicBezTo>
                  <a:cubicBezTo>
                    <a:pt x="1346" y="1471"/>
                    <a:pt x="1963" y="1505"/>
                    <a:pt x="2363" y="1473"/>
                  </a:cubicBezTo>
                  <a:cubicBezTo>
                    <a:pt x="2658" y="1450"/>
                    <a:pt x="2963" y="1383"/>
                    <a:pt x="3196" y="1198"/>
                  </a:cubicBezTo>
                  <a:cubicBezTo>
                    <a:pt x="3427" y="1013"/>
                    <a:pt x="3563" y="681"/>
                    <a:pt x="3449" y="408"/>
                  </a:cubicBezTo>
                  <a:cubicBezTo>
                    <a:pt x="3362" y="195"/>
                    <a:pt x="3143" y="59"/>
                    <a:pt x="2917" y="17"/>
                  </a:cubicBezTo>
                  <a:cubicBezTo>
                    <a:pt x="2855" y="6"/>
                    <a:pt x="2793" y="1"/>
                    <a:pt x="2730" y="1"/>
                  </a:cubicBezTo>
                  <a:close/>
                </a:path>
              </a:pathLst>
            </a:custGeom>
            <a:solidFill>
              <a:srgbClr val="75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6" name="Google Shape;2386;p35"/>
            <p:cNvSpPr/>
            <p:nvPr>
              <p:custDataLst>
                <p:tags r:id="rId12"/>
              </p:custDataLst>
            </p:nvPr>
          </p:nvSpPr>
          <p:spPr>
            <a:xfrm flipH="1">
              <a:off x="9334" y="1817"/>
              <a:ext cx="2385" cy="1374"/>
            </a:xfrm>
            <a:custGeom>
              <a:avLst/>
              <a:gdLst/>
              <a:ahLst/>
              <a:cxnLst/>
              <a:rect l="l" t="t" r="r" b="b"/>
              <a:pathLst>
                <a:path w="2813" h="1621" extrusionOk="0">
                  <a:moveTo>
                    <a:pt x="2155" y="0"/>
                  </a:moveTo>
                  <a:cubicBezTo>
                    <a:pt x="2024" y="0"/>
                    <a:pt x="1892" y="29"/>
                    <a:pt x="1767" y="66"/>
                  </a:cubicBezTo>
                  <a:cubicBezTo>
                    <a:pt x="1255" y="215"/>
                    <a:pt x="793" y="525"/>
                    <a:pt x="451" y="933"/>
                  </a:cubicBezTo>
                  <a:cubicBezTo>
                    <a:pt x="362" y="1038"/>
                    <a:pt x="282" y="1148"/>
                    <a:pt x="211" y="1266"/>
                  </a:cubicBezTo>
                  <a:cubicBezTo>
                    <a:pt x="154" y="1357"/>
                    <a:pt x="0" y="1621"/>
                    <a:pt x="0" y="1621"/>
                  </a:cubicBezTo>
                  <a:cubicBezTo>
                    <a:pt x="0" y="1621"/>
                    <a:pt x="372" y="1376"/>
                    <a:pt x="534" y="1325"/>
                  </a:cubicBezTo>
                  <a:cubicBezTo>
                    <a:pt x="1062" y="1162"/>
                    <a:pt x="1548" y="1189"/>
                    <a:pt x="1865" y="1163"/>
                  </a:cubicBezTo>
                  <a:cubicBezTo>
                    <a:pt x="2098" y="1143"/>
                    <a:pt x="2339" y="1091"/>
                    <a:pt x="2522" y="945"/>
                  </a:cubicBezTo>
                  <a:cubicBezTo>
                    <a:pt x="2704" y="799"/>
                    <a:pt x="2813" y="538"/>
                    <a:pt x="2722" y="322"/>
                  </a:cubicBezTo>
                  <a:cubicBezTo>
                    <a:pt x="2653" y="154"/>
                    <a:pt x="2481" y="46"/>
                    <a:pt x="2303" y="13"/>
                  </a:cubicBezTo>
                  <a:cubicBezTo>
                    <a:pt x="2254" y="4"/>
                    <a:pt x="2204" y="0"/>
                    <a:pt x="2155" y="0"/>
                  </a:cubicBezTo>
                  <a:close/>
                </a:path>
              </a:pathLst>
            </a:custGeom>
            <a:solidFill>
              <a:srgbClr val="469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 name="Google Shape;2387;p35"/>
            <p:cNvSpPr/>
            <p:nvPr>
              <p:custDataLst>
                <p:tags r:id="rId13"/>
              </p:custDataLst>
            </p:nvPr>
          </p:nvSpPr>
          <p:spPr>
            <a:xfrm flipH="1">
              <a:off x="9855" y="2074"/>
              <a:ext cx="1750" cy="1008"/>
            </a:xfrm>
            <a:custGeom>
              <a:avLst/>
              <a:gdLst/>
              <a:ahLst/>
              <a:cxnLst/>
              <a:rect l="l" t="t" r="r" b="b"/>
              <a:pathLst>
                <a:path w="2064" h="1189" extrusionOk="0">
                  <a:moveTo>
                    <a:pt x="1583" y="1"/>
                  </a:moveTo>
                  <a:cubicBezTo>
                    <a:pt x="1487" y="1"/>
                    <a:pt x="1390" y="21"/>
                    <a:pt x="1297" y="49"/>
                  </a:cubicBezTo>
                  <a:cubicBezTo>
                    <a:pt x="921" y="159"/>
                    <a:pt x="582" y="385"/>
                    <a:pt x="330" y="686"/>
                  </a:cubicBezTo>
                  <a:cubicBezTo>
                    <a:pt x="266" y="762"/>
                    <a:pt x="207" y="843"/>
                    <a:pt x="155" y="929"/>
                  </a:cubicBezTo>
                  <a:cubicBezTo>
                    <a:pt x="113" y="995"/>
                    <a:pt x="1" y="1188"/>
                    <a:pt x="1" y="1188"/>
                  </a:cubicBezTo>
                  <a:cubicBezTo>
                    <a:pt x="1" y="1188"/>
                    <a:pt x="273" y="1009"/>
                    <a:pt x="392" y="972"/>
                  </a:cubicBezTo>
                  <a:cubicBezTo>
                    <a:pt x="779" y="851"/>
                    <a:pt x="1136" y="873"/>
                    <a:pt x="1368" y="854"/>
                  </a:cubicBezTo>
                  <a:cubicBezTo>
                    <a:pt x="1540" y="840"/>
                    <a:pt x="1716" y="801"/>
                    <a:pt x="1851" y="694"/>
                  </a:cubicBezTo>
                  <a:cubicBezTo>
                    <a:pt x="1985" y="587"/>
                    <a:pt x="2063" y="396"/>
                    <a:pt x="1998" y="236"/>
                  </a:cubicBezTo>
                  <a:cubicBezTo>
                    <a:pt x="1947" y="114"/>
                    <a:pt x="1820" y="34"/>
                    <a:pt x="1690" y="10"/>
                  </a:cubicBezTo>
                  <a:cubicBezTo>
                    <a:pt x="1655" y="4"/>
                    <a:pt x="1619" y="1"/>
                    <a:pt x="1583" y="1"/>
                  </a:cubicBezTo>
                  <a:close/>
                </a:path>
              </a:pathLst>
            </a:custGeom>
            <a:solidFill>
              <a:srgbClr val="080D48">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2" name="Google Shape;2392;p35"/>
            <p:cNvSpPr/>
            <p:nvPr>
              <p:custDataLst>
                <p:tags r:id="rId14"/>
              </p:custDataLst>
            </p:nvPr>
          </p:nvSpPr>
          <p:spPr>
            <a:xfrm flipH="1">
              <a:off x="11755" y="468"/>
              <a:ext cx="1941" cy="2881"/>
            </a:xfrm>
            <a:custGeom>
              <a:avLst/>
              <a:gdLst/>
              <a:ahLst/>
              <a:cxnLst/>
              <a:rect l="l" t="t" r="r" b="b"/>
              <a:pathLst>
                <a:path w="2289" h="3398" extrusionOk="0">
                  <a:moveTo>
                    <a:pt x="658" y="1"/>
                  </a:moveTo>
                  <a:cubicBezTo>
                    <a:pt x="539" y="1"/>
                    <a:pt x="422" y="30"/>
                    <a:pt x="322" y="94"/>
                  </a:cubicBezTo>
                  <a:cubicBezTo>
                    <a:pt x="74" y="257"/>
                    <a:pt x="0" y="606"/>
                    <a:pt x="88" y="890"/>
                  </a:cubicBezTo>
                  <a:cubicBezTo>
                    <a:pt x="175" y="1174"/>
                    <a:pt x="389" y="1399"/>
                    <a:pt x="620" y="1587"/>
                  </a:cubicBezTo>
                  <a:cubicBezTo>
                    <a:pt x="932" y="1840"/>
                    <a:pt x="1460" y="2158"/>
                    <a:pt x="1897" y="2708"/>
                  </a:cubicBezTo>
                  <a:cubicBezTo>
                    <a:pt x="2030" y="2876"/>
                    <a:pt x="2245" y="3397"/>
                    <a:pt x="2245" y="3397"/>
                  </a:cubicBezTo>
                  <a:cubicBezTo>
                    <a:pt x="2245" y="3397"/>
                    <a:pt x="2273" y="3013"/>
                    <a:pt x="2279" y="2878"/>
                  </a:cubicBezTo>
                  <a:cubicBezTo>
                    <a:pt x="2288" y="2704"/>
                    <a:pt x="2283" y="2531"/>
                    <a:pt x="2264" y="2359"/>
                  </a:cubicBezTo>
                  <a:cubicBezTo>
                    <a:pt x="2196" y="1686"/>
                    <a:pt x="1935" y="1032"/>
                    <a:pt x="1506" y="509"/>
                  </a:cubicBezTo>
                  <a:cubicBezTo>
                    <a:pt x="1360" y="331"/>
                    <a:pt x="1192" y="165"/>
                    <a:pt x="981" y="70"/>
                  </a:cubicBezTo>
                  <a:cubicBezTo>
                    <a:pt x="880" y="26"/>
                    <a:pt x="768" y="1"/>
                    <a:pt x="658" y="1"/>
                  </a:cubicBezTo>
                  <a:close/>
                </a:path>
              </a:pathLst>
            </a:custGeom>
            <a:solidFill>
              <a:srgbClr val="75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3" name="Google Shape;2393;p35"/>
            <p:cNvSpPr/>
            <p:nvPr>
              <p:custDataLst>
                <p:tags r:id="rId15"/>
              </p:custDataLst>
            </p:nvPr>
          </p:nvSpPr>
          <p:spPr>
            <a:xfrm flipH="1">
              <a:off x="11809" y="886"/>
              <a:ext cx="1530" cy="2273"/>
            </a:xfrm>
            <a:custGeom>
              <a:avLst/>
              <a:gdLst/>
              <a:ahLst/>
              <a:cxnLst/>
              <a:rect l="l" t="t" r="r" b="b"/>
              <a:pathLst>
                <a:path w="1805" h="2681" extrusionOk="0">
                  <a:moveTo>
                    <a:pt x="518" y="1"/>
                  </a:moveTo>
                  <a:cubicBezTo>
                    <a:pt x="425" y="1"/>
                    <a:pt x="333" y="24"/>
                    <a:pt x="255" y="75"/>
                  </a:cubicBezTo>
                  <a:cubicBezTo>
                    <a:pt x="59" y="202"/>
                    <a:pt x="0" y="478"/>
                    <a:pt x="69" y="703"/>
                  </a:cubicBezTo>
                  <a:cubicBezTo>
                    <a:pt x="138" y="927"/>
                    <a:pt x="308" y="1105"/>
                    <a:pt x="490" y="1253"/>
                  </a:cubicBezTo>
                  <a:cubicBezTo>
                    <a:pt x="736" y="1453"/>
                    <a:pt x="1153" y="1704"/>
                    <a:pt x="1497" y="2137"/>
                  </a:cubicBezTo>
                  <a:cubicBezTo>
                    <a:pt x="1602" y="2269"/>
                    <a:pt x="1772" y="2680"/>
                    <a:pt x="1772" y="2680"/>
                  </a:cubicBezTo>
                  <a:cubicBezTo>
                    <a:pt x="1772" y="2680"/>
                    <a:pt x="1793" y="2377"/>
                    <a:pt x="1798" y="2270"/>
                  </a:cubicBezTo>
                  <a:cubicBezTo>
                    <a:pt x="1805" y="2132"/>
                    <a:pt x="1800" y="1996"/>
                    <a:pt x="1788" y="1860"/>
                  </a:cubicBezTo>
                  <a:cubicBezTo>
                    <a:pt x="1734" y="1330"/>
                    <a:pt x="1527" y="815"/>
                    <a:pt x="1188" y="402"/>
                  </a:cubicBezTo>
                  <a:cubicBezTo>
                    <a:pt x="1074" y="262"/>
                    <a:pt x="940" y="131"/>
                    <a:pt x="774" y="56"/>
                  </a:cubicBezTo>
                  <a:cubicBezTo>
                    <a:pt x="694" y="21"/>
                    <a:pt x="605" y="1"/>
                    <a:pt x="518" y="1"/>
                  </a:cubicBezTo>
                  <a:close/>
                </a:path>
              </a:pathLst>
            </a:custGeom>
            <a:solidFill>
              <a:srgbClr val="469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4" name="Google Shape;2394;p35"/>
            <p:cNvSpPr/>
            <p:nvPr>
              <p:custDataLst>
                <p:tags r:id="rId16"/>
              </p:custDataLst>
            </p:nvPr>
          </p:nvSpPr>
          <p:spPr>
            <a:xfrm flipH="1">
              <a:off x="11848" y="1339"/>
              <a:ext cx="1124" cy="1668"/>
            </a:xfrm>
            <a:custGeom>
              <a:avLst/>
              <a:gdLst/>
              <a:ahLst/>
              <a:cxnLst/>
              <a:rect l="l" t="t" r="r" b="b"/>
              <a:pathLst>
                <a:path w="1326" h="1967" extrusionOk="0">
                  <a:moveTo>
                    <a:pt x="380" y="0"/>
                  </a:moveTo>
                  <a:cubicBezTo>
                    <a:pt x="311" y="0"/>
                    <a:pt x="244" y="16"/>
                    <a:pt x="187" y="53"/>
                  </a:cubicBezTo>
                  <a:cubicBezTo>
                    <a:pt x="43" y="147"/>
                    <a:pt x="0" y="349"/>
                    <a:pt x="51" y="515"/>
                  </a:cubicBezTo>
                  <a:cubicBezTo>
                    <a:pt x="101" y="679"/>
                    <a:pt x="225" y="811"/>
                    <a:pt x="359" y="919"/>
                  </a:cubicBezTo>
                  <a:cubicBezTo>
                    <a:pt x="539" y="1065"/>
                    <a:pt x="846" y="1250"/>
                    <a:pt x="1099" y="1568"/>
                  </a:cubicBezTo>
                  <a:cubicBezTo>
                    <a:pt x="1176" y="1664"/>
                    <a:pt x="1301" y="1967"/>
                    <a:pt x="1301" y="1967"/>
                  </a:cubicBezTo>
                  <a:cubicBezTo>
                    <a:pt x="1301" y="1967"/>
                    <a:pt x="1316" y="1745"/>
                    <a:pt x="1321" y="1666"/>
                  </a:cubicBezTo>
                  <a:cubicBezTo>
                    <a:pt x="1326" y="1565"/>
                    <a:pt x="1324" y="1465"/>
                    <a:pt x="1313" y="1365"/>
                  </a:cubicBezTo>
                  <a:cubicBezTo>
                    <a:pt x="1273" y="975"/>
                    <a:pt x="1120" y="595"/>
                    <a:pt x="872" y="293"/>
                  </a:cubicBezTo>
                  <a:cubicBezTo>
                    <a:pt x="788" y="191"/>
                    <a:pt x="691" y="94"/>
                    <a:pt x="569" y="40"/>
                  </a:cubicBezTo>
                  <a:cubicBezTo>
                    <a:pt x="510" y="15"/>
                    <a:pt x="444" y="0"/>
                    <a:pt x="380" y="0"/>
                  </a:cubicBezTo>
                  <a:close/>
                </a:path>
              </a:pathLst>
            </a:custGeom>
            <a:solidFill>
              <a:srgbClr val="080D48">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9" name="Google Shape;2399;p35"/>
            <p:cNvSpPr/>
            <p:nvPr>
              <p:custDataLst>
                <p:tags r:id="rId17"/>
              </p:custDataLst>
            </p:nvPr>
          </p:nvSpPr>
          <p:spPr>
            <a:xfrm flipH="1">
              <a:off x="11715" y="2495"/>
              <a:ext cx="2295" cy="858"/>
            </a:xfrm>
            <a:custGeom>
              <a:avLst/>
              <a:gdLst/>
              <a:ahLst/>
              <a:cxnLst/>
              <a:rect l="l" t="t" r="r" b="b"/>
              <a:pathLst>
                <a:path w="2707" h="1012" extrusionOk="0">
                  <a:moveTo>
                    <a:pt x="743" y="1"/>
                  </a:moveTo>
                  <a:cubicBezTo>
                    <a:pt x="599" y="1"/>
                    <a:pt x="455" y="18"/>
                    <a:pt x="326" y="78"/>
                  </a:cubicBezTo>
                  <a:cubicBezTo>
                    <a:pt x="177" y="148"/>
                    <a:pt x="52" y="282"/>
                    <a:pt x="30" y="445"/>
                  </a:cubicBezTo>
                  <a:cubicBezTo>
                    <a:pt x="1" y="655"/>
                    <a:pt x="155" y="858"/>
                    <a:pt x="348" y="945"/>
                  </a:cubicBezTo>
                  <a:cubicBezTo>
                    <a:pt x="457" y="993"/>
                    <a:pt x="576" y="1011"/>
                    <a:pt x="696" y="1011"/>
                  </a:cubicBezTo>
                  <a:cubicBezTo>
                    <a:pt x="788" y="1011"/>
                    <a:pt x="882" y="1000"/>
                    <a:pt x="973" y="984"/>
                  </a:cubicBezTo>
                  <a:cubicBezTo>
                    <a:pt x="1234" y="939"/>
                    <a:pt x="1610" y="820"/>
                    <a:pt x="2059" y="820"/>
                  </a:cubicBezTo>
                  <a:cubicBezTo>
                    <a:pt x="2097" y="820"/>
                    <a:pt x="2135" y="821"/>
                    <a:pt x="2173" y="823"/>
                  </a:cubicBezTo>
                  <a:cubicBezTo>
                    <a:pt x="2326" y="830"/>
                    <a:pt x="2706" y="958"/>
                    <a:pt x="2706" y="958"/>
                  </a:cubicBezTo>
                  <a:cubicBezTo>
                    <a:pt x="2706" y="958"/>
                    <a:pt x="2512" y="764"/>
                    <a:pt x="2442" y="697"/>
                  </a:cubicBezTo>
                  <a:cubicBezTo>
                    <a:pt x="2355" y="611"/>
                    <a:pt x="2258" y="533"/>
                    <a:pt x="2158" y="461"/>
                  </a:cubicBezTo>
                  <a:cubicBezTo>
                    <a:pt x="1763" y="181"/>
                    <a:pt x="1289" y="17"/>
                    <a:pt x="807" y="2"/>
                  </a:cubicBezTo>
                  <a:cubicBezTo>
                    <a:pt x="786" y="1"/>
                    <a:pt x="764" y="1"/>
                    <a:pt x="743" y="1"/>
                  </a:cubicBezTo>
                  <a:close/>
                </a:path>
              </a:pathLst>
            </a:custGeom>
            <a:solidFill>
              <a:srgbClr val="75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0" name="Google Shape;2400;p35"/>
            <p:cNvSpPr/>
            <p:nvPr>
              <p:custDataLst>
                <p:tags r:id="rId18"/>
              </p:custDataLst>
            </p:nvPr>
          </p:nvSpPr>
          <p:spPr>
            <a:xfrm flipH="1">
              <a:off x="11838" y="2602"/>
              <a:ext cx="1810" cy="675"/>
            </a:xfrm>
            <a:custGeom>
              <a:avLst/>
              <a:gdLst/>
              <a:ahLst/>
              <a:cxnLst/>
              <a:rect l="l" t="t" r="r" b="b"/>
              <a:pathLst>
                <a:path w="2135" h="796" extrusionOk="0">
                  <a:moveTo>
                    <a:pt x="584" y="0"/>
                  </a:moveTo>
                  <a:cubicBezTo>
                    <a:pt x="471" y="0"/>
                    <a:pt x="358" y="14"/>
                    <a:pt x="256" y="61"/>
                  </a:cubicBezTo>
                  <a:cubicBezTo>
                    <a:pt x="139" y="116"/>
                    <a:pt x="40" y="221"/>
                    <a:pt x="22" y="349"/>
                  </a:cubicBezTo>
                  <a:cubicBezTo>
                    <a:pt x="0" y="514"/>
                    <a:pt x="120" y="675"/>
                    <a:pt x="273" y="743"/>
                  </a:cubicBezTo>
                  <a:cubicBezTo>
                    <a:pt x="359" y="781"/>
                    <a:pt x="453" y="796"/>
                    <a:pt x="548" y="796"/>
                  </a:cubicBezTo>
                  <a:cubicBezTo>
                    <a:pt x="621" y="796"/>
                    <a:pt x="694" y="787"/>
                    <a:pt x="766" y="774"/>
                  </a:cubicBezTo>
                  <a:cubicBezTo>
                    <a:pt x="971" y="738"/>
                    <a:pt x="1268" y="644"/>
                    <a:pt x="1621" y="644"/>
                  </a:cubicBezTo>
                  <a:cubicBezTo>
                    <a:pt x="1652" y="644"/>
                    <a:pt x="1683" y="645"/>
                    <a:pt x="1714" y="647"/>
                  </a:cubicBezTo>
                  <a:cubicBezTo>
                    <a:pt x="1834" y="652"/>
                    <a:pt x="2134" y="753"/>
                    <a:pt x="2134" y="753"/>
                  </a:cubicBezTo>
                  <a:cubicBezTo>
                    <a:pt x="2134" y="753"/>
                    <a:pt x="1982" y="600"/>
                    <a:pt x="1926" y="545"/>
                  </a:cubicBezTo>
                  <a:cubicBezTo>
                    <a:pt x="1856" y="478"/>
                    <a:pt x="1780" y="415"/>
                    <a:pt x="1700" y="360"/>
                  </a:cubicBezTo>
                  <a:cubicBezTo>
                    <a:pt x="1391" y="142"/>
                    <a:pt x="1016" y="13"/>
                    <a:pt x="636" y="1"/>
                  </a:cubicBezTo>
                  <a:cubicBezTo>
                    <a:pt x="618" y="1"/>
                    <a:pt x="601" y="0"/>
                    <a:pt x="584" y="0"/>
                  </a:cubicBezTo>
                  <a:close/>
                </a:path>
              </a:pathLst>
            </a:custGeom>
            <a:solidFill>
              <a:srgbClr val="469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1" name="Google Shape;2401;p35"/>
            <p:cNvSpPr/>
            <p:nvPr>
              <p:custDataLst>
                <p:tags r:id="rId19"/>
              </p:custDataLst>
            </p:nvPr>
          </p:nvSpPr>
          <p:spPr>
            <a:xfrm flipH="1">
              <a:off x="11937" y="2718"/>
              <a:ext cx="1329" cy="497"/>
            </a:xfrm>
            <a:custGeom>
              <a:avLst/>
              <a:gdLst/>
              <a:ahLst/>
              <a:cxnLst/>
              <a:rect l="l" t="t" r="r" b="b"/>
              <a:pathLst>
                <a:path w="1567" h="586" extrusionOk="0">
                  <a:moveTo>
                    <a:pt x="438" y="0"/>
                  </a:moveTo>
                  <a:cubicBezTo>
                    <a:pt x="352" y="0"/>
                    <a:pt x="266" y="9"/>
                    <a:pt x="190" y="46"/>
                  </a:cubicBezTo>
                  <a:cubicBezTo>
                    <a:pt x="103" y="85"/>
                    <a:pt x="30" y="162"/>
                    <a:pt x="18" y="257"/>
                  </a:cubicBezTo>
                  <a:cubicBezTo>
                    <a:pt x="1" y="379"/>
                    <a:pt x="90" y="496"/>
                    <a:pt x="201" y="547"/>
                  </a:cubicBezTo>
                  <a:cubicBezTo>
                    <a:pt x="265" y="575"/>
                    <a:pt x="334" y="585"/>
                    <a:pt x="403" y="585"/>
                  </a:cubicBezTo>
                  <a:cubicBezTo>
                    <a:pt x="456" y="585"/>
                    <a:pt x="510" y="579"/>
                    <a:pt x="562" y="570"/>
                  </a:cubicBezTo>
                  <a:cubicBezTo>
                    <a:pt x="714" y="544"/>
                    <a:pt x="934" y="475"/>
                    <a:pt x="1195" y="475"/>
                  </a:cubicBezTo>
                  <a:cubicBezTo>
                    <a:pt x="1216" y="475"/>
                    <a:pt x="1237" y="475"/>
                    <a:pt x="1258" y="476"/>
                  </a:cubicBezTo>
                  <a:cubicBezTo>
                    <a:pt x="1346" y="480"/>
                    <a:pt x="1566" y="554"/>
                    <a:pt x="1566" y="554"/>
                  </a:cubicBezTo>
                  <a:cubicBezTo>
                    <a:pt x="1566" y="554"/>
                    <a:pt x="1454" y="442"/>
                    <a:pt x="1414" y="403"/>
                  </a:cubicBezTo>
                  <a:cubicBezTo>
                    <a:pt x="1362" y="354"/>
                    <a:pt x="1307" y="308"/>
                    <a:pt x="1248" y="267"/>
                  </a:cubicBezTo>
                  <a:cubicBezTo>
                    <a:pt x="1023" y="105"/>
                    <a:pt x="748" y="9"/>
                    <a:pt x="468" y="1"/>
                  </a:cubicBezTo>
                  <a:cubicBezTo>
                    <a:pt x="458" y="0"/>
                    <a:pt x="448" y="0"/>
                    <a:pt x="438" y="0"/>
                  </a:cubicBezTo>
                  <a:close/>
                </a:path>
              </a:pathLst>
            </a:custGeom>
            <a:solidFill>
              <a:srgbClr val="080D48">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6" name="Google Shape;2406;p35"/>
            <p:cNvSpPr/>
            <p:nvPr>
              <p:custDataLst>
                <p:tags r:id="rId20"/>
              </p:custDataLst>
            </p:nvPr>
          </p:nvSpPr>
          <p:spPr>
            <a:xfrm flipH="1">
              <a:off x="8775" y="3115"/>
              <a:ext cx="3038" cy="1727"/>
            </a:xfrm>
            <a:custGeom>
              <a:avLst/>
              <a:gdLst/>
              <a:ahLst/>
              <a:cxnLst/>
              <a:rect l="l" t="t" r="r" b="b"/>
              <a:pathLst>
                <a:path w="3583" h="2037" extrusionOk="0">
                  <a:moveTo>
                    <a:pt x="1039" y="1"/>
                  </a:moveTo>
                  <a:cubicBezTo>
                    <a:pt x="1038" y="1"/>
                    <a:pt x="1036" y="1"/>
                    <a:pt x="1034" y="1"/>
                  </a:cubicBezTo>
                  <a:cubicBezTo>
                    <a:pt x="861" y="1"/>
                    <a:pt x="688" y="12"/>
                    <a:pt x="516" y="39"/>
                  </a:cubicBezTo>
                  <a:cubicBezTo>
                    <a:pt x="380" y="58"/>
                    <a:pt x="0" y="123"/>
                    <a:pt x="0" y="123"/>
                  </a:cubicBezTo>
                  <a:cubicBezTo>
                    <a:pt x="0" y="123"/>
                    <a:pt x="542" y="285"/>
                    <a:pt x="721" y="401"/>
                  </a:cubicBezTo>
                  <a:cubicBezTo>
                    <a:pt x="1310" y="780"/>
                    <a:pt x="1680" y="1275"/>
                    <a:pt x="1962" y="1561"/>
                  </a:cubicBezTo>
                  <a:cubicBezTo>
                    <a:pt x="2171" y="1773"/>
                    <a:pt x="2418" y="1964"/>
                    <a:pt x="2708" y="2021"/>
                  </a:cubicBezTo>
                  <a:cubicBezTo>
                    <a:pt x="2759" y="2031"/>
                    <a:pt x="2812" y="2036"/>
                    <a:pt x="2864" y="2036"/>
                  </a:cubicBezTo>
                  <a:cubicBezTo>
                    <a:pt x="3112" y="2036"/>
                    <a:pt x="3363" y="1926"/>
                    <a:pt x="3476" y="1708"/>
                  </a:cubicBezTo>
                  <a:cubicBezTo>
                    <a:pt x="3583" y="1504"/>
                    <a:pt x="3547" y="1248"/>
                    <a:pt x="3435" y="1049"/>
                  </a:cubicBezTo>
                  <a:cubicBezTo>
                    <a:pt x="3321" y="850"/>
                    <a:pt x="3139" y="700"/>
                    <a:pt x="2947" y="571"/>
                  </a:cubicBezTo>
                  <a:cubicBezTo>
                    <a:pt x="2385" y="197"/>
                    <a:pt x="1710" y="1"/>
                    <a:pt x="1039" y="1"/>
                  </a:cubicBezTo>
                  <a:close/>
                </a:path>
              </a:pathLst>
            </a:custGeom>
            <a:solidFill>
              <a:srgbClr val="75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7" name="Google Shape;2407;p35"/>
            <p:cNvSpPr/>
            <p:nvPr>
              <p:custDataLst>
                <p:tags r:id="rId21"/>
              </p:custDataLst>
            </p:nvPr>
          </p:nvSpPr>
          <p:spPr>
            <a:xfrm flipH="1">
              <a:off x="9222" y="3161"/>
              <a:ext cx="2400" cy="1364"/>
            </a:xfrm>
            <a:custGeom>
              <a:avLst/>
              <a:gdLst/>
              <a:ahLst/>
              <a:cxnLst/>
              <a:rect l="l" t="t" r="r" b="b"/>
              <a:pathLst>
                <a:path w="2831" h="1609" extrusionOk="0">
                  <a:moveTo>
                    <a:pt x="815" y="0"/>
                  </a:moveTo>
                  <a:cubicBezTo>
                    <a:pt x="679" y="0"/>
                    <a:pt x="542" y="10"/>
                    <a:pt x="406" y="30"/>
                  </a:cubicBezTo>
                  <a:cubicBezTo>
                    <a:pt x="301" y="47"/>
                    <a:pt x="1" y="98"/>
                    <a:pt x="1" y="98"/>
                  </a:cubicBezTo>
                  <a:cubicBezTo>
                    <a:pt x="1" y="98"/>
                    <a:pt x="427" y="225"/>
                    <a:pt x="569" y="317"/>
                  </a:cubicBezTo>
                  <a:cubicBezTo>
                    <a:pt x="1034" y="615"/>
                    <a:pt x="1326" y="1007"/>
                    <a:pt x="1549" y="1232"/>
                  </a:cubicBezTo>
                  <a:cubicBezTo>
                    <a:pt x="1715" y="1399"/>
                    <a:pt x="1909" y="1550"/>
                    <a:pt x="2139" y="1596"/>
                  </a:cubicBezTo>
                  <a:cubicBezTo>
                    <a:pt x="2179" y="1604"/>
                    <a:pt x="2221" y="1608"/>
                    <a:pt x="2263" y="1608"/>
                  </a:cubicBezTo>
                  <a:cubicBezTo>
                    <a:pt x="2459" y="1608"/>
                    <a:pt x="2656" y="1520"/>
                    <a:pt x="2746" y="1350"/>
                  </a:cubicBezTo>
                  <a:cubicBezTo>
                    <a:pt x="2830" y="1189"/>
                    <a:pt x="2803" y="987"/>
                    <a:pt x="2712" y="829"/>
                  </a:cubicBezTo>
                  <a:cubicBezTo>
                    <a:pt x="2623" y="672"/>
                    <a:pt x="2480" y="553"/>
                    <a:pt x="2329" y="453"/>
                  </a:cubicBezTo>
                  <a:cubicBezTo>
                    <a:pt x="1883" y="157"/>
                    <a:pt x="1349" y="1"/>
                    <a:pt x="815" y="0"/>
                  </a:cubicBezTo>
                  <a:close/>
                </a:path>
              </a:pathLst>
            </a:custGeom>
            <a:solidFill>
              <a:srgbClr val="469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8" name="Google Shape;2408;p35"/>
            <p:cNvSpPr/>
            <p:nvPr>
              <p:custDataLst>
                <p:tags r:id="rId22"/>
              </p:custDataLst>
            </p:nvPr>
          </p:nvSpPr>
          <p:spPr>
            <a:xfrm flipH="1">
              <a:off x="9705" y="3200"/>
              <a:ext cx="1761" cy="1002"/>
            </a:xfrm>
            <a:custGeom>
              <a:avLst/>
              <a:gdLst/>
              <a:ahLst/>
              <a:cxnLst/>
              <a:rect l="l" t="t" r="r" b="b"/>
              <a:pathLst>
                <a:path w="2077" h="1182" extrusionOk="0">
                  <a:moveTo>
                    <a:pt x="599" y="0"/>
                  </a:moveTo>
                  <a:cubicBezTo>
                    <a:pt x="499" y="0"/>
                    <a:pt x="399" y="7"/>
                    <a:pt x="300" y="22"/>
                  </a:cubicBezTo>
                  <a:cubicBezTo>
                    <a:pt x="221" y="33"/>
                    <a:pt x="0" y="72"/>
                    <a:pt x="0" y="72"/>
                  </a:cubicBezTo>
                  <a:cubicBezTo>
                    <a:pt x="0" y="72"/>
                    <a:pt x="313" y="167"/>
                    <a:pt x="417" y="234"/>
                  </a:cubicBezTo>
                  <a:cubicBezTo>
                    <a:pt x="760" y="453"/>
                    <a:pt x="973" y="739"/>
                    <a:pt x="1137" y="904"/>
                  </a:cubicBezTo>
                  <a:cubicBezTo>
                    <a:pt x="1259" y="1027"/>
                    <a:pt x="1402" y="1138"/>
                    <a:pt x="1571" y="1172"/>
                  </a:cubicBezTo>
                  <a:cubicBezTo>
                    <a:pt x="1600" y="1178"/>
                    <a:pt x="1631" y="1181"/>
                    <a:pt x="1661" y="1181"/>
                  </a:cubicBezTo>
                  <a:cubicBezTo>
                    <a:pt x="1804" y="1181"/>
                    <a:pt x="1950" y="1116"/>
                    <a:pt x="2015" y="991"/>
                  </a:cubicBezTo>
                  <a:cubicBezTo>
                    <a:pt x="2077" y="872"/>
                    <a:pt x="2057" y="724"/>
                    <a:pt x="1990" y="609"/>
                  </a:cubicBezTo>
                  <a:cubicBezTo>
                    <a:pt x="1923" y="494"/>
                    <a:pt x="1818" y="406"/>
                    <a:pt x="1708" y="333"/>
                  </a:cubicBezTo>
                  <a:cubicBezTo>
                    <a:pt x="1381" y="116"/>
                    <a:pt x="990" y="2"/>
                    <a:pt x="599" y="0"/>
                  </a:cubicBezTo>
                  <a:close/>
                </a:path>
              </a:pathLst>
            </a:custGeom>
            <a:solidFill>
              <a:srgbClr val="080D48">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3" name="Google Shape;2413;p35"/>
            <p:cNvSpPr/>
            <p:nvPr>
              <p:custDataLst>
                <p:tags r:id="rId23"/>
              </p:custDataLst>
            </p:nvPr>
          </p:nvSpPr>
          <p:spPr>
            <a:xfrm flipH="1">
              <a:off x="11767" y="2994"/>
              <a:ext cx="1026" cy="956"/>
            </a:xfrm>
            <a:custGeom>
              <a:avLst/>
              <a:gdLst/>
              <a:ahLst/>
              <a:cxnLst/>
              <a:rect l="l" t="t" r="r" b="b"/>
              <a:pathLst>
                <a:path w="1210" h="1127" extrusionOk="0">
                  <a:moveTo>
                    <a:pt x="604" y="1"/>
                  </a:moveTo>
                  <a:cubicBezTo>
                    <a:pt x="331" y="1"/>
                    <a:pt x="91" y="199"/>
                    <a:pt x="49" y="478"/>
                  </a:cubicBezTo>
                  <a:cubicBezTo>
                    <a:pt x="1" y="784"/>
                    <a:pt x="212" y="1072"/>
                    <a:pt x="519" y="1120"/>
                  </a:cubicBezTo>
                  <a:cubicBezTo>
                    <a:pt x="549" y="1125"/>
                    <a:pt x="578" y="1127"/>
                    <a:pt x="607" y="1127"/>
                  </a:cubicBezTo>
                  <a:cubicBezTo>
                    <a:pt x="880" y="1127"/>
                    <a:pt x="1118" y="928"/>
                    <a:pt x="1162" y="650"/>
                  </a:cubicBezTo>
                  <a:cubicBezTo>
                    <a:pt x="1210" y="342"/>
                    <a:pt x="999" y="54"/>
                    <a:pt x="691" y="7"/>
                  </a:cubicBezTo>
                  <a:cubicBezTo>
                    <a:pt x="662" y="3"/>
                    <a:pt x="633" y="1"/>
                    <a:pt x="604" y="1"/>
                  </a:cubicBezTo>
                  <a:close/>
                </a:path>
              </a:pathLst>
            </a:custGeom>
            <a:solidFill>
              <a:srgbClr val="CC4E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4" name="Google Shape;2414;p35"/>
            <p:cNvSpPr/>
            <p:nvPr>
              <p:custDataLst>
                <p:tags r:id="rId24"/>
              </p:custDataLst>
            </p:nvPr>
          </p:nvSpPr>
          <p:spPr>
            <a:xfrm flipH="1">
              <a:off x="11309" y="3223"/>
              <a:ext cx="956" cy="956"/>
            </a:xfrm>
            <a:custGeom>
              <a:avLst/>
              <a:gdLst/>
              <a:ahLst/>
              <a:cxnLst/>
              <a:rect l="l" t="t" r="r" b="b"/>
              <a:pathLst>
                <a:path w="1127" h="1127" extrusionOk="0">
                  <a:moveTo>
                    <a:pt x="564" y="0"/>
                  </a:moveTo>
                  <a:cubicBezTo>
                    <a:pt x="253" y="0"/>
                    <a:pt x="1" y="253"/>
                    <a:pt x="1" y="563"/>
                  </a:cubicBezTo>
                  <a:cubicBezTo>
                    <a:pt x="1" y="874"/>
                    <a:pt x="253" y="1127"/>
                    <a:pt x="564" y="1127"/>
                  </a:cubicBezTo>
                  <a:cubicBezTo>
                    <a:pt x="875" y="1127"/>
                    <a:pt x="1127" y="874"/>
                    <a:pt x="1127" y="563"/>
                  </a:cubicBezTo>
                  <a:cubicBezTo>
                    <a:pt x="1127" y="253"/>
                    <a:pt x="875" y="0"/>
                    <a:pt x="564" y="0"/>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5" name="Google Shape;2415;p35"/>
            <p:cNvSpPr/>
            <p:nvPr>
              <p:custDataLst>
                <p:tags r:id="rId25"/>
              </p:custDataLst>
            </p:nvPr>
          </p:nvSpPr>
          <p:spPr>
            <a:xfrm flipH="1">
              <a:off x="10572" y="3190"/>
              <a:ext cx="1258" cy="2111"/>
            </a:xfrm>
            <a:custGeom>
              <a:avLst/>
              <a:gdLst/>
              <a:ahLst/>
              <a:cxnLst/>
              <a:rect l="l" t="t" r="r" b="b"/>
              <a:pathLst>
                <a:path w="1484" h="2490" extrusionOk="0">
                  <a:moveTo>
                    <a:pt x="1" y="1"/>
                  </a:moveTo>
                  <a:cubicBezTo>
                    <a:pt x="1" y="1"/>
                    <a:pt x="222" y="336"/>
                    <a:pt x="267" y="482"/>
                  </a:cubicBezTo>
                  <a:cubicBezTo>
                    <a:pt x="416" y="961"/>
                    <a:pt x="391" y="1400"/>
                    <a:pt x="415" y="1686"/>
                  </a:cubicBezTo>
                  <a:cubicBezTo>
                    <a:pt x="431" y="1898"/>
                    <a:pt x="479" y="2114"/>
                    <a:pt x="611" y="2279"/>
                  </a:cubicBezTo>
                  <a:cubicBezTo>
                    <a:pt x="711" y="2404"/>
                    <a:pt x="870" y="2490"/>
                    <a:pt x="1025" y="2490"/>
                  </a:cubicBezTo>
                  <a:cubicBezTo>
                    <a:pt x="1076" y="2490"/>
                    <a:pt x="1126" y="2481"/>
                    <a:pt x="1174" y="2461"/>
                  </a:cubicBezTo>
                  <a:cubicBezTo>
                    <a:pt x="1325" y="2398"/>
                    <a:pt x="1424" y="2243"/>
                    <a:pt x="1453" y="2081"/>
                  </a:cubicBezTo>
                  <a:cubicBezTo>
                    <a:pt x="1484" y="1921"/>
                    <a:pt x="1452" y="1754"/>
                    <a:pt x="1406" y="1597"/>
                  </a:cubicBezTo>
                  <a:cubicBezTo>
                    <a:pt x="1270" y="1134"/>
                    <a:pt x="990" y="717"/>
                    <a:pt x="620" y="406"/>
                  </a:cubicBezTo>
                  <a:cubicBezTo>
                    <a:pt x="526" y="326"/>
                    <a:pt x="426" y="255"/>
                    <a:pt x="321" y="189"/>
                  </a:cubicBezTo>
                  <a:cubicBezTo>
                    <a:pt x="238" y="138"/>
                    <a:pt x="1" y="1"/>
                    <a:pt x="1" y="1"/>
                  </a:cubicBezTo>
                  <a:close/>
                </a:path>
              </a:pathLst>
            </a:custGeom>
            <a:solidFill>
              <a:srgbClr val="75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6" name="Google Shape;2416;p35"/>
            <p:cNvSpPr/>
            <p:nvPr>
              <p:custDataLst>
                <p:tags r:id="rId26"/>
              </p:custDataLst>
            </p:nvPr>
          </p:nvSpPr>
          <p:spPr>
            <a:xfrm flipH="1">
              <a:off x="10744" y="3293"/>
              <a:ext cx="991" cy="1666"/>
            </a:xfrm>
            <a:custGeom>
              <a:avLst/>
              <a:gdLst/>
              <a:ahLst/>
              <a:cxnLst/>
              <a:rect l="l" t="t" r="r" b="b"/>
              <a:pathLst>
                <a:path w="1169" h="1965" extrusionOk="0">
                  <a:moveTo>
                    <a:pt x="0" y="1"/>
                  </a:moveTo>
                  <a:cubicBezTo>
                    <a:pt x="0" y="1"/>
                    <a:pt x="174" y="267"/>
                    <a:pt x="210" y="381"/>
                  </a:cubicBezTo>
                  <a:cubicBezTo>
                    <a:pt x="327" y="758"/>
                    <a:pt x="308" y="1105"/>
                    <a:pt x="326" y="1330"/>
                  </a:cubicBezTo>
                  <a:cubicBezTo>
                    <a:pt x="339" y="1496"/>
                    <a:pt x="377" y="1668"/>
                    <a:pt x="481" y="1799"/>
                  </a:cubicBezTo>
                  <a:cubicBezTo>
                    <a:pt x="560" y="1897"/>
                    <a:pt x="685" y="1965"/>
                    <a:pt x="807" y="1965"/>
                  </a:cubicBezTo>
                  <a:cubicBezTo>
                    <a:pt x="848" y="1965"/>
                    <a:pt x="887" y="1957"/>
                    <a:pt x="925" y="1941"/>
                  </a:cubicBezTo>
                  <a:cubicBezTo>
                    <a:pt x="1045" y="1892"/>
                    <a:pt x="1122" y="1768"/>
                    <a:pt x="1145" y="1642"/>
                  </a:cubicBezTo>
                  <a:cubicBezTo>
                    <a:pt x="1168" y="1516"/>
                    <a:pt x="1144" y="1383"/>
                    <a:pt x="1108" y="1260"/>
                  </a:cubicBezTo>
                  <a:cubicBezTo>
                    <a:pt x="1001" y="895"/>
                    <a:pt x="780" y="565"/>
                    <a:pt x="490" y="320"/>
                  </a:cubicBezTo>
                  <a:cubicBezTo>
                    <a:pt x="415" y="257"/>
                    <a:pt x="336" y="200"/>
                    <a:pt x="253" y="150"/>
                  </a:cubicBezTo>
                  <a:cubicBezTo>
                    <a:pt x="188" y="110"/>
                    <a:pt x="0" y="1"/>
                    <a:pt x="0" y="1"/>
                  </a:cubicBezTo>
                  <a:close/>
                </a:path>
              </a:pathLst>
            </a:custGeom>
            <a:solidFill>
              <a:srgbClr val="469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7" name="Google Shape;2417;p35"/>
            <p:cNvSpPr/>
            <p:nvPr>
              <p:custDataLst>
                <p:tags r:id="rId27"/>
              </p:custDataLst>
            </p:nvPr>
          </p:nvSpPr>
          <p:spPr>
            <a:xfrm flipH="1">
              <a:off x="10930" y="3373"/>
              <a:ext cx="727" cy="1223"/>
            </a:xfrm>
            <a:custGeom>
              <a:avLst/>
              <a:gdLst/>
              <a:ahLst/>
              <a:cxnLst/>
              <a:rect l="l" t="t" r="r" b="b"/>
              <a:pathLst>
                <a:path w="858" h="1443" extrusionOk="0">
                  <a:moveTo>
                    <a:pt x="0" y="0"/>
                  </a:moveTo>
                  <a:cubicBezTo>
                    <a:pt x="0" y="1"/>
                    <a:pt x="128" y="194"/>
                    <a:pt x="154" y="280"/>
                  </a:cubicBezTo>
                  <a:cubicBezTo>
                    <a:pt x="240" y="556"/>
                    <a:pt x="226" y="810"/>
                    <a:pt x="239" y="976"/>
                  </a:cubicBezTo>
                  <a:cubicBezTo>
                    <a:pt x="248" y="1099"/>
                    <a:pt x="275" y="1223"/>
                    <a:pt x="353" y="1320"/>
                  </a:cubicBezTo>
                  <a:cubicBezTo>
                    <a:pt x="411" y="1393"/>
                    <a:pt x="502" y="1442"/>
                    <a:pt x="591" y="1442"/>
                  </a:cubicBezTo>
                  <a:cubicBezTo>
                    <a:pt x="621" y="1442"/>
                    <a:pt x="650" y="1437"/>
                    <a:pt x="678" y="1425"/>
                  </a:cubicBezTo>
                  <a:cubicBezTo>
                    <a:pt x="766" y="1391"/>
                    <a:pt x="823" y="1299"/>
                    <a:pt x="840" y="1206"/>
                  </a:cubicBezTo>
                  <a:cubicBezTo>
                    <a:pt x="857" y="1114"/>
                    <a:pt x="840" y="1017"/>
                    <a:pt x="812" y="927"/>
                  </a:cubicBezTo>
                  <a:cubicBezTo>
                    <a:pt x="733" y="659"/>
                    <a:pt x="572" y="417"/>
                    <a:pt x="359" y="235"/>
                  </a:cubicBezTo>
                  <a:cubicBezTo>
                    <a:pt x="305" y="189"/>
                    <a:pt x="247" y="148"/>
                    <a:pt x="186" y="110"/>
                  </a:cubicBezTo>
                  <a:cubicBezTo>
                    <a:pt x="138" y="82"/>
                    <a:pt x="0" y="1"/>
                    <a:pt x="0" y="0"/>
                  </a:cubicBezTo>
                  <a:close/>
                </a:path>
              </a:pathLst>
            </a:custGeom>
            <a:solidFill>
              <a:srgbClr val="080D48">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2" name="Google Shape;2422;p35"/>
            <p:cNvSpPr/>
            <p:nvPr>
              <p:custDataLst>
                <p:tags r:id="rId28"/>
              </p:custDataLst>
            </p:nvPr>
          </p:nvSpPr>
          <p:spPr>
            <a:xfrm flipH="1">
              <a:off x="12140" y="3033"/>
              <a:ext cx="128" cy="114"/>
            </a:xfrm>
            <a:custGeom>
              <a:avLst/>
              <a:gdLst/>
              <a:ahLst/>
              <a:cxnLst/>
              <a:rect l="l" t="t" r="r" b="b"/>
              <a:pathLst>
                <a:path w="151" h="135" extrusionOk="0">
                  <a:moveTo>
                    <a:pt x="76" y="1"/>
                  </a:moveTo>
                  <a:cubicBezTo>
                    <a:pt x="61" y="1"/>
                    <a:pt x="47" y="5"/>
                    <a:pt x="35" y="15"/>
                  </a:cubicBezTo>
                  <a:cubicBezTo>
                    <a:pt x="6" y="36"/>
                    <a:pt x="0" y="78"/>
                    <a:pt x="22" y="108"/>
                  </a:cubicBezTo>
                  <a:cubicBezTo>
                    <a:pt x="36" y="125"/>
                    <a:pt x="57" y="134"/>
                    <a:pt x="77" y="134"/>
                  </a:cubicBezTo>
                  <a:cubicBezTo>
                    <a:pt x="91" y="134"/>
                    <a:pt x="105" y="130"/>
                    <a:pt x="116" y="120"/>
                  </a:cubicBezTo>
                  <a:cubicBezTo>
                    <a:pt x="145" y="98"/>
                    <a:pt x="151" y="56"/>
                    <a:pt x="129" y="26"/>
                  </a:cubicBezTo>
                  <a:cubicBezTo>
                    <a:pt x="115" y="10"/>
                    <a:pt x="96" y="1"/>
                    <a:pt x="76" y="1"/>
                  </a:cubicBezTo>
                  <a:close/>
                </a:path>
              </a:pathLst>
            </a:custGeom>
            <a:solidFill>
              <a:srgbClr val="EFF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3" name="Google Shape;2423;p35"/>
            <p:cNvSpPr/>
            <p:nvPr>
              <p:custDataLst>
                <p:tags r:id="rId29"/>
              </p:custDataLst>
            </p:nvPr>
          </p:nvSpPr>
          <p:spPr>
            <a:xfrm flipH="1">
              <a:off x="12125" y="3167"/>
              <a:ext cx="127" cy="114"/>
            </a:xfrm>
            <a:custGeom>
              <a:avLst/>
              <a:gdLst/>
              <a:ahLst/>
              <a:cxnLst/>
              <a:rect l="l" t="t" r="r" b="b"/>
              <a:pathLst>
                <a:path w="150" h="135" extrusionOk="0">
                  <a:moveTo>
                    <a:pt x="74" y="0"/>
                  </a:moveTo>
                  <a:cubicBezTo>
                    <a:pt x="60" y="0"/>
                    <a:pt x="45" y="5"/>
                    <a:pt x="34" y="14"/>
                  </a:cubicBezTo>
                  <a:cubicBezTo>
                    <a:pt x="5" y="36"/>
                    <a:pt x="0" y="78"/>
                    <a:pt x="22" y="108"/>
                  </a:cubicBezTo>
                  <a:cubicBezTo>
                    <a:pt x="35" y="125"/>
                    <a:pt x="54" y="134"/>
                    <a:pt x="74" y="134"/>
                  </a:cubicBezTo>
                  <a:cubicBezTo>
                    <a:pt x="89" y="134"/>
                    <a:pt x="104" y="130"/>
                    <a:pt x="116" y="119"/>
                  </a:cubicBezTo>
                  <a:cubicBezTo>
                    <a:pt x="144" y="97"/>
                    <a:pt x="149" y="56"/>
                    <a:pt x="127" y="25"/>
                  </a:cubicBezTo>
                  <a:cubicBezTo>
                    <a:pt x="115" y="9"/>
                    <a:pt x="94" y="0"/>
                    <a:pt x="74" y="0"/>
                  </a:cubicBezTo>
                  <a:close/>
                </a:path>
              </a:pathLst>
            </a:custGeom>
            <a:solidFill>
              <a:srgbClr val="EFF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4" name="Google Shape;2424;p35"/>
            <p:cNvSpPr/>
            <p:nvPr>
              <p:custDataLst>
                <p:tags r:id="rId30"/>
              </p:custDataLst>
            </p:nvPr>
          </p:nvSpPr>
          <p:spPr>
            <a:xfrm flipH="1">
              <a:off x="12279" y="3061"/>
              <a:ext cx="128" cy="114"/>
            </a:xfrm>
            <a:custGeom>
              <a:avLst/>
              <a:gdLst/>
              <a:ahLst/>
              <a:cxnLst/>
              <a:rect l="l" t="t" r="r" b="b"/>
              <a:pathLst>
                <a:path w="151" h="135" extrusionOk="0">
                  <a:moveTo>
                    <a:pt x="76" y="0"/>
                  </a:moveTo>
                  <a:cubicBezTo>
                    <a:pt x="61" y="0"/>
                    <a:pt x="47" y="5"/>
                    <a:pt x="34" y="14"/>
                  </a:cubicBezTo>
                  <a:cubicBezTo>
                    <a:pt x="6" y="36"/>
                    <a:pt x="1" y="77"/>
                    <a:pt x="23" y="108"/>
                  </a:cubicBezTo>
                  <a:cubicBezTo>
                    <a:pt x="36" y="125"/>
                    <a:pt x="56" y="134"/>
                    <a:pt x="76" y="134"/>
                  </a:cubicBezTo>
                  <a:cubicBezTo>
                    <a:pt x="90" y="134"/>
                    <a:pt x="105" y="129"/>
                    <a:pt x="116" y="119"/>
                  </a:cubicBezTo>
                  <a:cubicBezTo>
                    <a:pt x="146" y="97"/>
                    <a:pt x="151" y="56"/>
                    <a:pt x="128" y="25"/>
                  </a:cubicBezTo>
                  <a:cubicBezTo>
                    <a:pt x="115" y="9"/>
                    <a:pt x="96" y="0"/>
                    <a:pt x="76" y="0"/>
                  </a:cubicBezTo>
                  <a:close/>
                </a:path>
              </a:pathLst>
            </a:custGeom>
            <a:solidFill>
              <a:srgbClr val="EFF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5" name="Google Shape;2425;p35"/>
            <p:cNvSpPr/>
            <p:nvPr>
              <p:custDataLst>
                <p:tags r:id="rId31"/>
              </p:custDataLst>
            </p:nvPr>
          </p:nvSpPr>
          <p:spPr>
            <a:xfrm flipH="1">
              <a:off x="11850" y="3294"/>
              <a:ext cx="131" cy="115"/>
            </a:xfrm>
            <a:custGeom>
              <a:avLst/>
              <a:gdLst/>
              <a:ahLst/>
              <a:cxnLst/>
              <a:rect l="l" t="t" r="r" b="b"/>
              <a:pathLst>
                <a:path w="155" h="136" extrusionOk="0">
                  <a:moveTo>
                    <a:pt x="78" y="0"/>
                  </a:moveTo>
                  <a:cubicBezTo>
                    <a:pt x="56" y="0"/>
                    <a:pt x="35" y="10"/>
                    <a:pt x="22" y="29"/>
                  </a:cubicBezTo>
                  <a:cubicBezTo>
                    <a:pt x="0" y="58"/>
                    <a:pt x="9" y="101"/>
                    <a:pt x="38" y="123"/>
                  </a:cubicBezTo>
                  <a:cubicBezTo>
                    <a:pt x="49" y="131"/>
                    <a:pt x="63" y="135"/>
                    <a:pt x="76" y="135"/>
                  </a:cubicBezTo>
                  <a:cubicBezTo>
                    <a:pt x="97" y="135"/>
                    <a:pt x="118" y="125"/>
                    <a:pt x="132" y="107"/>
                  </a:cubicBezTo>
                  <a:cubicBezTo>
                    <a:pt x="155" y="77"/>
                    <a:pt x="146" y="34"/>
                    <a:pt x="116" y="13"/>
                  </a:cubicBezTo>
                  <a:cubicBezTo>
                    <a:pt x="105" y="4"/>
                    <a:pt x="91" y="0"/>
                    <a:pt x="78" y="0"/>
                  </a:cubicBezTo>
                  <a:close/>
                </a:path>
              </a:pathLst>
            </a:custGeom>
            <a:solidFill>
              <a:srgbClr val="EFF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6" name="Google Shape;2426;p35"/>
            <p:cNvSpPr/>
            <p:nvPr>
              <p:custDataLst>
                <p:tags r:id="rId32"/>
              </p:custDataLst>
            </p:nvPr>
          </p:nvSpPr>
          <p:spPr>
            <a:xfrm flipH="1">
              <a:off x="11795" y="3417"/>
              <a:ext cx="132" cy="114"/>
            </a:xfrm>
            <a:custGeom>
              <a:avLst/>
              <a:gdLst/>
              <a:ahLst/>
              <a:cxnLst/>
              <a:rect l="l" t="t" r="r" b="b"/>
              <a:pathLst>
                <a:path w="156" h="135" extrusionOk="0">
                  <a:moveTo>
                    <a:pt x="79" y="0"/>
                  </a:moveTo>
                  <a:cubicBezTo>
                    <a:pt x="58" y="0"/>
                    <a:pt x="37" y="10"/>
                    <a:pt x="24" y="29"/>
                  </a:cubicBezTo>
                  <a:cubicBezTo>
                    <a:pt x="1" y="58"/>
                    <a:pt x="9" y="102"/>
                    <a:pt x="40" y="123"/>
                  </a:cubicBezTo>
                  <a:cubicBezTo>
                    <a:pt x="51" y="131"/>
                    <a:pt x="64" y="135"/>
                    <a:pt x="77" y="135"/>
                  </a:cubicBezTo>
                  <a:cubicBezTo>
                    <a:pt x="98" y="135"/>
                    <a:pt x="119" y="125"/>
                    <a:pt x="133" y="107"/>
                  </a:cubicBezTo>
                  <a:cubicBezTo>
                    <a:pt x="155" y="77"/>
                    <a:pt x="147" y="34"/>
                    <a:pt x="118" y="13"/>
                  </a:cubicBezTo>
                  <a:cubicBezTo>
                    <a:pt x="106" y="4"/>
                    <a:pt x="92" y="0"/>
                    <a:pt x="79" y="0"/>
                  </a:cubicBezTo>
                  <a:close/>
                </a:path>
              </a:pathLst>
            </a:custGeom>
            <a:solidFill>
              <a:srgbClr val="EFF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7" name="Google Shape;2427;p35"/>
            <p:cNvSpPr/>
            <p:nvPr>
              <p:custDataLst>
                <p:tags r:id="rId33"/>
              </p:custDataLst>
            </p:nvPr>
          </p:nvSpPr>
          <p:spPr>
            <a:xfrm flipH="1">
              <a:off x="11973" y="3361"/>
              <a:ext cx="131" cy="115"/>
            </a:xfrm>
            <a:custGeom>
              <a:avLst/>
              <a:gdLst/>
              <a:ahLst/>
              <a:cxnLst/>
              <a:rect l="l" t="t" r="r" b="b"/>
              <a:pathLst>
                <a:path w="155" h="136" extrusionOk="0">
                  <a:moveTo>
                    <a:pt x="77" y="1"/>
                  </a:moveTo>
                  <a:cubicBezTo>
                    <a:pt x="56" y="1"/>
                    <a:pt x="35" y="11"/>
                    <a:pt x="22" y="29"/>
                  </a:cubicBezTo>
                  <a:cubicBezTo>
                    <a:pt x="0" y="59"/>
                    <a:pt x="9" y="102"/>
                    <a:pt x="38" y="123"/>
                  </a:cubicBezTo>
                  <a:cubicBezTo>
                    <a:pt x="50" y="131"/>
                    <a:pt x="63" y="136"/>
                    <a:pt x="77" y="136"/>
                  </a:cubicBezTo>
                  <a:cubicBezTo>
                    <a:pt x="98" y="136"/>
                    <a:pt x="118" y="126"/>
                    <a:pt x="132" y="107"/>
                  </a:cubicBezTo>
                  <a:cubicBezTo>
                    <a:pt x="155" y="77"/>
                    <a:pt x="146" y="34"/>
                    <a:pt x="116" y="13"/>
                  </a:cubicBezTo>
                  <a:cubicBezTo>
                    <a:pt x="105" y="5"/>
                    <a:pt x="91" y="1"/>
                    <a:pt x="77" y="1"/>
                  </a:cubicBezTo>
                  <a:close/>
                </a:path>
              </a:pathLst>
            </a:custGeom>
            <a:solidFill>
              <a:srgbClr val="EFF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61" name="Picture 60">
            <a:extLst>
              <a:ext uri="{FF2B5EF4-FFF2-40B4-BE49-F238E27FC236}">
                <a16:creationId xmlns:a16="http://schemas.microsoft.com/office/drawing/2014/main" id="{8A99851E-DA54-AC19-BCFF-E8579C09CDC8}"/>
              </a:ext>
            </a:extLst>
          </p:cNvPr>
          <p:cNvPicPr>
            <a:picLocks noChangeAspect="1"/>
          </p:cNvPicPr>
          <p:nvPr/>
        </p:nvPicPr>
        <p:blipFill>
          <a:blip r:embed="rId289"/>
          <a:stretch>
            <a:fillRect/>
          </a:stretch>
        </p:blipFill>
        <p:spPr>
          <a:xfrm>
            <a:off x="2935300" y="661204"/>
            <a:ext cx="4975383" cy="2315076"/>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
                                        </p:tgtEl>
                                        <p:attrNameLst>
                                          <p:attrName>style.visibility</p:attrName>
                                        </p:attrNameLst>
                                      </p:cBhvr>
                                      <p:to>
                                        <p:strVal val="visible"/>
                                      </p:to>
                                    </p:set>
                                    <p:animEffect transition="in" filter="wipe(down)">
                                      <p:cBhvr>
                                        <p:cTn id="7" dur="500"/>
                                        <p:tgtEl>
                                          <p:spTgt spid="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1"/>
                                        </p:tgtEl>
                                        <p:attrNameLst>
                                          <p:attrName>style.visibility</p:attrName>
                                        </p:attrNameLst>
                                      </p:cBhvr>
                                      <p:to>
                                        <p:strVal val="visible"/>
                                      </p:to>
                                    </p:set>
                                    <p:animEffect transition="in" filter="barn(inVertical)">
                                      <p:cBhvr>
                                        <p:cTn id="12"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Shape 1116"/>
        <p:cNvGrpSpPr/>
        <p:nvPr/>
      </p:nvGrpSpPr>
      <p:grpSpPr>
        <a:xfrm>
          <a:off x="0" y="0"/>
          <a:ext cx="0" cy="0"/>
          <a:chOff x="0" y="0"/>
          <a:chExt cx="0" cy="0"/>
        </a:xfrm>
      </p:grpSpPr>
      <p:grpSp>
        <p:nvGrpSpPr>
          <p:cNvPr id="74" name="组合 73"/>
          <p:cNvGrpSpPr/>
          <p:nvPr/>
        </p:nvGrpSpPr>
        <p:grpSpPr>
          <a:xfrm>
            <a:off x="0" y="-635"/>
            <a:ext cx="9144000" cy="5143500"/>
            <a:chOff x="0" y="-1"/>
            <a:chExt cx="14400" cy="8100"/>
          </a:xfrm>
        </p:grpSpPr>
        <p:grpSp>
          <p:nvGrpSpPr>
            <p:cNvPr id="6" name="组合 5"/>
            <p:cNvGrpSpPr/>
            <p:nvPr/>
          </p:nvGrpSpPr>
          <p:grpSpPr>
            <a:xfrm>
              <a:off x="0" y="-1"/>
              <a:ext cx="14400" cy="8101"/>
              <a:chOff x="0" y="-41"/>
              <a:chExt cx="14400" cy="8141"/>
            </a:xfrm>
          </p:grpSpPr>
          <p:grpSp>
            <p:nvGrpSpPr>
              <p:cNvPr id="5" name="组合 4"/>
              <p:cNvGrpSpPr/>
              <p:nvPr/>
            </p:nvGrpSpPr>
            <p:grpSpPr>
              <a:xfrm>
                <a:off x="0" y="2646"/>
                <a:ext cx="14400" cy="5453"/>
                <a:chOff x="0" y="2646"/>
                <a:chExt cx="14400" cy="5453"/>
              </a:xfrm>
            </p:grpSpPr>
            <p:grpSp>
              <p:nvGrpSpPr>
                <p:cNvPr id="4" name="组合 3"/>
                <p:cNvGrpSpPr/>
                <p:nvPr/>
              </p:nvGrpSpPr>
              <p:grpSpPr>
                <a:xfrm>
                  <a:off x="173" y="2646"/>
                  <a:ext cx="14016" cy="5221"/>
                  <a:chOff x="173" y="2646"/>
                  <a:chExt cx="14016" cy="5221"/>
                </a:xfrm>
              </p:grpSpPr>
              <p:grpSp>
                <p:nvGrpSpPr>
                  <p:cNvPr id="3" name="组合 2"/>
                  <p:cNvGrpSpPr/>
                  <p:nvPr/>
                </p:nvGrpSpPr>
                <p:grpSpPr>
                  <a:xfrm>
                    <a:off x="173" y="2646"/>
                    <a:ext cx="14017" cy="3274"/>
                    <a:chOff x="173" y="2646"/>
                    <a:chExt cx="14017" cy="3274"/>
                  </a:xfrm>
                </p:grpSpPr>
                <p:sp>
                  <p:nvSpPr>
                    <p:cNvPr id="9" name="Google Shape;9;p2"/>
                    <p:cNvSpPr/>
                    <p:nvPr>
                      <p:custDataLst>
                        <p:tags r:id="rId269"/>
                      </p:custDataLst>
                    </p:nvPr>
                  </p:nvSpPr>
                  <p:spPr>
                    <a:xfrm>
                      <a:off x="173" y="2646"/>
                      <a:ext cx="10754" cy="3274"/>
                    </a:xfrm>
                    <a:custGeom>
                      <a:avLst/>
                      <a:gdLst/>
                      <a:ahLst/>
                      <a:cxnLst/>
                      <a:rect l="l" t="t" r="r" b="b"/>
                      <a:pathLst>
                        <a:path w="11383" h="3466" extrusionOk="0">
                          <a:moveTo>
                            <a:pt x="2093" y="1"/>
                          </a:moveTo>
                          <a:cubicBezTo>
                            <a:pt x="1930" y="1"/>
                            <a:pt x="1767" y="32"/>
                            <a:pt x="1612" y="89"/>
                          </a:cubicBezTo>
                          <a:cubicBezTo>
                            <a:pt x="1265" y="218"/>
                            <a:pt x="963" y="472"/>
                            <a:pt x="706" y="767"/>
                          </a:cubicBezTo>
                          <a:cubicBezTo>
                            <a:pt x="574" y="470"/>
                            <a:pt x="292" y="269"/>
                            <a:pt x="0" y="259"/>
                          </a:cubicBezTo>
                          <a:lnTo>
                            <a:pt x="0" y="3465"/>
                          </a:lnTo>
                          <a:lnTo>
                            <a:pt x="11382" y="3409"/>
                          </a:lnTo>
                          <a:cubicBezTo>
                            <a:pt x="11359" y="3212"/>
                            <a:pt x="11265" y="3028"/>
                            <a:pt x="11125" y="2909"/>
                          </a:cubicBezTo>
                          <a:cubicBezTo>
                            <a:pt x="11017" y="2817"/>
                            <a:pt x="10903" y="2772"/>
                            <a:pt x="10776" y="2772"/>
                          </a:cubicBezTo>
                          <a:cubicBezTo>
                            <a:pt x="10740" y="2772"/>
                            <a:pt x="10703" y="2776"/>
                            <a:pt x="10665" y="2783"/>
                          </a:cubicBezTo>
                          <a:cubicBezTo>
                            <a:pt x="10567" y="2553"/>
                            <a:pt x="10399" y="2351"/>
                            <a:pt x="10186" y="2269"/>
                          </a:cubicBezTo>
                          <a:cubicBezTo>
                            <a:pt x="10131" y="2247"/>
                            <a:pt x="10073" y="2237"/>
                            <a:pt x="10016" y="2237"/>
                          </a:cubicBezTo>
                          <a:cubicBezTo>
                            <a:pt x="9856" y="2237"/>
                            <a:pt x="9699" y="2318"/>
                            <a:pt x="9589" y="2459"/>
                          </a:cubicBezTo>
                          <a:cubicBezTo>
                            <a:pt x="9459" y="2175"/>
                            <a:pt x="9190" y="1984"/>
                            <a:pt x="8912" y="1977"/>
                          </a:cubicBezTo>
                          <a:cubicBezTo>
                            <a:pt x="8907" y="1977"/>
                            <a:pt x="8902" y="1977"/>
                            <a:pt x="8897" y="1977"/>
                          </a:cubicBezTo>
                          <a:cubicBezTo>
                            <a:pt x="8623" y="1977"/>
                            <a:pt x="8353" y="2153"/>
                            <a:pt x="8216" y="2424"/>
                          </a:cubicBezTo>
                          <a:cubicBezTo>
                            <a:pt x="8042" y="1975"/>
                            <a:pt x="7660" y="1638"/>
                            <a:pt x="7235" y="1560"/>
                          </a:cubicBezTo>
                          <a:cubicBezTo>
                            <a:pt x="7170" y="1548"/>
                            <a:pt x="7104" y="1542"/>
                            <a:pt x="7038" y="1542"/>
                          </a:cubicBezTo>
                          <a:cubicBezTo>
                            <a:pt x="6674" y="1542"/>
                            <a:pt x="6310" y="1720"/>
                            <a:pt x="6067" y="2031"/>
                          </a:cubicBezTo>
                          <a:cubicBezTo>
                            <a:pt x="5864" y="1560"/>
                            <a:pt x="5605" y="1428"/>
                            <a:pt x="5378" y="1428"/>
                          </a:cubicBezTo>
                          <a:cubicBezTo>
                            <a:pt x="5089" y="1428"/>
                            <a:pt x="4853" y="1642"/>
                            <a:pt x="4853" y="1642"/>
                          </a:cubicBezTo>
                          <a:cubicBezTo>
                            <a:pt x="4853" y="1642"/>
                            <a:pt x="4672" y="1072"/>
                            <a:pt x="4158" y="1027"/>
                          </a:cubicBezTo>
                          <a:cubicBezTo>
                            <a:pt x="4129" y="1024"/>
                            <a:pt x="4099" y="1023"/>
                            <a:pt x="4069" y="1023"/>
                          </a:cubicBezTo>
                          <a:cubicBezTo>
                            <a:pt x="3847" y="1023"/>
                            <a:pt x="3624" y="1097"/>
                            <a:pt x="3464" y="1272"/>
                          </a:cubicBezTo>
                          <a:cubicBezTo>
                            <a:pt x="3297" y="822"/>
                            <a:pt x="3057" y="379"/>
                            <a:pt x="2676" y="155"/>
                          </a:cubicBezTo>
                          <a:cubicBezTo>
                            <a:pt x="2497" y="49"/>
                            <a:pt x="2296" y="1"/>
                            <a:pt x="2093" y="1"/>
                          </a:cubicBezTo>
                          <a:close/>
                        </a:path>
                      </a:pathLst>
                    </a:custGeom>
                    <a:solidFill>
                      <a:srgbClr val="D4E6E0">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oogle Shape;10;p2"/>
                    <p:cNvGrpSpPr/>
                    <p:nvPr/>
                  </p:nvGrpSpPr>
                  <p:grpSpPr>
                    <a:xfrm>
                      <a:off x="10604" y="5296"/>
                      <a:ext cx="3586" cy="624"/>
                      <a:chOff x="6699127" y="195233"/>
                      <a:chExt cx="1169026" cy="203429"/>
                    </a:xfrm>
                  </p:grpSpPr>
                  <p:sp>
                    <p:nvSpPr>
                      <p:cNvPr id="11" name="Google Shape;11;p2"/>
                      <p:cNvSpPr/>
                      <p:nvPr>
                        <p:custDataLst>
                          <p:tags r:id="rId270"/>
                        </p:custDataLst>
                      </p:nvPr>
                    </p:nvSpPr>
                    <p:spPr>
                      <a:xfrm>
                        <a:off x="6699127" y="195387"/>
                        <a:ext cx="1168949" cy="203275"/>
                      </a:xfrm>
                      <a:custGeom>
                        <a:avLst/>
                        <a:gdLst/>
                        <a:ahLst/>
                        <a:cxnLst/>
                        <a:rect l="l" t="t" r="r" b="b"/>
                        <a:pathLst>
                          <a:path w="15193" h="2642" extrusionOk="0">
                            <a:moveTo>
                              <a:pt x="13945" y="1"/>
                            </a:moveTo>
                            <a:cubicBezTo>
                              <a:pt x="13945" y="1"/>
                              <a:pt x="11584" y="728"/>
                              <a:pt x="10356" y="1049"/>
                            </a:cubicBezTo>
                            <a:cubicBezTo>
                              <a:pt x="9830" y="899"/>
                              <a:pt x="8784" y="661"/>
                              <a:pt x="8784" y="661"/>
                            </a:cubicBezTo>
                            <a:cubicBezTo>
                              <a:pt x="8784" y="661"/>
                              <a:pt x="6630" y="1327"/>
                              <a:pt x="5385" y="1661"/>
                            </a:cubicBezTo>
                            <a:cubicBezTo>
                              <a:pt x="5020" y="1578"/>
                              <a:pt x="4319" y="1342"/>
                              <a:pt x="4319" y="1342"/>
                            </a:cubicBezTo>
                            <a:cubicBezTo>
                              <a:pt x="4319" y="1342"/>
                              <a:pt x="1431" y="2172"/>
                              <a:pt x="0" y="2405"/>
                            </a:cubicBezTo>
                            <a:lnTo>
                              <a:pt x="15192" y="2641"/>
                            </a:lnTo>
                            <a:lnTo>
                              <a:pt x="15192" y="423"/>
                            </a:lnTo>
                            <a:cubicBezTo>
                              <a:pt x="14719" y="325"/>
                              <a:pt x="13945" y="1"/>
                              <a:pt x="13945"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custDataLst>
                          <p:tags r:id="rId271"/>
                        </p:custDataLst>
                      </p:nvPr>
                    </p:nvSpPr>
                    <p:spPr>
                      <a:xfrm>
                        <a:off x="7307799" y="246168"/>
                        <a:ext cx="188195" cy="66091"/>
                      </a:xfrm>
                      <a:custGeom>
                        <a:avLst/>
                        <a:gdLst/>
                        <a:ahLst/>
                        <a:cxnLst/>
                        <a:rect l="l" t="t" r="r" b="b"/>
                        <a:pathLst>
                          <a:path w="2446" h="859" extrusionOk="0">
                            <a:moveTo>
                              <a:pt x="873" y="1"/>
                            </a:moveTo>
                            <a:cubicBezTo>
                              <a:pt x="873" y="1"/>
                              <a:pt x="1" y="551"/>
                              <a:pt x="268" y="802"/>
                            </a:cubicBezTo>
                            <a:cubicBezTo>
                              <a:pt x="310" y="841"/>
                              <a:pt x="393" y="858"/>
                              <a:pt x="504" y="858"/>
                            </a:cubicBezTo>
                            <a:cubicBezTo>
                              <a:pt x="1092" y="858"/>
                              <a:pt x="2445" y="387"/>
                              <a:pt x="2445" y="387"/>
                            </a:cubicBezTo>
                            <a:lnTo>
                              <a:pt x="873" y="1"/>
                            </a:ln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custDataLst>
                          <p:tags r:id="rId272"/>
                        </p:custDataLst>
                      </p:nvPr>
                    </p:nvSpPr>
                    <p:spPr>
                      <a:xfrm>
                        <a:off x="7000962" y="298564"/>
                        <a:ext cx="112486" cy="40470"/>
                      </a:xfrm>
                      <a:custGeom>
                        <a:avLst/>
                        <a:gdLst/>
                        <a:ahLst/>
                        <a:cxnLst/>
                        <a:rect l="l" t="t" r="r" b="b"/>
                        <a:pathLst>
                          <a:path w="1462" h="526" extrusionOk="0">
                            <a:moveTo>
                              <a:pt x="396" y="1"/>
                            </a:moveTo>
                            <a:cubicBezTo>
                              <a:pt x="396" y="1"/>
                              <a:pt x="1" y="404"/>
                              <a:pt x="202" y="504"/>
                            </a:cubicBezTo>
                            <a:cubicBezTo>
                              <a:pt x="232" y="519"/>
                              <a:pt x="282" y="525"/>
                              <a:pt x="344" y="525"/>
                            </a:cubicBezTo>
                            <a:cubicBezTo>
                              <a:pt x="697" y="525"/>
                              <a:pt x="1462" y="319"/>
                              <a:pt x="1462" y="319"/>
                            </a:cubicBezTo>
                            <a:lnTo>
                              <a:pt x="396" y="1"/>
                            </a:ln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custDataLst>
                          <p:tags r:id="rId273"/>
                        </p:custDataLst>
                      </p:nvPr>
                    </p:nvSpPr>
                    <p:spPr>
                      <a:xfrm>
                        <a:off x="7676265" y="195233"/>
                        <a:ext cx="191888" cy="83249"/>
                      </a:xfrm>
                      <a:custGeom>
                        <a:avLst/>
                        <a:gdLst/>
                        <a:ahLst/>
                        <a:cxnLst/>
                        <a:rect l="l" t="t" r="r" b="b"/>
                        <a:pathLst>
                          <a:path w="2494" h="1082" extrusionOk="0">
                            <a:moveTo>
                              <a:pt x="1246" y="1"/>
                            </a:moveTo>
                            <a:cubicBezTo>
                              <a:pt x="1246" y="1"/>
                              <a:pt x="1" y="1029"/>
                              <a:pt x="635" y="1079"/>
                            </a:cubicBezTo>
                            <a:cubicBezTo>
                              <a:pt x="657" y="1081"/>
                              <a:pt x="679" y="1081"/>
                              <a:pt x="702" y="1081"/>
                            </a:cubicBezTo>
                            <a:cubicBezTo>
                              <a:pt x="1350" y="1081"/>
                              <a:pt x="2493" y="423"/>
                              <a:pt x="2493" y="423"/>
                            </a:cubicBezTo>
                            <a:lnTo>
                              <a:pt x="1246" y="1"/>
                            </a:ln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 name="Google Shape;15;p2"/>
                  <p:cNvGrpSpPr/>
                  <p:nvPr/>
                </p:nvGrpSpPr>
                <p:grpSpPr>
                  <a:xfrm>
                    <a:off x="173" y="5821"/>
                    <a:ext cx="14016" cy="2047"/>
                    <a:chOff x="2519592" y="467524"/>
                    <a:chExt cx="1055463" cy="299835"/>
                  </a:xfrm>
                </p:grpSpPr>
                <p:sp>
                  <p:nvSpPr>
                    <p:cNvPr id="16" name="Google Shape;16;p2"/>
                    <p:cNvSpPr/>
                    <p:nvPr>
                      <p:custDataLst>
                        <p:tags r:id="rId237"/>
                      </p:custDataLst>
                    </p:nvPr>
                  </p:nvSpPr>
                  <p:spPr>
                    <a:xfrm>
                      <a:off x="2519592" y="467601"/>
                      <a:ext cx="1055463" cy="299758"/>
                    </a:xfrm>
                    <a:custGeom>
                      <a:avLst/>
                      <a:gdLst/>
                      <a:ahLst/>
                      <a:cxnLst/>
                      <a:rect l="l" t="t" r="r" b="b"/>
                      <a:pathLst>
                        <a:path w="13718" h="3896" extrusionOk="0">
                          <a:moveTo>
                            <a:pt x="13716" y="0"/>
                          </a:moveTo>
                          <a:lnTo>
                            <a:pt x="0" y="1"/>
                          </a:lnTo>
                          <a:lnTo>
                            <a:pt x="0" y="3895"/>
                          </a:lnTo>
                          <a:lnTo>
                            <a:pt x="13717" y="3894"/>
                          </a:lnTo>
                          <a:lnTo>
                            <a:pt x="13716" y="0"/>
                          </a:ln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 name="Google Shape;17;p2"/>
                    <p:cNvGrpSpPr/>
                    <p:nvPr/>
                  </p:nvGrpSpPr>
                  <p:grpSpPr>
                    <a:xfrm>
                      <a:off x="2519592" y="467524"/>
                      <a:ext cx="1055463" cy="299835"/>
                      <a:chOff x="2519592" y="467524"/>
                      <a:chExt cx="1055463" cy="299835"/>
                    </a:xfrm>
                  </p:grpSpPr>
                  <p:sp>
                    <p:nvSpPr>
                      <p:cNvPr id="18" name="Google Shape;18;p2"/>
                      <p:cNvSpPr/>
                      <p:nvPr>
                        <p:custDataLst>
                          <p:tags r:id="rId257"/>
                        </p:custDataLst>
                      </p:nvPr>
                    </p:nvSpPr>
                    <p:spPr>
                      <a:xfrm>
                        <a:off x="2519669" y="645640"/>
                        <a:ext cx="1055386" cy="121719"/>
                      </a:xfrm>
                      <a:custGeom>
                        <a:avLst/>
                        <a:gdLst/>
                        <a:ahLst/>
                        <a:cxnLst/>
                        <a:rect l="l" t="t" r="r" b="b"/>
                        <a:pathLst>
                          <a:path w="13717" h="1582" extrusionOk="0">
                            <a:moveTo>
                              <a:pt x="13716" y="0"/>
                            </a:moveTo>
                            <a:lnTo>
                              <a:pt x="0" y="1131"/>
                            </a:lnTo>
                            <a:lnTo>
                              <a:pt x="0" y="1581"/>
                            </a:lnTo>
                            <a:lnTo>
                              <a:pt x="13716" y="1580"/>
                            </a:lnTo>
                            <a:lnTo>
                              <a:pt x="13716" y="0"/>
                            </a:ln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custDataLst>
                          <p:tags r:id="rId258"/>
                        </p:custDataLst>
                      </p:nvPr>
                    </p:nvSpPr>
                    <p:spPr>
                      <a:xfrm>
                        <a:off x="2519592" y="467524"/>
                        <a:ext cx="1055463" cy="209969"/>
                      </a:xfrm>
                      <a:custGeom>
                        <a:avLst/>
                        <a:gdLst/>
                        <a:ahLst/>
                        <a:cxnLst/>
                        <a:rect l="l" t="t" r="r" b="b"/>
                        <a:pathLst>
                          <a:path w="13718" h="2729" extrusionOk="0">
                            <a:moveTo>
                              <a:pt x="13717" y="0"/>
                            </a:moveTo>
                            <a:lnTo>
                              <a:pt x="0" y="2"/>
                            </a:lnTo>
                            <a:lnTo>
                              <a:pt x="1" y="2728"/>
                            </a:lnTo>
                            <a:lnTo>
                              <a:pt x="7467" y="1668"/>
                            </a:lnTo>
                            <a:lnTo>
                              <a:pt x="3207" y="1009"/>
                            </a:lnTo>
                            <a:lnTo>
                              <a:pt x="13717" y="0"/>
                            </a:ln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custDataLst>
                          <p:tags r:id="rId259"/>
                        </p:custDataLst>
                      </p:nvPr>
                    </p:nvSpPr>
                    <p:spPr>
                      <a:xfrm>
                        <a:off x="3184200" y="516150"/>
                        <a:ext cx="41548" cy="12772"/>
                      </a:xfrm>
                      <a:custGeom>
                        <a:avLst/>
                        <a:gdLst/>
                        <a:ahLst/>
                        <a:cxnLst/>
                        <a:rect l="l" t="t" r="r" b="b"/>
                        <a:pathLst>
                          <a:path w="540" h="166" extrusionOk="0">
                            <a:moveTo>
                              <a:pt x="107" y="0"/>
                            </a:moveTo>
                            <a:cubicBezTo>
                              <a:pt x="1" y="0"/>
                              <a:pt x="1" y="166"/>
                              <a:pt x="107" y="166"/>
                            </a:cubicBezTo>
                            <a:lnTo>
                              <a:pt x="433" y="166"/>
                            </a:lnTo>
                            <a:cubicBezTo>
                              <a:pt x="540" y="166"/>
                              <a:pt x="540" y="0"/>
                              <a:pt x="433" y="0"/>
                            </a:cubicBez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custDataLst>
                          <p:tags r:id="rId260"/>
                        </p:custDataLst>
                      </p:nvPr>
                    </p:nvSpPr>
                    <p:spPr>
                      <a:xfrm>
                        <a:off x="3141729" y="520844"/>
                        <a:ext cx="29622" cy="12849"/>
                      </a:xfrm>
                      <a:custGeom>
                        <a:avLst/>
                        <a:gdLst/>
                        <a:ahLst/>
                        <a:cxnLst/>
                        <a:rect l="l" t="t" r="r" b="b"/>
                        <a:pathLst>
                          <a:path w="385" h="167" extrusionOk="0">
                            <a:moveTo>
                              <a:pt x="108" y="1"/>
                            </a:moveTo>
                            <a:cubicBezTo>
                              <a:pt x="1" y="1"/>
                              <a:pt x="1" y="167"/>
                              <a:pt x="108" y="167"/>
                            </a:cubicBezTo>
                            <a:lnTo>
                              <a:pt x="277" y="167"/>
                            </a:lnTo>
                            <a:cubicBezTo>
                              <a:pt x="385" y="167"/>
                              <a:pt x="385" y="1"/>
                              <a:pt x="277" y="1"/>
                            </a:cubicBez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custDataLst>
                          <p:tags r:id="rId261"/>
                        </p:custDataLst>
                      </p:nvPr>
                    </p:nvSpPr>
                    <p:spPr>
                      <a:xfrm>
                        <a:off x="3114492" y="523767"/>
                        <a:ext cx="19158" cy="12926"/>
                      </a:xfrm>
                      <a:custGeom>
                        <a:avLst/>
                        <a:gdLst/>
                        <a:ahLst/>
                        <a:cxnLst/>
                        <a:rect l="l" t="t" r="r" b="b"/>
                        <a:pathLst>
                          <a:path w="249" h="168" extrusionOk="0">
                            <a:moveTo>
                              <a:pt x="85" y="0"/>
                            </a:moveTo>
                            <a:cubicBezTo>
                              <a:pt x="42" y="0"/>
                              <a:pt x="0" y="38"/>
                              <a:pt x="1" y="84"/>
                            </a:cubicBezTo>
                            <a:cubicBezTo>
                              <a:pt x="4" y="127"/>
                              <a:pt x="38" y="167"/>
                              <a:pt x="85" y="167"/>
                            </a:cubicBezTo>
                            <a:lnTo>
                              <a:pt x="163" y="167"/>
                            </a:lnTo>
                            <a:cubicBezTo>
                              <a:pt x="207" y="167"/>
                              <a:pt x="248" y="130"/>
                              <a:pt x="246" y="84"/>
                            </a:cubicBezTo>
                            <a:cubicBezTo>
                              <a:pt x="244" y="40"/>
                              <a:pt x="210" y="0"/>
                              <a:pt x="163" y="0"/>
                            </a:cubicBez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custDataLst>
                          <p:tags r:id="rId262"/>
                        </p:custDataLst>
                      </p:nvPr>
                    </p:nvSpPr>
                    <p:spPr>
                      <a:xfrm>
                        <a:off x="3314690" y="502301"/>
                        <a:ext cx="21389" cy="12849"/>
                      </a:xfrm>
                      <a:custGeom>
                        <a:avLst/>
                        <a:gdLst/>
                        <a:ahLst/>
                        <a:cxnLst/>
                        <a:rect l="l" t="t" r="r" b="b"/>
                        <a:pathLst>
                          <a:path w="278" h="167" extrusionOk="0">
                            <a:moveTo>
                              <a:pt x="85" y="1"/>
                            </a:moveTo>
                            <a:cubicBezTo>
                              <a:pt x="42" y="1"/>
                              <a:pt x="0" y="38"/>
                              <a:pt x="1" y="84"/>
                            </a:cubicBezTo>
                            <a:cubicBezTo>
                              <a:pt x="4" y="128"/>
                              <a:pt x="38" y="167"/>
                              <a:pt x="85" y="167"/>
                            </a:cubicBezTo>
                            <a:lnTo>
                              <a:pt x="193" y="167"/>
                            </a:lnTo>
                            <a:cubicBezTo>
                              <a:pt x="236" y="167"/>
                              <a:pt x="278" y="129"/>
                              <a:pt x="277" y="84"/>
                            </a:cubicBezTo>
                            <a:cubicBezTo>
                              <a:pt x="275" y="38"/>
                              <a:pt x="240" y="1"/>
                              <a:pt x="193" y="1"/>
                            </a:cubicBez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custDataLst>
                          <p:tags r:id="rId263"/>
                        </p:custDataLst>
                      </p:nvPr>
                    </p:nvSpPr>
                    <p:spPr>
                      <a:xfrm>
                        <a:off x="3247137" y="517612"/>
                        <a:ext cx="46010" cy="12849"/>
                      </a:xfrm>
                      <a:custGeom>
                        <a:avLst/>
                        <a:gdLst/>
                        <a:ahLst/>
                        <a:cxnLst/>
                        <a:rect l="l" t="t" r="r" b="b"/>
                        <a:pathLst>
                          <a:path w="598" h="167" extrusionOk="0">
                            <a:moveTo>
                              <a:pt x="107" y="1"/>
                            </a:moveTo>
                            <a:cubicBezTo>
                              <a:pt x="0" y="1"/>
                              <a:pt x="0" y="167"/>
                              <a:pt x="107" y="167"/>
                            </a:cubicBezTo>
                            <a:lnTo>
                              <a:pt x="491" y="167"/>
                            </a:lnTo>
                            <a:cubicBezTo>
                              <a:pt x="598" y="167"/>
                              <a:pt x="598" y="1"/>
                              <a:pt x="491" y="1"/>
                            </a:cubicBez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custDataLst>
                          <p:tags r:id="rId264"/>
                        </p:custDataLst>
                      </p:nvPr>
                    </p:nvSpPr>
                    <p:spPr>
                      <a:xfrm>
                        <a:off x="3347928" y="581395"/>
                        <a:ext cx="56705" cy="12695"/>
                      </a:xfrm>
                      <a:custGeom>
                        <a:avLst/>
                        <a:gdLst/>
                        <a:ahLst/>
                        <a:cxnLst/>
                        <a:rect l="l" t="t" r="r" b="b"/>
                        <a:pathLst>
                          <a:path w="737" h="165" extrusionOk="0">
                            <a:moveTo>
                              <a:pt x="106" y="0"/>
                            </a:moveTo>
                            <a:cubicBezTo>
                              <a:pt x="0" y="0"/>
                              <a:pt x="0" y="165"/>
                              <a:pt x="106" y="165"/>
                            </a:cubicBezTo>
                            <a:lnTo>
                              <a:pt x="630" y="165"/>
                            </a:lnTo>
                            <a:cubicBezTo>
                              <a:pt x="736" y="165"/>
                              <a:pt x="736" y="0"/>
                              <a:pt x="630" y="0"/>
                            </a:cubicBez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custDataLst>
                          <p:tags r:id="rId265"/>
                        </p:custDataLst>
                      </p:nvPr>
                    </p:nvSpPr>
                    <p:spPr>
                      <a:xfrm>
                        <a:off x="3288684" y="579164"/>
                        <a:ext cx="28699" cy="12849"/>
                      </a:xfrm>
                      <a:custGeom>
                        <a:avLst/>
                        <a:gdLst/>
                        <a:ahLst/>
                        <a:cxnLst/>
                        <a:rect l="l" t="t" r="r" b="b"/>
                        <a:pathLst>
                          <a:path w="373" h="167" extrusionOk="0">
                            <a:moveTo>
                              <a:pt x="108" y="1"/>
                            </a:moveTo>
                            <a:cubicBezTo>
                              <a:pt x="0" y="1"/>
                              <a:pt x="0" y="167"/>
                              <a:pt x="108" y="167"/>
                            </a:cubicBezTo>
                            <a:lnTo>
                              <a:pt x="265" y="167"/>
                            </a:lnTo>
                            <a:cubicBezTo>
                              <a:pt x="373" y="167"/>
                              <a:pt x="373" y="1"/>
                              <a:pt x="265" y="1"/>
                            </a:cubicBez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custDataLst>
                          <p:tags r:id="rId266"/>
                        </p:custDataLst>
                      </p:nvPr>
                    </p:nvSpPr>
                    <p:spPr>
                      <a:xfrm>
                        <a:off x="3294070" y="609094"/>
                        <a:ext cx="32392" cy="12849"/>
                      </a:xfrm>
                      <a:custGeom>
                        <a:avLst/>
                        <a:gdLst/>
                        <a:ahLst/>
                        <a:cxnLst/>
                        <a:rect l="l" t="t" r="r" b="b"/>
                        <a:pathLst>
                          <a:path w="421" h="167" extrusionOk="0">
                            <a:moveTo>
                              <a:pt x="107" y="1"/>
                            </a:moveTo>
                            <a:cubicBezTo>
                              <a:pt x="0" y="1"/>
                              <a:pt x="0" y="167"/>
                              <a:pt x="107" y="167"/>
                            </a:cubicBezTo>
                            <a:lnTo>
                              <a:pt x="314" y="167"/>
                            </a:lnTo>
                            <a:cubicBezTo>
                              <a:pt x="420" y="167"/>
                              <a:pt x="421" y="1"/>
                              <a:pt x="314" y="1"/>
                            </a:cubicBez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custDataLst>
                          <p:tags r:id="rId267"/>
                        </p:custDataLst>
                      </p:nvPr>
                    </p:nvSpPr>
                    <p:spPr>
                      <a:xfrm>
                        <a:off x="3232518" y="588166"/>
                        <a:ext cx="37778" cy="12772"/>
                      </a:xfrm>
                      <a:custGeom>
                        <a:avLst/>
                        <a:gdLst/>
                        <a:ahLst/>
                        <a:cxnLst/>
                        <a:rect l="l" t="t" r="r" b="b"/>
                        <a:pathLst>
                          <a:path w="491" h="166" extrusionOk="0">
                            <a:moveTo>
                              <a:pt x="386" y="1"/>
                            </a:moveTo>
                            <a:cubicBezTo>
                              <a:pt x="385" y="1"/>
                              <a:pt x="385" y="1"/>
                              <a:pt x="384" y="1"/>
                            </a:cubicBezTo>
                            <a:lnTo>
                              <a:pt x="108" y="1"/>
                            </a:lnTo>
                            <a:cubicBezTo>
                              <a:pt x="0" y="1"/>
                              <a:pt x="0" y="165"/>
                              <a:pt x="108" y="165"/>
                            </a:cubicBezTo>
                            <a:lnTo>
                              <a:pt x="384" y="165"/>
                            </a:lnTo>
                            <a:cubicBezTo>
                              <a:pt x="490" y="165"/>
                              <a:pt x="491" y="1"/>
                              <a:pt x="386" y="1"/>
                            </a:cubicBez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custDataLst>
                          <p:tags r:id="rId268"/>
                        </p:custDataLst>
                      </p:nvPr>
                    </p:nvSpPr>
                    <p:spPr>
                      <a:xfrm>
                        <a:off x="3433331" y="614249"/>
                        <a:ext cx="23313" cy="12926"/>
                      </a:xfrm>
                      <a:custGeom>
                        <a:avLst/>
                        <a:gdLst/>
                        <a:ahLst/>
                        <a:cxnLst/>
                        <a:rect l="l" t="t" r="r" b="b"/>
                        <a:pathLst>
                          <a:path w="303" h="168" extrusionOk="0">
                            <a:moveTo>
                              <a:pt x="85" y="1"/>
                            </a:moveTo>
                            <a:cubicBezTo>
                              <a:pt x="42" y="1"/>
                              <a:pt x="1" y="38"/>
                              <a:pt x="2" y="84"/>
                            </a:cubicBezTo>
                            <a:cubicBezTo>
                              <a:pt x="5" y="128"/>
                              <a:pt x="38" y="168"/>
                              <a:pt x="85" y="168"/>
                            </a:cubicBezTo>
                            <a:lnTo>
                              <a:pt x="217" y="168"/>
                            </a:lnTo>
                            <a:cubicBezTo>
                              <a:pt x="260" y="168"/>
                              <a:pt x="302" y="129"/>
                              <a:pt x="300" y="84"/>
                            </a:cubicBezTo>
                            <a:cubicBezTo>
                              <a:pt x="298" y="38"/>
                              <a:pt x="264" y="1"/>
                              <a:pt x="217" y="1"/>
                            </a:cubicBez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 name="Google Shape;30;p2"/>
                    <p:cNvSpPr/>
                    <p:nvPr>
                      <p:custDataLst>
                        <p:tags r:id="rId238"/>
                      </p:custDataLst>
                    </p:nvPr>
                  </p:nvSpPr>
                  <p:spPr>
                    <a:xfrm>
                      <a:off x="3089564" y="511919"/>
                      <a:ext cx="485491" cy="70708"/>
                    </a:xfrm>
                    <a:custGeom>
                      <a:avLst/>
                      <a:gdLst/>
                      <a:ahLst/>
                      <a:cxnLst/>
                      <a:rect l="l" t="t" r="r" b="b"/>
                      <a:pathLst>
                        <a:path w="6310" h="919" extrusionOk="0">
                          <a:moveTo>
                            <a:pt x="6309" y="1"/>
                          </a:moveTo>
                          <a:lnTo>
                            <a:pt x="1" y="461"/>
                          </a:lnTo>
                          <a:lnTo>
                            <a:pt x="6309" y="919"/>
                          </a:lnTo>
                          <a:lnTo>
                            <a:pt x="6309" y="1"/>
                          </a:ln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custDataLst>
                        <p:tags r:id="rId239"/>
                      </p:custDataLst>
                    </p:nvPr>
                  </p:nvSpPr>
                  <p:spPr>
                    <a:xfrm>
                      <a:off x="3147345" y="482450"/>
                      <a:ext cx="41317" cy="12772"/>
                    </a:xfrm>
                    <a:custGeom>
                      <a:avLst/>
                      <a:gdLst/>
                      <a:ahLst/>
                      <a:cxnLst/>
                      <a:rect l="l" t="t" r="r" b="b"/>
                      <a:pathLst>
                        <a:path w="537" h="166" extrusionOk="0">
                          <a:moveTo>
                            <a:pt x="108" y="0"/>
                          </a:moveTo>
                          <a:cubicBezTo>
                            <a:pt x="1" y="0"/>
                            <a:pt x="1" y="166"/>
                            <a:pt x="108" y="166"/>
                          </a:cubicBezTo>
                          <a:lnTo>
                            <a:pt x="429" y="166"/>
                          </a:lnTo>
                          <a:cubicBezTo>
                            <a:pt x="537" y="166"/>
                            <a:pt x="537" y="0"/>
                            <a:pt x="429"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custDataLst>
                        <p:tags r:id="rId240"/>
                      </p:custDataLst>
                    </p:nvPr>
                  </p:nvSpPr>
                  <p:spPr>
                    <a:xfrm>
                      <a:off x="3023703" y="484682"/>
                      <a:ext cx="67553" cy="12772"/>
                    </a:xfrm>
                    <a:custGeom>
                      <a:avLst/>
                      <a:gdLst/>
                      <a:ahLst/>
                      <a:cxnLst/>
                      <a:rect l="l" t="t" r="r" b="b"/>
                      <a:pathLst>
                        <a:path w="878" h="166" extrusionOk="0">
                          <a:moveTo>
                            <a:pt x="107" y="0"/>
                          </a:moveTo>
                          <a:cubicBezTo>
                            <a:pt x="1" y="0"/>
                            <a:pt x="1" y="165"/>
                            <a:pt x="107" y="165"/>
                          </a:cubicBezTo>
                          <a:lnTo>
                            <a:pt x="771" y="165"/>
                          </a:lnTo>
                          <a:cubicBezTo>
                            <a:pt x="878" y="165"/>
                            <a:pt x="878" y="0"/>
                            <a:pt x="771"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custDataLst>
                        <p:tags r:id="rId241"/>
                      </p:custDataLst>
                    </p:nvPr>
                  </p:nvSpPr>
                  <p:spPr>
                    <a:xfrm>
                      <a:off x="2772340" y="582165"/>
                      <a:ext cx="36162" cy="12772"/>
                    </a:xfrm>
                    <a:custGeom>
                      <a:avLst/>
                      <a:gdLst/>
                      <a:ahLst/>
                      <a:cxnLst/>
                      <a:rect l="l" t="t" r="r" b="b"/>
                      <a:pathLst>
                        <a:path w="470" h="166" extrusionOk="0">
                          <a:moveTo>
                            <a:pt x="108" y="0"/>
                          </a:moveTo>
                          <a:cubicBezTo>
                            <a:pt x="0" y="0"/>
                            <a:pt x="0" y="165"/>
                            <a:pt x="108" y="165"/>
                          </a:cubicBezTo>
                          <a:lnTo>
                            <a:pt x="363" y="165"/>
                          </a:lnTo>
                          <a:cubicBezTo>
                            <a:pt x="470" y="165"/>
                            <a:pt x="470" y="0"/>
                            <a:pt x="363"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custDataLst>
                        <p:tags r:id="rId242"/>
                      </p:custDataLst>
                    </p:nvPr>
                  </p:nvSpPr>
                  <p:spPr>
                    <a:xfrm>
                      <a:off x="2731023" y="563084"/>
                      <a:ext cx="16465" cy="12849"/>
                    </a:xfrm>
                    <a:custGeom>
                      <a:avLst/>
                      <a:gdLst/>
                      <a:ahLst/>
                      <a:cxnLst/>
                      <a:rect l="l" t="t" r="r" b="b"/>
                      <a:pathLst>
                        <a:path w="214" h="167" extrusionOk="0">
                          <a:moveTo>
                            <a:pt x="108" y="0"/>
                          </a:moveTo>
                          <a:cubicBezTo>
                            <a:pt x="0" y="0"/>
                            <a:pt x="0" y="166"/>
                            <a:pt x="108" y="166"/>
                          </a:cubicBezTo>
                          <a:cubicBezTo>
                            <a:pt x="214" y="166"/>
                            <a:pt x="214" y="0"/>
                            <a:pt x="108"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custDataLst>
                        <p:tags r:id="rId243"/>
                      </p:custDataLst>
                    </p:nvPr>
                  </p:nvSpPr>
                  <p:spPr>
                    <a:xfrm>
                      <a:off x="2972846" y="504071"/>
                      <a:ext cx="47010" cy="12849"/>
                    </a:xfrm>
                    <a:custGeom>
                      <a:avLst/>
                      <a:gdLst/>
                      <a:ahLst/>
                      <a:cxnLst/>
                      <a:rect l="l" t="t" r="r" b="b"/>
                      <a:pathLst>
                        <a:path w="611" h="167" extrusionOk="0">
                          <a:moveTo>
                            <a:pt x="108" y="1"/>
                          </a:moveTo>
                          <a:cubicBezTo>
                            <a:pt x="0" y="1"/>
                            <a:pt x="0" y="167"/>
                            <a:pt x="108" y="167"/>
                          </a:cubicBezTo>
                          <a:lnTo>
                            <a:pt x="504" y="167"/>
                          </a:lnTo>
                          <a:cubicBezTo>
                            <a:pt x="611" y="167"/>
                            <a:pt x="611" y="1"/>
                            <a:pt x="504" y="1"/>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custDataLst>
                        <p:tags r:id="rId244"/>
                      </p:custDataLst>
                    </p:nvPr>
                  </p:nvSpPr>
                  <p:spPr>
                    <a:xfrm>
                      <a:off x="2939069" y="475526"/>
                      <a:ext cx="56782" cy="12849"/>
                    </a:xfrm>
                    <a:custGeom>
                      <a:avLst/>
                      <a:gdLst/>
                      <a:ahLst/>
                      <a:cxnLst/>
                      <a:rect l="l" t="t" r="r" b="b"/>
                      <a:pathLst>
                        <a:path w="738" h="167" extrusionOk="0">
                          <a:moveTo>
                            <a:pt x="107" y="0"/>
                          </a:moveTo>
                          <a:cubicBezTo>
                            <a:pt x="0" y="0"/>
                            <a:pt x="0" y="166"/>
                            <a:pt x="107" y="166"/>
                          </a:cubicBezTo>
                          <a:lnTo>
                            <a:pt x="631" y="166"/>
                          </a:lnTo>
                          <a:cubicBezTo>
                            <a:pt x="738" y="166"/>
                            <a:pt x="738" y="0"/>
                            <a:pt x="631"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custDataLst>
                        <p:tags r:id="rId245"/>
                      </p:custDataLst>
                    </p:nvPr>
                  </p:nvSpPr>
                  <p:spPr>
                    <a:xfrm>
                      <a:off x="2664624" y="571008"/>
                      <a:ext cx="31776" cy="12849"/>
                    </a:xfrm>
                    <a:custGeom>
                      <a:avLst/>
                      <a:gdLst/>
                      <a:ahLst/>
                      <a:cxnLst/>
                      <a:rect l="l" t="t" r="r" b="b"/>
                      <a:pathLst>
                        <a:path w="413" h="167" extrusionOk="0">
                          <a:moveTo>
                            <a:pt x="107" y="1"/>
                          </a:moveTo>
                          <a:cubicBezTo>
                            <a:pt x="1" y="1"/>
                            <a:pt x="1" y="166"/>
                            <a:pt x="107" y="166"/>
                          </a:cubicBezTo>
                          <a:lnTo>
                            <a:pt x="305" y="166"/>
                          </a:lnTo>
                          <a:cubicBezTo>
                            <a:pt x="411" y="166"/>
                            <a:pt x="413" y="1"/>
                            <a:pt x="305" y="1"/>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custDataLst>
                        <p:tags r:id="rId246"/>
                      </p:custDataLst>
                    </p:nvPr>
                  </p:nvSpPr>
                  <p:spPr>
                    <a:xfrm>
                      <a:off x="2813887" y="602785"/>
                      <a:ext cx="31776" cy="12849"/>
                    </a:xfrm>
                    <a:custGeom>
                      <a:avLst/>
                      <a:gdLst/>
                      <a:ahLst/>
                      <a:cxnLst/>
                      <a:rect l="l" t="t" r="r" b="b"/>
                      <a:pathLst>
                        <a:path w="413" h="167" extrusionOk="0">
                          <a:moveTo>
                            <a:pt x="107" y="1"/>
                          </a:moveTo>
                          <a:cubicBezTo>
                            <a:pt x="0" y="1"/>
                            <a:pt x="0" y="166"/>
                            <a:pt x="107" y="166"/>
                          </a:cubicBezTo>
                          <a:lnTo>
                            <a:pt x="305" y="166"/>
                          </a:lnTo>
                          <a:cubicBezTo>
                            <a:pt x="412" y="166"/>
                            <a:pt x="412" y="1"/>
                            <a:pt x="305" y="1"/>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custDataLst>
                        <p:tags r:id="rId247"/>
                      </p:custDataLst>
                    </p:nvPr>
                  </p:nvSpPr>
                  <p:spPr>
                    <a:xfrm>
                      <a:off x="3444719" y="544541"/>
                      <a:ext cx="35700" cy="12849"/>
                    </a:xfrm>
                    <a:custGeom>
                      <a:avLst/>
                      <a:gdLst/>
                      <a:ahLst/>
                      <a:cxnLst/>
                      <a:rect l="l" t="t" r="r" b="b"/>
                      <a:pathLst>
                        <a:path w="464" h="167" extrusionOk="0">
                          <a:moveTo>
                            <a:pt x="108" y="0"/>
                          </a:moveTo>
                          <a:cubicBezTo>
                            <a:pt x="1" y="0"/>
                            <a:pt x="1" y="166"/>
                            <a:pt x="108" y="166"/>
                          </a:cubicBezTo>
                          <a:lnTo>
                            <a:pt x="359" y="166"/>
                          </a:lnTo>
                          <a:cubicBezTo>
                            <a:pt x="464" y="166"/>
                            <a:pt x="464" y="0"/>
                            <a:pt x="359"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custDataLst>
                        <p:tags r:id="rId248"/>
                      </p:custDataLst>
                    </p:nvPr>
                  </p:nvSpPr>
                  <p:spPr>
                    <a:xfrm>
                      <a:off x="3501654" y="544541"/>
                      <a:ext cx="45010" cy="12849"/>
                    </a:xfrm>
                    <a:custGeom>
                      <a:avLst/>
                      <a:gdLst/>
                      <a:ahLst/>
                      <a:cxnLst/>
                      <a:rect l="l" t="t" r="r" b="b"/>
                      <a:pathLst>
                        <a:path w="585" h="167" extrusionOk="0">
                          <a:moveTo>
                            <a:pt x="108" y="0"/>
                          </a:moveTo>
                          <a:cubicBezTo>
                            <a:pt x="0" y="0"/>
                            <a:pt x="0" y="166"/>
                            <a:pt x="108" y="166"/>
                          </a:cubicBezTo>
                          <a:lnTo>
                            <a:pt x="478" y="166"/>
                          </a:lnTo>
                          <a:cubicBezTo>
                            <a:pt x="584" y="166"/>
                            <a:pt x="584" y="0"/>
                            <a:pt x="478"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custDataLst>
                        <p:tags r:id="rId249"/>
                      </p:custDataLst>
                    </p:nvPr>
                  </p:nvSpPr>
                  <p:spPr>
                    <a:xfrm>
                      <a:off x="3486805" y="521767"/>
                      <a:ext cx="20466" cy="12926"/>
                    </a:xfrm>
                    <a:custGeom>
                      <a:avLst/>
                      <a:gdLst/>
                      <a:ahLst/>
                      <a:cxnLst/>
                      <a:rect l="l" t="t" r="r" b="b"/>
                      <a:pathLst>
                        <a:path w="266" h="168" extrusionOk="0">
                          <a:moveTo>
                            <a:pt x="85" y="0"/>
                          </a:moveTo>
                          <a:cubicBezTo>
                            <a:pt x="42" y="0"/>
                            <a:pt x="0" y="38"/>
                            <a:pt x="1" y="84"/>
                          </a:cubicBezTo>
                          <a:cubicBezTo>
                            <a:pt x="5" y="127"/>
                            <a:pt x="38" y="167"/>
                            <a:pt x="85" y="167"/>
                          </a:cubicBezTo>
                          <a:lnTo>
                            <a:pt x="181" y="167"/>
                          </a:lnTo>
                          <a:cubicBezTo>
                            <a:pt x="224" y="167"/>
                            <a:pt x="265" y="129"/>
                            <a:pt x="263" y="84"/>
                          </a:cubicBezTo>
                          <a:cubicBezTo>
                            <a:pt x="261" y="38"/>
                            <a:pt x="228" y="0"/>
                            <a:pt x="181"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custDataLst>
                        <p:tags r:id="rId250"/>
                      </p:custDataLst>
                    </p:nvPr>
                  </p:nvSpPr>
                  <p:spPr>
                    <a:xfrm>
                      <a:off x="3384090" y="697344"/>
                      <a:ext cx="24005" cy="12772"/>
                    </a:xfrm>
                    <a:custGeom>
                      <a:avLst/>
                      <a:gdLst/>
                      <a:ahLst/>
                      <a:cxnLst/>
                      <a:rect l="l" t="t" r="r" b="b"/>
                      <a:pathLst>
                        <a:path w="312" h="166" extrusionOk="0">
                          <a:moveTo>
                            <a:pt x="84" y="0"/>
                          </a:moveTo>
                          <a:cubicBezTo>
                            <a:pt x="40" y="0"/>
                            <a:pt x="0" y="38"/>
                            <a:pt x="0" y="82"/>
                          </a:cubicBezTo>
                          <a:cubicBezTo>
                            <a:pt x="0" y="127"/>
                            <a:pt x="38" y="166"/>
                            <a:pt x="84" y="166"/>
                          </a:cubicBezTo>
                          <a:lnTo>
                            <a:pt x="228" y="166"/>
                          </a:lnTo>
                          <a:cubicBezTo>
                            <a:pt x="272" y="166"/>
                            <a:pt x="311" y="128"/>
                            <a:pt x="311" y="82"/>
                          </a:cubicBezTo>
                          <a:cubicBezTo>
                            <a:pt x="309" y="39"/>
                            <a:pt x="272" y="0"/>
                            <a:pt x="228"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custDataLst>
                        <p:tags r:id="rId251"/>
                      </p:custDataLst>
                    </p:nvPr>
                  </p:nvSpPr>
                  <p:spPr>
                    <a:xfrm>
                      <a:off x="3270988" y="714809"/>
                      <a:ext cx="20466" cy="20774"/>
                    </a:xfrm>
                    <a:custGeom>
                      <a:avLst/>
                      <a:gdLst/>
                      <a:ahLst/>
                      <a:cxnLst/>
                      <a:rect l="l" t="t" r="r" b="b"/>
                      <a:pathLst>
                        <a:path w="266" h="270" extrusionOk="0">
                          <a:moveTo>
                            <a:pt x="171" y="0"/>
                          </a:moveTo>
                          <a:cubicBezTo>
                            <a:pt x="142" y="0"/>
                            <a:pt x="116" y="15"/>
                            <a:pt x="98" y="41"/>
                          </a:cubicBezTo>
                          <a:cubicBezTo>
                            <a:pt x="74" y="77"/>
                            <a:pt x="50" y="110"/>
                            <a:pt x="26" y="145"/>
                          </a:cubicBezTo>
                          <a:cubicBezTo>
                            <a:pt x="1" y="182"/>
                            <a:pt x="18" y="239"/>
                            <a:pt x="56" y="259"/>
                          </a:cubicBezTo>
                          <a:cubicBezTo>
                            <a:pt x="70" y="266"/>
                            <a:pt x="84" y="270"/>
                            <a:pt x="98" y="270"/>
                          </a:cubicBezTo>
                          <a:cubicBezTo>
                            <a:pt x="126" y="270"/>
                            <a:pt x="152" y="255"/>
                            <a:pt x="170" y="229"/>
                          </a:cubicBezTo>
                          <a:cubicBezTo>
                            <a:pt x="193" y="193"/>
                            <a:pt x="218" y="160"/>
                            <a:pt x="241" y="125"/>
                          </a:cubicBezTo>
                          <a:cubicBezTo>
                            <a:pt x="266" y="88"/>
                            <a:pt x="249" y="31"/>
                            <a:pt x="212" y="11"/>
                          </a:cubicBezTo>
                          <a:cubicBezTo>
                            <a:pt x="198" y="4"/>
                            <a:pt x="184" y="0"/>
                            <a:pt x="171"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custDataLst>
                        <p:tags r:id="rId252"/>
                      </p:custDataLst>
                    </p:nvPr>
                  </p:nvSpPr>
                  <p:spPr>
                    <a:xfrm>
                      <a:off x="3070021" y="702653"/>
                      <a:ext cx="40470" cy="12849"/>
                    </a:xfrm>
                    <a:custGeom>
                      <a:avLst/>
                      <a:gdLst/>
                      <a:ahLst/>
                      <a:cxnLst/>
                      <a:rect l="l" t="t" r="r" b="b"/>
                      <a:pathLst>
                        <a:path w="526" h="167" extrusionOk="0">
                          <a:moveTo>
                            <a:pt x="108" y="1"/>
                          </a:moveTo>
                          <a:cubicBezTo>
                            <a:pt x="0" y="1"/>
                            <a:pt x="0" y="167"/>
                            <a:pt x="108" y="167"/>
                          </a:cubicBezTo>
                          <a:lnTo>
                            <a:pt x="418" y="167"/>
                          </a:lnTo>
                          <a:cubicBezTo>
                            <a:pt x="525" y="167"/>
                            <a:pt x="525" y="1"/>
                            <a:pt x="418" y="1"/>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custDataLst>
                        <p:tags r:id="rId253"/>
                      </p:custDataLst>
                    </p:nvPr>
                  </p:nvSpPr>
                  <p:spPr>
                    <a:xfrm>
                      <a:off x="3020471" y="720195"/>
                      <a:ext cx="28545" cy="12772"/>
                    </a:xfrm>
                    <a:custGeom>
                      <a:avLst/>
                      <a:gdLst/>
                      <a:ahLst/>
                      <a:cxnLst/>
                      <a:rect l="l" t="t" r="r" b="b"/>
                      <a:pathLst>
                        <a:path w="371" h="166" extrusionOk="0">
                          <a:moveTo>
                            <a:pt x="107" y="0"/>
                          </a:moveTo>
                          <a:cubicBezTo>
                            <a:pt x="1" y="0"/>
                            <a:pt x="1" y="165"/>
                            <a:pt x="107" y="165"/>
                          </a:cubicBezTo>
                          <a:lnTo>
                            <a:pt x="263" y="165"/>
                          </a:lnTo>
                          <a:cubicBezTo>
                            <a:pt x="370" y="165"/>
                            <a:pt x="370" y="0"/>
                            <a:pt x="263"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custDataLst>
                        <p:tags r:id="rId254"/>
                      </p:custDataLst>
                    </p:nvPr>
                  </p:nvSpPr>
                  <p:spPr>
                    <a:xfrm>
                      <a:off x="3058941" y="738892"/>
                      <a:ext cx="23159" cy="12926"/>
                    </a:xfrm>
                    <a:custGeom>
                      <a:avLst/>
                      <a:gdLst/>
                      <a:ahLst/>
                      <a:cxnLst/>
                      <a:rect l="l" t="t" r="r" b="b"/>
                      <a:pathLst>
                        <a:path w="301" h="168" extrusionOk="0">
                          <a:moveTo>
                            <a:pt x="85" y="0"/>
                          </a:moveTo>
                          <a:cubicBezTo>
                            <a:pt x="42" y="0"/>
                            <a:pt x="1" y="38"/>
                            <a:pt x="2" y="84"/>
                          </a:cubicBezTo>
                          <a:cubicBezTo>
                            <a:pt x="4" y="129"/>
                            <a:pt x="38" y="167"/>
                            <a:pt x="85" y="167"/>
                          </a:cubicBezTo>
                          <a:lnTo>
                            <a:pt x="216" y="167"/>
                          </a:lnTo>
                          <a:cubicBezTo>
                            <a:pt x="259" y="167"/>
                            <a:pt x="301" y="130"/>
                            <a:pt x="300" y="84"/>
                          </a:cubicBezTo>
                          <a:cubicBezTo>
                            <a:pt x="298" y="39"/>
                            <a:pt x="262" y="0"/>
                            <a:pt x="216"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custDataLst>
                        <p:tags r:id="rId255"/>
                      </p:custDataLst>
                    </p:nvPr>
                  </p:nvSpPr>
                  <p:spPr>
                    <a:xfrm>
                      <a:off x="2977308" y="712193"/>
                      <a:ext cx="34854" cy="12695"/>
                    </a:xfrm>
                    <a:custGeom>
                      <a:avLst/>
                      <a:gdLst/>
                      <a:ahLst/>
                      <a:cxnLst/>
                      <a:rect l="l" t="t" r="r" b="b"/>
                      <a:pathLst>
                        <a:path w="453" h="165" extrusionOk="0">
                          <a:moveTo>
                            <a:pt x="108" y="0"/>
                          </a:moveTo>
                          <a:cubicBezTo>
                            <a:pt x="1" y="0"/>
                            <a:pt x="1" y="165"/>
                            <a:pt x="108" y="165"/>
                          </a:cubicBezTo>
                          <a:lnTo>
                            <a:pt x="347" y="165"/>
                          </a:lnTo>
                          <a:cubicBezTo>
                            <a:pt x="452" y="165"/>
                            <a:pt x="452" y="0"/>
                            <a:pt x="347"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custDataLst>
                        <p:tags r:id="rId256"/>
                      </p:custDataLst>
                    </p:nvPr>
                  </p:nvSpPr>
                  <p:spPr>
                    <a:xfrm>
                      <a:off x="2958919" y="741584"/>
                      <a:ext cx="33084" cy="12849"/>
                    </a:xfrm>
                    <a:custGeom>
                      <a:avLst/>
                      <a:gdLst/>
                      <a:ahLst/>
                      <a:cxnLst/>
                      <a:rect l="l" t="t" r="r" b="b"/>
                      <a:pathLst>
                        <a:path w="430" h="167" extrusionOk="0">
                          <a:moveTo>
                            <a:pt x="107" y="1"/>
                          </a:moveTo>
                          <a:cubicBezTo>
                            <a:pt x="0" y="1"/>
                            <a:pt x="0" y="167"/>
                            <a:pt x="107" y="167"/>
                          </a:cubicBezTo>
                          <a:lnTo>
                            <a:pt x="322" y="167"/>
                          </a:lnTo>
                          <a:cubicBezTo>
                            <a:pt x="430" y="167"/>
                            <a:pt x="430" y="1"/>
                            <a:pt x="322" y="1"/>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005" name="Google Shape;2005;p31"/>
                <p:cNvGrpSpPr/>
                <p:nvPr/>
              </p:nvGrpSpPr>
              <p:grpSpPr>
                <a:xfrm>
                  <a:off x="0" y="4031"/>
                  <a:ext cx="14400" cy="4069"/>
                  <a:chOff x="306490" y="4517800"/>
                  <a:chExt cx="1055467" cy="405551"/>
                </a:xfrm>
              </p:grpSpPr>
              <p:sp>
                <p:nvSpPr>
                  <p:cNvPr id="2006" name="Google Shape;2006;p31"/>
                  <p:cNvSpPr/>
                  <p:nvPr>
                    <p:custDataLst>
                      <p:tags r:id="rId226"/>
                    </p:custDataLst>
                  </p:nvPr>
                </p:nvSpPr>
                <p:spPr>
                  <a:xfrm>
                    <a:off x="306490" y="4517800"/>
                    <a:ext cx="1055463" cy="405474"/>
                  </a:xfrm>
                  <a:custGeom>
                    <a:avLst/>
                    <a:gdLst/>
                    <a:ahLst/>
                    <a:cxnLst/>
                    <a:rect l="l" t="t" r="r" b="b"/>
                    <a:pathLst>
                      <a:path w="13718" h="5270" extrusionOk="0">
                        <a:moveTo>
                          <a:pt x="1293" y="0"/>
                        </a:moveTo>
                        <a:cubicBezTo>
                          <a:pt x="931" y="0"/>
                          <a:pt x="565" y="185"/>
                          <a:pt x="420" y="516"/>
                        </a:cubicBezTo>
                        <a:cubicBezTo>
                          <a:pt x="327" y="379"/>
                          <a:pt x="167" y="290"/>
                          <a:pt x="4" y="283"/>
                        </a:cubicBezTo>
                        <a:lnTo>
                          <a:pt x="1" y="5269"/>
                        </a:lnTo>
                        <a:lnTo>
                          <a:pt x="13718" y="5268"/>
                        </a:lnTo>
                        <a:lnTo>
                          <a:pt x="13718" y="3306"/>
                        </a:lnTo>
                        <a:cubicBezTo>
                          <a:pt x="13680" y="3296"/>
                          <a:pt x="13639" y="3291"/>
                          <a:pt x="13598" y="3291"/>
                        </a:cubicBezTo>
                        <a:cubicBezTo>
                          <a:pt x="13374" y="3291"/>
                          <a:pt x="13123" y="3440"/>
                          <a:pt x="13058" y="3646"/>
                        </a:cubicBezTo>
                        <a:cubicBezTo>
                          <a:pt x="12981" y="3595"/>
                          <a:pt x="12890" y="3567"/>
                          <a:pt x="12798" y="3567"/>
                        </a:cubicBezTo>
                        <a:cubicBezTo>
                          <a:pt x="12758" y="3567"/>
                          <a:pt x="12719" y="3572"/>
                          <a:pt x="12680" y="3583"/>
                        </a:cubicBezTo>
                        <a:cubicBezTo>
                          <a:pt x="12552" y="3618"/>
                          <a:pt x="12422" y="3683"/>
                          <a:pt x="12364" y="3803"/>
                        </a:cubicBezTo>
                        <a:cubicBezTo>
                          <a:pt x="12166" y="3666"/>
                          <a:pt x="11932" y="3568"/>
                          <a:pt x="11692" y="3568"/>
                        </a:cubicBezTo>
                        <a:cubicBezTo>
                          <a:pt x="11674" y="3568"/>
                          <a:pt x="11657" y="3568"/>
                          <a:pt x="11639" y="3569"/>
                        </a:cubicBezTo>
                        <a:cubicBezTo>
                          <a:pt x="11382" y="3585"/>
                          <a:pt x="11133" y="3713"/>
                          <a:pt x="11036" y="3954"/>
                        </a:cubicBezTo>
                        <a:cubicBezTo>
                          <a:pt x="10842" y="3678"/>
                          <a:pt x="10528" y="3489"/>
                          <a:pt x="10193" y="3446"/>
                        </a:cubicBezTo>
                        <a:cubicBezTo>
                          <a:pt x="10143" y="3440"/>
                          <a:pt x="10094" y="3437"/>
                          <a:pt x="10044" y="3437"/>
                        </a:cubicBezTo>
                        <a:cubicBezTo>
                          <a:pt x="9757" y="3437"/>
                          <a:pt x="9474" y="3542"/>
                          <a:pt x="9254" y="3729"/>
                        </a:cubicBezTo>
                        <a:cubicBezTo>
                          <a:pt x="9181" y="3510"/>
                          <a:pt x="9009" y="3326"/>
                          <a:pt x="8795" y="3239"/>
                        </a:cubicBezTo>
                        <a:cubicBezTo>
                          <a:pt x="8688" y="3195"/>
                          <a:pt x="8573" y="3171"/>
                          <a:pt x="8458" y="3171"/>
                        </a:cubicBezTo>
                        <a:cubicBezTo>
                          <a:pt x="8346" y="3171"/>
                          <a:pt x="8235" y="3194"/>
                          <a:pt x="8133" y="3246"/>
                        </a:cubicBezTo>
                        <a:cubicBezTo>
                          <a:pt x="8037" y="2967"/>
                          <a:pt x="7836" y="2727"/>
                          <a:pt x="7576" y="2587"/>
                        </a:cubicBezTo>
                        <a:cubicBezTo>
                          <a:pt x="7399" y="2491"/>
                          <a:pt x="7170" y="2439"/>
                          <a:pt x="6953" y="2439"/>
                        </a:cubicBezTo>
                        <a:cubicBezTo>
                          <a:pt x="6852" y="2439"/>
                          <a:pt x="6753" y="2451"/>
                          <a:pt x="6663" y="2474"/>
                        </a:cubicBezTo>
                        <a:cubicBezTo>
                          <a:pt x="6607" y="2234"/>
                          <a:pt x="6450" y="2019"/>
                          <a:pt x="6237" y="1895"/>
                        </a:cubicBezTo>
                        <a:cubicBezTo>
                          <a:pt x="6087" y="1809"/>
                          <a:pt x="5933" y="1754"/>
                          <a:pt x="5772" y="1754"/>
                        </a:cubicBezTo>
                        <a:cubicBezTo>
                          <a:pt x="5705" y="1754"/>
                          <a:pt x="5636" y="1763"/>
                          <a:pt x="5567" y="1785"/>
                        </a:cubicBezTo>
                        <a:cubicBezTo>
                          <a:pt x="5478" y="1395"/>
                          <a:pt x="5226" y="1044"/>
                          <a:pt x="4887" y="835"/>
                        </a:cubicBezTo>
                        <a:cubicBezTo>
                          <a:pt x="4649" y="689"/>
                          <a:pt x="4370" y="612"/>
                          <a:pt x="4091" y="612"/>
                        </a:cubicBezTo>
                        <a:cubicBezTo>
                          <a:pt x="3972" y="612"/>
                          <a:pt x="3853" y="626"/>
                          <a:pt x="3737" y="654"/>
                        </a:cubicBezTo>
                        <a:cubicBezTo>
                          <a:pt x="3536" y="704"/>
                          <a:pt x="3340" y="802"/>
                          <a:pt x="3225" y="974"/>
                        </a:cubicBezTo>
                        <a:cubicBezTo>
                          <a:pt x="3136" y="793"/>
                          <a:pt x="2943" y="679"/>
                          <a:pt x="2755" y="679"/>
                        </a:cubicBezTo>
                        <a:cubicBezTo>
                          <a:pt x="2660" y="679"/>
                          <a:pt x="2565" y="708"/>
                          <a:pt x="2487" y="774"/>
                        </a:cubicBezTo>
                        <a:cubicBezTo>
                          <a:pt x="2257" y="413"/>
                          <a:pt x="1912" y="105"/>
                          <a:pt x="1495" y="20"/>
                        </a:cubicBezTo>
                        <a:cubicBezTo>
                          <a:pt x="1429" y="7"/>
                          <a:pt x="1361" y="0"/>
                          <a:pt x="1293" y="0"/>
                        </a:cubicBezTo>
                        <a:close/>
                      </a:path>
                    </a:pathLst>
                  </a:custGeom>
                  <a:solidFill>
                    <a:srgbClr val="75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31"/>
                  <p:cNvSpPr/>
                  <p:nvPr>
                    <p:custDataLst>
                      <p:tags r:id="rId227"/>
                    </p:custDataLst>
                  </p:nvPr>
                </p:nvSpPr>
                <p:spPr>
                  <a:xfrm>
                    <a:off x="306494" y="4610435"/>
                    <a:ext cx="1055463" cy="312915"/>
                  </a:xfrm>
                  <a:custGeom>
                    <a:avLst/>
                    <a:gdLst/>
                    <a:ahLst/>
                    <a:cxnLst/>
                    <a:rect l="l" t="t" r="r" b="b"/>
                    <a:pathLst>
                      <a:path w="13718" h="4067" extrusionOk="0">
                        <a:moveTo>
                          <a:pt x="1767" y="1"/>
                        </a:moveTo>
                        <a:cubicBezTo>
                          <a:pt x="1254" y="1"/>
                          <a:pt x="736" y="286"/>
                          <a:pt x="546" y="758"/>
                        </a:cubicBezTo>
                        <a:cubicBezTo>
                          <a:pt x="408" y="607"/>
                          <a:pt x="207" y="516"/>
                          <a:pt x="2" y="509"/>
                        </a:cubicBezTo>
                        <a:lnTo>
                          <a:pt x="1" y="4066"/>
                        </a:lnTo>
                        <a:lnTo>
                          <a:pt x="1" y="4066"/>
                        </a:lnTo>
                        <a:lnTo>
                          <a:pt x="13717" y="4064"/>
                        </a:lnTo>
                        <a:lnTo>
                          <a:pt x="13717" y="2759"/>
                        </a:lnTo>
                        <a:cubicBezTo>
                          <a:pt x="13714" y="2759"/>
                          <a:pt x="13712" y="2759"/>
                          <a:pt x="13709" y="2759"/>
                        </a:cubicBezTo>
                        <a:cubicBezTo>
                          <a:pt x="13540" y="2759"/>
                          <a:pt x="13370" y="2827"/>
                          <a:pt x="13248" y="2943"/>
                        </a:cubicBezTo>
                        <a:cubicBezTo>
                          <a:pt x="13123" y="3062"/>
                          <a:pt x="13066" y="3188"/>
                          <a:pt x="13064" y="3360"/>
                        </a:cubicBezTo>
                        <a:cubicBezTo>
                          <a:pt x="12998" y="3330"/>
                          <a:pt x="12925" y="3316"/>
                          <a:pt x="12852" y="3316"/>
                        </a:cubicBezTo>
                        <a:cubicBezTo>
                          <a:pt x="12785" y="3316"/>
                          <a:pt x="12718" y="3328"/>
                          <a:pt x="12656" y="3354"/>
                        </a:cubicBezTo>
                        <a:cubicBezTo>
                          <a:pt x="12527" y="3407"/>
                          <a:pt x="12438" y="3484"/>
                          <a:pt x="12388" y="3615"/>
                        </a:cubicBezTo>
                        <a:cubicBezTo>
                          <a:pt x="12169" y="3254"/>
                          <a:pt x="11754" y="3045"/>
                          <a:pt x="11335" y="2973"/>
                        </a:cubicBezTo>
                        <a:cubicBezTo>
                          <a:pt x="11225" y="2955"/>
                          <a:pt x="11112" y="2944"/>
                          <a:pt x="11000" y="2944"/>
                        </a:cubicBezTo>
                        <a:cubicBezTo>
                          <a:pt x="10835" y="2944"/>
                          <a:pt x="10671" y="2967"/>
                          <a:pt x="10515" y="3018"/>
                        </a:cubicBezTo>
                        <a:cubicBezTo>
                          <a:pt x="10254" y="3104"/>
                          <a:pt x="9909" y="3238"/>
                          <a:pt x="9775" y="3478"/>
                        </a:cubicBezTo>
                        <a:cubicBezTo>
                          <a:pt x="9640" y="3207"/>
                          <a:pt x="9416" y="2983"/>
                          <a:pt x="9145" y="2847"/>
                        </a:cubicBezTo>
                        <a:cubicBezTo>
                          <a:pt x="9037" y="2792"/>
                          <a:pt x="8919" y="2752"/>
                          <a:pt x="8798" y="2747"/>
                        </a:cubicBezTo>
                        <a:cubicBezTo>
                          <a:pt x="8790" y="2747"/>
                          <a:pt x="8782" y="2746"/>
                          <a:pt x="8774" y="2746"/>
                        </a:cubicBezTo>
                        <a:cubicBezTo>
                          <a:pt x="8579" y="2746"/>
                          <a:pt x="8387" y="2845"/>
                          <a:pt x="8211" y="2931"/>
                        </a:cubicBezTo>
                        <a:cubicBezTo>
                          <a:pt x="8164" y="2718"/>
                          <a:pt x="8003" y="2531"/>
                          <a:pt x="7798" y="2452"/>
                        </a:cubicBezTo>
                        <a:cubicBezTo>
                          <a:pt x="7713" y="2419"/>
                          <a:pt x="7618" y="2401"/>
                          <a:pt x="7524" y="2401"/>
                        </a:cubicBezTo>
                        <a:cubicBezTo>
                          <a:pt x="7395" y="2401"/>
                          <a:pt x="7266" y="2434"/>
                          <a:pt x="7160" y="2505"/>
                        </a:cubicBezTo>
                        <a:cubicBezTo>
                          <a:pt x="7083" y="2119"/>
                          <a:pt x="6807" y="1779"/>
                          <a:pt x="6443" y="1624"/>
                        </a:cubicBezTo>
                        <a:cubicBezTo>
                          <a:pt x="6302" y="1564"/>
                          <a:pt x="6146" y="1535"/>
                          <a:pt x="5989" y="1535"/>
                        </a:cubicBezTo>
                        <a:cubicBezTo>
                          <a:pt x="5743" y="1535"/>
                          <a:pt x="5492" y="1605"/>
                          <a:pt x="5288" y="1732"/>
                        </a:cubicBezTo>
                        <a:cubicBezTo>
                          <a:pt x="5169" y="1341"/>
                          <a:pt x="4828" y="1024"/>
                          <a:pt x="4429" y="932"/>
                        </a:cubicBezTo>
                        <a:cubicBezTo>
                          <a:pt x="4343" y="912"/>
                          <a:pt x="4256" y="903"/>
                          <a:pt x="4170" y="903"/>
                        </a:cubicBezTo>
                        <a:cubicBezTo>
                          <a:pt x="3852" y="903"/>
                          <a:pt x="3539" y="1034"/>
                          <a:pt x="3318" y="1268"/>
                        </a:cubicBezTo>
                        <a:cubicBezTo>
                          <a:pt x="3135" y="687"/>
                          <a:pt x="2667" y="175"/>
                          <a:pt x="2071" y="35"/>
                        </a:cubicBezTo>
                        <a:cubicBezTo>
                          <a:pt x="1972" y="12"/>
                          <a:pt x="1870" y="1"/>
                          <a:pt x="1767" y="1"/>
                        </a:cubicBezTo>
                        <a:close/>
                      </a:path>
                    </a:pathLst>
                  </a:custGeom>
                  <a:solidFill>
                    <a:srgbClr val="469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31"/>
                  <p:cNvSpPr/>
                  <p:nvPr>
                    <p:custDataLst>
                      <p:tags r:id="rId228"/>
                    </p:custDataLst>
                  </p:nvPr>
                </p:nvSpPr>
                <p:spPr>
                  <a:xfrm>
                    <a:off x="574395" y="4611359"/>
                    <a:ext cx="166344" cy="81403"/>
                  </a:xfrm>
                  <a:custGeom>
                    <a:avLst/>
                    <a:gdLst/>
                    <a:ahLst/>
                    <a:cxnLst/>
                    <a:rect l="l" t="t" r="r" b="b"/>
                    <a:pathLst>
                      <a:path w="2162" h="1058" extrusionOk="0">
                        <a:moveTo>
                          <a:pt x="116" y="1"/>
                        </a:moveTo>
                        <a:cubicBezTo>
                          <a:pt x="78" y="1"/>
                          <a:pt x="39" y="5"/>
                          <a:pt x="1" y="13"/>
                        </a:cubicBezTo>
                        <a:cubicBezTo>
                          <a:pt x="24" y="10"/>
                          <a:pt x="47" y="9"/>
                          <a:pt x="70" y="9"/>
                        </a:cubicBezTo>
                        <a:cubicBezTo>
                          <a:pt x="318" y="9"/>
                          <a:pt x="561" y="173"/>
                          <a:pt x="644" y="409"/>
                        </a:cubicBezTo>
                        <a:lnTo>
                          <a:pt x="662" y="458"/>
                        </a:lnTo>
                        <a:lnTo>
                          <a:pt x="688" y="411"/>
                        </a:lnTo>
                        <a:cubicBezTo>
                          <a:pt x="757" y="288"/>
                          <a:pt x="895" y="231"/>
                          <a:pt x="1033" y="231"/>
                        </a:cubicBezTo>
                        <a:cubicBezTo>
                          <a:pt x="1105" y="231"/>
                          <a:pt x="1177" y="246"/>
                          <a:pt x="1239" y="276"/>
                        </a:cubicBezTo>
                        <a:cubicBezTo>
                          <a:pt x="1335" y="322"/>
                          <a:pt x="1415" y="395"/>
                          <a:pt x="1482" y="478"/>
                        </a:cubicBezTo>
                        <a:cubicBezTo>
                          <a:pt x="1549" y="563"/>
                          <a:pt x="1601" y="659"/>
                          <a:pt x="1644" y="758"/>
                        </a:cubicBezTo>
                        <a:lnTo>
                          <a:pt x="1651" y="774"/>
                        </a:lnTo>
                        <a:lnTo>
                          <a:pt x="1666" y="770"/>
                        </a:lnTo>
                        <a:cubicBezTo>
                          <a:pt x="1693" y="764"/>
                          <a:pt x="1720" y="761"/>
                          <a:pt x="1747" y="761"/>
                        </a:cubicBezTo>
                        <a:cubicBezTo>
                          <a:pt x="1926" y="761"/>
                          <a:pt x="2100" y="891"/>
                          <a:pt x="2162" y="1058"/>
                        </a:cubicBezTo>
                        <a:cubicBezTo>
                          <a:pt x="2113" y="872"/>
                          <a:pt x="1926" y="723"/>
                          <a:pt x="1731" y="723"/>
                        </a:cubicBezTo>
                        <a:cubicBezTo>
                          <a:pt x="1713" y="723"/>
                          <a:pt x="1694" y="725"/>
                          <a:pt x="1675" y="728"/>
                        </a:cubicBezTo>
                        <a:lnTo>
                          <a:pt x="1675" y="728"/>
                        </a:lnTo>
                        <a:cubicBezTo>
                          <a:pt x="1593" y="525"/>
                          <a:pt x="1465" y="326"/>
                          <a:pt x="1262" y="228"/>
                        </a:cubicBezTo>
                        <a:cubicBezTo>
                          <a:pt x="1193" y="194"/>
                          <a:pt x="1114" y="177"/>
                          <a:pt x="1036" y="177"/>
                        </a:cubicBezTo>
                        <a:cubicBezTo>
                          <a:pt x="894" y="177"/>
                          <a:pt x="752" y="233"/>
                          <a:pt x="670" y="348"/>
                        </a:cubicBezTo>
                        <a:lnTo>
                          <a:pt x="670" y="348"/>
                        </a:lnTo>
                        <a:cubicBezTo>
                          <a:pt x="571" y="141"/>
                          <a:pt x="345" y="1"/>
                          <a:pt x="116" y="1"/>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31"/>
                  <p:cNvSpPr/>
                  <p:nvPr>
                    <p:custDataLst>
                      <p:tags r:id="rId229"/>
                    </p:custDataLst>
                  </p:nvPr>
                </p:nvSpPr>
                <p:spPr>
                  <a:xfrm>
                    <a:off x="404665" y="4699686"/>
                    <a:ext cx="159727" cy="66938"/>
                  </a:xfrm>
                  <a:custGeom>
                    <a:avLst/>
                    <a:gdLst/>
                    <a:ahLst/>
                    <a:cxnLst/>
                    <a:rect l="l" t="t" r="r" b="b"/>
                    <a:pathLst>
                      <a:path w="2076" h="870" extrusionOk="0">
                        <a:moveTo>
                          <a:pt x="203" y="0"/>
                        </a:moveTo>
                        <a:cubicBezTo>
                          <a:pt x="135" y="0"/>
                          <a:pt x="65" y="17"/>
                          <a:pt x="0" y="54"/>
                        </a:cubicBezTo>
                        <a:cubicBezTo>
                          <a:pt x="56" y="29"/>
                          <a:pt x="113" y="18"/>
                          <a:pt x="170" y="18"/>
                        </a:cubicBezTo>
                        <a:cubicBezTo>
                          <a:pt x="365" y="18"/>
                          <a:pt x="546" y="153"/>
                          <a:pt x="581" y="359"/>
                        </a:cubicBezTo>
                        <a:lnTo>
                          <a:pt x="589" y="410"/>
                        </a:lnTo>
                        <a:lnTo>
                          <a:pt x="622" y="370"/>
                        </a:lnTo>
                        <a:cubicBezTo>
                          <a:pt x="720" y="254"/>
                          <a:pt x="862" y="195"/>
                          <a:pt x="1003" y="195"/>
                        </a:cubicBezTo>
                        <a:cubicBezTo>
                          <a:pt x="1145" y="195"/>
                          <a:pt x="1286" y="255"/>
                          <a:pt x="1382" y="378"/>
                        </a:cubicBezTo>
                        <a:cubicBezTo>
                          <a:pt x="1443" y="452"/>
                          <a:pt x="1483" y="546"/>
                          <a:pt x="1492" y="643"/>
                        </a:cubicBezTo>
                        <a:lnTo>
                          <a:pt x="1496" y="674"/>
                        </a:lnTo>
                        <a:cubicBezTo>
                          <a:pt x="1546" y="644"/>
                          <a:pt x="1601" y="631"/>
                          <a:pt x="1656" y="631"/>
                        </a:cubicBezTo>
                        <a:cubicBezTo>
                          <a:pt x="1817" y="631"/>
                          <a:pt x="1983" y="743"/>
                          <a:pt x="2075" y="869"/>
                        </a:cubicBezTo>
                        <a:cubicBezTo>
                          <a:pt x="1990" y="723"/>
                          <a:pt x="1815" y="595"/>
                          <a:pt x="1639" y="595"/>
                        </a:cubicBezTo>
                        <a:cubicBezTo>
                          <a:pt x="1603" y="595"/>
                          <a:pt x="1567" y="600"/>
                          <a:pt x="1532" y="612"/>
                        </a:cubicBezTo>
                        <a:lnTo>
                          <a:pt x="1532" y="612"/>
                        </a:lnTo>
                        <a:cubicBezTo>
                          <a:pt x="1508" y="409"/>
                          <a:pt x="1359" y="225"/>
                          <a:pt x="1163" y="163"/>
                        </a:cubicBezTo>
                        <a:cubicBezTo>
                          <a:pt x="1113" y="147"/>
                          <a:pt x="1061" y="140"/>
                          <a:pt x="1009" y="140"/>
                        </a:cubicBezTo>
                        <a:cubicBezTo>
                          <a:pt x="863" y="140"/>
                          <a:pt x="717" y="200"/>
                          <a:pt x="616" y="306"/>
                        </a:cubicBezTo>
                        <a:lnTo>
                          <a:pt x="616" y="306"/>
                        </a:lnTo>
                        <a:cubicBezTo>
                          <a:pt x="558" y="121"/>
                          <a:pt x="385" y="0"/>
                          <a:pt x="203"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31"/>
                  <p:cNvSpPr/>
                  <p:nvPr>
                    <p:custDataLst>
                      <p:tags r:id="rId230"/>
                    </p:custDataLst>
                  </p:nvPr>
                </p:nvSpPr>
                <p:spPr>
                  <a:xfrm>
                    <a:off x="356578" y="4817558"/>
                    <a:ext cx="200736" cy="38239"/>
                  </a:xfrm>
                  <a:custGeom>
                    <a:avLst/>
                    <a:gdLst/>
                    <a:ahLst/>
                    <a:cxnLst/>
                    <a:rect l="l" t="t" r="r" b="b"/>
                    <a:pathLst>
                      <a:path w="2609" h="497" extrusionOk="0">
                        <a:moveTo>
                          <a:pt x="1432" y="0"/>
                        </a:moveTo>
                        <a:cubicBezTo>
                          <a:pt x="1414" y="0"/>
                          <a:pt x="1396" y="1"/>
                          <a:pt x="1378" y="3"/>
                        </a:cubicBezTo>
                        <a:cubicBezTo>
                          <a:pt x="1144" y="23"/>
                          <a:pt x="931" y="186"/>
                          <a:pt x="844" y="404"/>
                        </a:cubicBezTo>
                        <a:lnTo>
                          <a:pt x="844" y="404"/>
                        </a:lnTo>
                        <a:cubicBezTo>
                          <a:pt x="799" y="354"/>
                          <a:pt x="748" y="308"/>
                          <a:pt x="693" y="269"/>
                        </a:cubicBezTo>
                        <a:cubicBezTo>
                          <a:pt x="574" y="182"/>
                          <a:pt x="425" y="131"/>
                          <a:pt x="277" y="131"/>
                        </a:cubicBezTo>
                        <a:cubicBezTo>
                          <a:pt x="181" y="131"/>
                          <a:pt x="86" y="152"/>
                          <a:pt x="0" y="201"/>
                        </a:cubicBezTo>
                        <a:cubicBezTo>
                          <a:pt x="81" y="166"/>
                          <a:pt x="163" y="150"/>
                          <a:pt x="242" y="150"/>
                        </a:cubicBezTo>
                        <a:cubicBezTo>
                          <a:pt x="486" y="150"/>
                          <a:pt x="714" y="297"/>
                          <a:pt x="861" y="496"/>
                        </a:cubicBezTo>
                        <a:lnTo>
                          <a:pt x="875" y="454"/>
                        </a:lnTo>
                        <a:cubicBezTo>
                          <a:pt x="948" y="240"/>
                          <a:pt x="1157" y="76"/>
                          <a:pt x="1382" y="55"/>
                        </a:cubicBezTo>
                        <a:cubicBezTo>
                          <a:pt x="1399" y="53"/>
                          <a:pt x="1415" y="53"/>
                          <a:pt x="1432" y="53"/>
                        </a:cubicBezTo>
                        <a:cubicBezTo>
                          <a:pt x="1643" y="53"/>
                          <a:pt x="1852" y="174"/>
                          <a:pt x="1956" y="357"/>
                        </a:cubicBezTo>
                        <a:lnTo>
                          <a:pt x="1969" y="380"/>
                        </a:lnTo>
                        <a:lnTo>
                          <a:pt x="1988" y="363"/>
                        </a:lnTo>
                        <a:cubicBezTo>
                          <a:pt x="2072" y="279"/>
                          <a:pt x="2176" y="238"/>
                          <a:pt x="2279" y="238"/>
                        </a:cubicBezTo>
                        <a:cubicBezTo>
                          <a:pt x="2403" y="238"/>
                          <a:pt x="2525" y="297"/>
                          <a:pt x="2609" y="411"/>
                        </a:cubicBezTo>
                        <a:cubicBezTo>
                          <a:pt x="2537" y="288"/>
                          <a:pt x="2395" y="210"/>
                          <a:pt x="2254" y="210"/>
                        </a:cubicBezTo>
                        <a:cubicBezTo>
                          <a:pt x="2209" y="210"/>
                          <a:pt x="2164" y="218"/>
                          <a:pt x="2122" y="234"/>
                        </a:cubicBezTo>
                        <a:cubicBezTo>
                          <a:pt x="2070" y="253"/>
                          <a:pt x="2022" y="281"/>
                          <a:pt x="1980" y="316"/>
                        </a:cubicBezTo>
                        <a:lnTo>
                          <a:pt x="1980" y="316"/>
                        </a:lnTo>
                        <a:cubicBezTo>
                          <a:pt x="1870" y="125"/>
                          <a:pt x="1653" y="0"/>
                          <a:pt x="1432"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31"/>
                  <p:cNvSpPr/>
                  <p:nvPr>
                    <p:custDataLst>
                      <p:tags r:id="rId231"/>
                    </p:custDataLst>
                  </p:nvPr>
                </p:nvSpPr>
                <p:spPr>
                  <a:xfrm>
                    <a:off x="603786" y="4846641"/>
                    <a:ext cx="191042" cy="41086"/>
                  </a:xfrm>
                  <a:custGeom>
                    <a:avLst/>
                    <a:gdLst/>
                    <a:ahLst/>
                    <a:cxnLst/>
                    <a:rect l="l" t="t" r="r" b="b"/>
                    <a:pathLst>
                      <a:path w="2483" h="534" extrusionOk="0">
                        <a:moveTo>
                          <a:pt x="1349" y="0"/>
                        </a:moveTo>
                        <a:cubicBezTo>
                          <a:pt x="1299" y="0"/>
                          <a:pt x="1249" y="8"/>
                          <a:pt x="1202" y="22"/>
                        </a:cubicBezTo>
                        <a:cubicBezTo>
                          <a:pt x="988" y="88"/>
                          <a:pt x="832" y="265"/>
                          <a:pt x="728" y="455"/>
                        </a:cubicBezTo>
                        <a:lnTo>
                          <a:pt x="728" y="455"/>
                        </a:lnTo>
                        <a:cubicBezTo>
                          <a:pt x="618" y="334"/>
                          <a:pt x="455" y="269"/>
                          <a:pt x="293" y="269"/>
                        </a:cubicBezTo>
                        <a:cubicBezTo>
                          <a:pt x="259" y="269"/>
                          <a:pt x="224" y="272"/>
                          <a:pt x="190" y="278"/>
                        </a:cubicBezTo>
                        <a:lnTo>
                          <a:pt x="140" y="288"/>
                        </a:lnTo>
                        <a:lnTo>
                          <a:pt x="92" y="304"/>
                        </a:lnTo>
                        <a:lnTo>
                          <a:pt x="45" y="325"/>
                        </a:lnTo>
                        <a:lnTo>
                          <a:pt x="1" y="350"/>
                        </a:lnTo>
                        <a:cubicBezTo>
                          <a:pt x="79" y="309"/>
                          <a:pt x="167" y="289"/>
                          <a:pt x="256" y="289"/>
                        </a:cubicBezTo>
                        <a:cubicBezTo>
                          <a:pt x="432" y="289"/>
                          <a:pt x="608" y="366"/>
                          <a:pt x="714" y="507"/>
                        </a:cubicBezTo>
                        <a:lnTo>
                          <a:pt x="734" y="533"/>
                        </a:lnTo>
                        <a:lnTo>
                          <a:pt x="750" y="503"/>
                        </a:lnTo>
                        <a:cubicBezTo>
                          <a:pt x="856" y="316"/>
                          <a:pt x="1007" y="138"/>
                          <a:pt x="1217" y="74"/>
                        </a:cubicBezTo>
                        <a:cubicBezTo>
                          <a:pt x="1258" y="62"/>
                          <a:pt x="1303" y="56"/>
                          <a:pt x="1348" y="56"/>
                        </a:cubicBezTo>
                        <a:cubicBezTo>
                          <a:pt x="1515" y="56"/>
                          <a:pt x="1688" y="140"/>
                          <a:pt x="1743" y="301"/>
                        </a:cubicBezTo>
                        <a:lnTo>
                          <a:pt x="1764" y="363"/>
                        </a:lnTo>
                        <a:lnTo>
                          <a:pt x="1788" y="303"/>
                        </a:lnTo>
                        <a:cubicBezTo>
                          <a:pt x="1814" y="235"/>
                          <a:pt x="1864" y="175"/>
                          <a:pt x="1925" y="134"/>
                        </a:cubicBezTo>
                        <a:cubicBezTo>
                          <a:pt x="1987" y="90"/>
                          <a:pt x="2056" y="70"/>
                          <a:pt x="2125" y="70"/>
                        </a:cubicBezTo>
                        <a:cubicBezTo>
                          <a:pt x="2278" y="70"/>
                          <a:pt x="2428" y="169"/>
                          <a:pt x="2483" y="325"/>
                        </a:cubicBezTo>
                        <a:cubicBezTo>
                          <a:pt x="2436" y="149"/>
                          <a:pt x="2275" y="38"/>
                          <a:pt x="2108" y="38"/>
                        </a:cubicBezTo>
                        <a:cubicBezTo>
                          <a:pt x="2038" y="38"/>
                          <a:pt x="1967" y="57"/>
                          <a:pt x="1903" y="99"/>
                        </a:cubicBezTo>
                        <a:cubicBezTo>
                          <a:pt x="1849" y="134"/>
                          <a:pt x="1801" y="180"/>
                          <a:pt x="1768" y="236"/>
                        </a:cubicBezTo>
                        <a:lnTo>
                          <a:pt x="1768" y="236"/>
                        </a:lnTo>
                        <a:cubicBezTo>
                          <a:pt x="1694" y="82"/>
                          <a:pt x="1520" y="0"/>
                          <a:pt x="1349"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31"/>
                  <p:cNvSpPr/>
                  <p:nvPr>
                    <p:custDataLst>
                      <p:tags r:id="rId232"/>
                    </p:custDataLst>
                  </p:nvPr>
                </p:nvSpPr>
                <p:spPr>
                  <a:xfrm>
                    <a:off x="901852" y="4860875"/>
                    <a:ext cx="147725" cy="44164"/>
                  </a:xfrm>
                  <a:custGeom>
                    <a:avLst/>
                    <a:gdLst/>
                    <a:ahLst/>
                    <a:cxnLst/>
                    <a:rect l="l" t="t" r="r" b="b"/>
                    <a:pathLst>
                      <a:path w="1920" h="574" extrusionOk="0">
                        <a:moveTo>
                          <a:pt x="224" y="1"/>
                        </a:moveTo>
                        <a:cubicBezTo>
                          <a:pt x="147" y="1"/>
                          <a:pt x="70" y="18"/>
                          <a:pt x="1" y="55"/>
                        </a:cubicBezTo>
                        <a:cubicBezTo>
                          <a:pt x="59" y="32"/>
                          <a:pt x="121" y="21"/>
                          <a:pt x="183" y="21"/>
                        </a:cubicBezTo>
                        <a:cubicBezTo>
                          <a:pt x="381" y="21"/>
                          <a:pt x="582" y="134"/>
                          <a:pt x="661" y="317"/>
                        </a:cubicBezTo>
                        <a:lnTo>
                          <a:pt x="676" y="349"/>
                        </a:lnTo>
                        <a:lnTo>
                          <a:pt x="702" y="323"/>
                        </a:lnTo>
                        <a:cubicBezTo>
                          <a:pt x="785" y="240"/>
                          <a:pt x="891" y="201"/>
                          <a:pt x="995" y="201"/>
                        </a:cubicBezTo>
                        <a:cubicBezTo>
                          <a:pt x="1165" y="201"/>
                          <a:pt x="1331" y="305"/>
                          <a:pt x="1392" y="489"/>
                        </a:cubicBezTo>
                        <a:lnTo>
                          <a:pt x="1408" y="537"/>
                        </a:lnTo>
                        <a:lnTo>
                          <a:pt x="1434" y="495"/>
                        </a:lnTo>
                        <a:cubicBezTo>
                          <a:pt x="1488" y="411"/>
                          <a:pt x="1573" y="372"/>
                          <a:pt x="1656" y="372"/>
                        </a:cubicBezTo>
                        <a:cubicBezTo>
                          <a:pt x="1770" y="372"/>
                          <a:pt x="1882" y="444"/>
                          <a:pt x="1920" y="573"/>
                        </a:cubicBezTo>
                        <a:cubicBezTo>
                          <a:pt x="1892" y="424"/>
                          <a:pt x="1768" y="342"/>
                          <a:pt x="1641" y="342"/>
                        </a:cubicBezTo>
                        <a:cubicBezTo>
                          <a:pt x="1563" y="342"/>
                          <a:pt x="1483" y="373"/>
                          <a:pt x="1424" y="438"/>
                        </a:cubicBezTo>
                        <a:lnTo>
                          <a:pt x="1424" y="438"/>
                        </a:lnTo>
                        <a:cubicBezTo>
                          <a:pt x="1352" y="253"/>
                          <a:pt x="1177" y="148"/>
                          <a:pt x="997" y="148"/>
                        </a:cubicBezTo>
                        <a:cubicBezTo>
                          <a:pt x="890" y="148"/>
                          <a:pt x="781" y="186"/>
                          <a:pt x="692" y="267"/>
                        </a:cubicBezTo>
                        <a:lnTo>
                          <a:pt x="692" y="267"/>
                        </a:lnTo>
                        <a:cubicBezTo>
                          <a:pt x="600" y="102"/>
                          <a:pt x="410" y="1"/>
                          <a:pt x="224" y="1"/>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31"/>
                  <p:cNvSpPr/>
                  <p:nvPr>
                    <p:custDataLst>
                      <p:tags r:id="rId233"/>
                    </p:custDataLst>
                  </p:nvPr>
                </p:nvSpPr>
                <p:spPr>
                  <a:xfrm>
                    <a:off x="1138750" y="4877263"/>
                    <a:ext cx="82018" cy="23005"/>
                  </a:xfrm>
                  <a:custGeom>
                    <a:avLst/>
                    <a:gdLst/>
                    <a:ahLst/>
                    <a:cxnLst/>
                    <a:rect l="l" t="t" r="r" b="b"/>
                    <a:pathLst>
                      <a:path w="1066" h="299" extrusionOk="0">
                        <a:moveTo>
                          <a:pt x="165" y="1"/>
                        </a:moveTo>
                        <a:cubicBezTo>
                          <a:pt x="150" y="1"/>
                          <a:pt x="134" y="2"/>
                          <a:pt x="118" y="4"/>
                        </a:cubicBezTo>
                        <a:cubicBezTo>
                          <a:pt x="72" y="9"/>
                          <a:pt x="1" y="30"/>
                          <a:pt x="3" y="88"/>
                        </a:cubicBezTo>
                        <a:cubicBezTo>
                          <a:pt x="13" y="42"/>
                          <a:pt x="62" y="28"/>
                          <a:pt x="116" y="28"/>
                        </a:cubicBezTo>
                        <a:cubicBezTo>
                          <a:pt x="170" y="28"/>
                          <a:pt x="230" y="42"/>
                          <a:pt x="261" y="53"/>
                        </a:cubicBezTo>
                        <a:cubicBezTo>
                          <a:pt x="361" y="90"/>
                          <a:pt x="444" y="168"/>
                          <a:pt x="489" y="265"/>
                        </a:cubicBezTo>
                        <a:cubicBezTo>
                          <a:pt x="564" y="180"/>
                          <a:pt x="663" y="138"/>
                          <a:pt x="763" y="138"/>
                        </a:cubicBezTo>
                        <a:cubicBezTo>
                          <a:pt x="877" y="138"/>
                          <a:pt x="990" y="193"/>
                          <a:pt x="1065" y="299"/>
                        </a:cubicBezTo>
                        <a:cubicBezTo>
                          <a:pt x="1007" y="163"/>
                          <a:pt x="875" y="92"/>
                          <a:pt x="740" y="92"/>
                        </a:cubicBezTo>
                        <a:cubicBezTo>
                          <a:pt x="656" y="92"/>
                          <a:pt x="570" y="120"/>
                          <a:pt x="502" y="179"/>
                        </a:cubicBezTo>
                        <a:lnTo>
                          <a:pt x="502" y="179"/>
                        </a:lnTo>
                        <a:cubicBezTo>
                          <a:pt x="427" y="70"/>
                          <a:pt x="298" y="1"/>
                          <a:pt x="165" y="1"/>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31"/>
                  <p:cNvSpPr/>
                  <p:nvPr>
                    <p:custDataLst>
                      <p:tags r:id="rId234"/>
                    </p:custDataLst>
                  </p:nvPr>
                </p:nvSpPr>
                <p:spPr>
                  <a:xfrm>
                    <a:off x="1222307" y="4821020"/>
                    <a:ext cx="104408" cy="32623"/>
                  </a:xfrm>
                  <a:custGeom>
                    <a:avLst/>
                    <a:gdLst/>
                    <a:ahLst/>
                    <a:cxnLst/>
                    <a:rect l="l" t="t" r="r" b="b"/>
                    <a:pathLst>
                      <a:path w="1357" h="424" extrusionOk="0">
                        <a:moveTo>
                          <a:pt x="1198" y="1"/>
                        </a:moveTo>
                        <a:cubicBezTo>
                          <a:pt x="1077" y="1"/>
                          <a:pt x="961" y="82"/>
                          <a:pt x="925" y="206"/>
                        </a:cubicBezTo>
                        <a:lnTo>
                          <a:pt x="925" y="206"/>
                        </a:lnTo>
                        <a:cubicBezTo>
                          <a:pt x="865" y="137"/>
                          <a:pt x="783" y="105"/>
                          <a:pt x="702" y="105"/>
                        </a:cubicBezTo>
                        <a:cubicBezTo>
                          <a:pt x="588" y="105"/>
                          <a:pt x="476" y="169"/>
                          <a:pt x="426" y="287"/>
                        </a:cubicBezTo>
                        <a:lnTo>
                          <a:pt x="426" y="287"/>
                        </a:lnTo>
                        <a:cubicBezTo>
                          <a:pt x="356" y="179"/>
                          <a:pt x="229" y="110"/>
                          <a:pt x="102" y="110"/>
                        </a:cubicBezTo>
                        <a:cubicBezTo>
                          <a:pt x="68" y="110"/>
                          <a:pt x="33" y="115"/>
                          <a:pt x="0" y="126"/>
                        </a:cubicBezTo>
                        <a:cubicBezTo>
                          <a:pt x="18" y="123"/>
                          <a:pt x="37" y="122"/>
                          <a:pt x="55" y="122"/>
                        </a:cubicBezTo>
                        <a:cubicBezTo>
                          <a:pt x="205" y="122"/>
                          <a:pt x="355" y="215"/>
                          <a:pt x="407" y="355"/>
                        </a:cubicBezTo>
                        <a:lnTo>
                          <a:pt x="434" y="424"/>
                        </a:lnTo>
                        <a:lnTo>
                          <a:pt x="453" y="351"/>
                        </a:lnTo>
                        <a:cubicBezTo>
                          <a:pt x="464" y="303"/>
                          <a:pt x="493" y="258"/>
                          <a:pt x="529" y="225"/>
                        </a:cubicBezTo>
                        <a:cubicBezTo>
                          <a:pt x="575" y="180"/>
                          <a:pt x="635" y="159"/>
                          <a:pt x="696" y="159"/>
                        </a:cubicBezTo>
                        <a:cubicBezTo>
                          <a:pt x="782" y="159"/>
                          <a:pt x="869" y="201"/>
                          <a:pt x="917" y="278"/>
                        </a:cubicBezTo>
                        <a:lnTo>
                          <a:pt x="959" y="346"/>
                        </a:lnTo>
                        <a:lnTo>
                          <a:pt x="962" y="268"/>
                        </a:lnTo>
                        <a:cubicBezTo>
                          <a:pt x="970" y="121"/>
                          <a:pt x="1093" y="20"/>
                          <a:pt x="1228" y="20"/>
                        </a:cubicBezTo>
                        <a:cubicBezTo>
                          <a:pt x="1270" y="20"/>
                          <a:pt x="1314" y="31"/>
                          <a:pt x="1356" y="53"/>
                        </a:cubicBezTo>
                        <a:cubicBezTo>
                          <a:pt x="1307" y="17"/>
                          <a:pt x="1252" y="1"/>
                          <a:pt x="1198" y="1"/>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31"/>
                  <p:cNvSpPr/>
                  <p:nvPr>
                    <p:custDataLst>
                      <p:tags r:id="rId235"/>
                    </p:custDataLst>
                  </p:nvPr>
                </p:nvSpPr>
                <p:spPr>
                  <a:xfrm>
                    <a:off x="862458" y="4757314"/>
                    <a:ext cx="72324" cy="41009"/>
                  </a:xfrm>
                  <a:custGeom>
                    <a:avLst/>
                    <a:gdLst/>
                    <a:ahLst/>
                    <a:cxnLst/>
                    <a:rect l="l" t="t" r="r" b="b"/>
                    <a:pathLst>
                      <a:path w="940" h="533" extrusionOk="0">
                        <a:moveTo>
                          <a:pt x="58" y="0"/>
                        </a:moveTo>
                        <a:cubicBezTo>
                          <a:pt x="39" y="0"/>
                          <a:pt x="20" y="2"/>
                          <a:pt x="1" y="5"/>
                        </a:cubicBezTo>
                        <a:cubicBezTo>
                          <a:pt x="192" y="17"/>
                          <a:pt x="372" y="152"/>
                          <a:pt x="423" y="335"/>
                        </a:cubicBezTo>
                        <a:lnTo>
                          <a:pt x="433" y="367"/>
                        </a:lnTo>
                        <a:lnTo>
                          <a:pt x="461" y="354"/>
                        </a:lnTo>
                        <a:cubicBezTo>
                          <a:pt x="504" y="335"/>
                          <a:pt x="550" y="326"/>
                          <a:pt x="596" y="326"/>
                        </a:cubicBezTo>
                        <a:cubicBezTo>
                          <a:pt x="735" y="326"/>
                          <a:pt x="875" y="407"/>
                          <a:pt x="940" y="532"/>
                        </a:cubicBezTo>
                        <a:cubicBezTo>
                          <a:pt x="902" y="381"/>
                          <a:pt x="747" y="280"/>
                          <a:pt x="594" y="275"/>
                        </a:cubicBezTo>
                        <a:cubicBezTo>
                          <a:pt x="590" y="275"/>
                          <a:pt x="586" y="275"/>
                          <a:pt x="581" y="275"/>
                        </a:cubicBezTo>
                        <a:cubicBezTo>
                          <a:pt x="543" y="275"/>
                          <a:pt x="505" y="281"/>
                          <a:pt x="467" y="293"/>
                        </a:cubicBezTo>
                        <a:lnTo>
                          <a:pt x="467" y="293"/>
                        </a:lnTo>
                        <a:cubicBezTo>
                          <a:pt x="406" y="126"/>
                          <a:pt x="236" y="0"/>
                          <a:pt x="58"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31"/>
                  <p:cNvSpPr/>
                  <p:nvPr>
                    <p:custDataLst>
                      <p:tags r:id="rId236"/>
                    </p:custDataLst>
                  </p:nvPr>
                </p:nvSpPr>
                <p:spPr>
                  <a:xfrm>
                    <a:off x="643641" y="4760468"/>
                    <a:ext cx="109716" cy="32853"/>
                  </a:xfrm>
                  <a:custGeom>
                    <a:avLst/>
                    <a:gdLst/>
                    <a:ahLst/>
                    <a:cxnLst/>
                    <a:rect l="l" t="t" r="r" b="b"/>
                    <a:pathLst>
                      <a:path w="1426" h="427" extrusionOk="0">
                        <a:moveTo>
                          <a:pt x="128" y="0"/>
                        </a:moveTo>
                        <a:cubicBezTo>
                          <a:pt x="85" y="0"/>
                          <a:pt x="43" y="6"/>
                          <a:pt x="1" y="18"/>
                        </a:cubicBezTo>
                        <a:cubicBezTo>
                          <a:pt x="22" y="15"/>
                          <a:pt x="43" y="14"/>
                          <a:pt x="65" y="14"/>
                        </a:cubicBezTo>
                        <a:cubicBezTo>
                          <a:pt x="290" y="14"/>
                          <a:pt x="511" y="161"/>
                          <a:pt x="582" y="375"/>
                        </a:cubicBezTo>
                        <a:lnTo>
                          <a:pt x="598" y="427"/>
                        </a:lnTo>
                        <a:lnTo>
                          <a:pt x="630" y="381"/>
                        </a:lnTo>
                        <a:cubicBezTo>
                          <a:pt x="727" y="239"/>
                          <a:pt x="877" y="168"/>
                          <a:pt x="1028" y="168"/>
                        </a:cubicBezTo>
                        <a:cubicBezTo>
                          <a:pt x="1175" y="168"/>
                          <a:pt x="1324" y="235"/>
                          <a:pt x="1425" y="365"/>
                        </a:cubicBezTo>
                        <a:cubicBezTo>
                          <a:pt x="1386" y="294"/>
                          <a:pt x="1326" y="235"/>
                          <a:pt x="1254" y="192"/>
                        </a:cubicBezTo>
                        <a:cubicBezTo>
                          <a:pt x="1179" y="145"/>
                          <a:pt x="1094" y="123"/>
                          <a:pt x="1009" y="123"/>
                        </a:cubicBezTo>
                        <a:cubicBezTo>
                          <a:pt x="860" y="123"/>
                          <a:pt x="710" y="191"/>
                          <a:pt x="615" y="311"/>
                        </a:cubicBezTo>
                        <a:lnTo>
                          <a:pt x="615" y="311"/>
                        </a:lnTo>
                        <a:cubicBezTo>
                          <a:pt x="529" y="128"/>
                          <a:pt x="329" y="0"/>
                          <a:pt x="128"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1" name="Google Shape;51;p2"/>
              <p:cNvSpPr/>
              <p:nvPr>
                <p:custDataLst>
                  <p:tags r:id="rId215"/>
                </p:custDataLst>
              </p:nvPr>
            </p:nvSpPr>
            <p:spPr>
              <a:xfrm>
                <a:off x="0" y="-41"/>
                <a:ext cx="14400" cy="8141"/>
              </a:xfrm>
              <a:prstGeom prst="frame">
                <a:avLst>
                  <a:gd name="adj1" fmla="val 2823"/>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99" name="Google Shape;1999;p31"/>
              <p:cNvGrpSpPr/>
              <p:nvPr/>
            </p:nvGrpSpPr>
            <p:grpSpPr>
              <a:xfrm>
                <a:off x="234" y="182"/>
                <a:ext cx="4206" cy="1626"/>
                <a:chOff x="301181" y="5239882"/>
                <a:chExt cx="386470" cy="149417"/>
              </a:xfrm>
            </p:grpSpPr>
            <p:sp>
              <p:nvSpPr>
                <p:cNvPr id="2000" name="Google Shape;2000;p31"/>
                <p:cNvSpPr/>
                <p:nvPr>
                  <p:custDataLst>
                    <p:tags r:id="rId221"/>
                  </p:custDataLst>
                </p:nvPr>
              </p:nvSpPr>
              <p:spPr>
                <a:xfrm>
                  <a:off x="301181" y="5239882"/>
                  <a:ext cx="386470" cy="149417"/>
                </a:xfrm>
                <a:custGeom>
                  <a:avLst/>
                  <a:gdLst/>
                  <a:ahLst/>
                  <a:cxnLst/>
                  <a:rect l="l" t="t" r="r" b="b"/>
                  <a:pathLst>
                    <a:path w="5023" h="1942" extrusionOk="0">
                      <a:moveTo>
                        <a:pt x="1" y="1"/>
                      </a:moveTo>
                      <a:lnTo>
                        <a:pt x="1" y="1819"/>
                      </a:lnTo>
                      <a:cubicBezTo>
                        <a:pt x="148" y="1901"/>
                        <a:pt x="317" y="1942"/>
                        <a:pt x="485" y="1942"/>
                      </a:cubicBezTo>
                      <a:cubicBezTo>
                        <a:pt x="619" y="1942"/>
                        <a:pt x="753" y="1916"/>
                        <a:pt x="876" y="1863"/>
                      </a:cubicBezTo>
                      <a:cubicBezTo>
                        <a:pt x="1153" y="1744"/>
                        <a:pt x="1372" y="1494"/>
                        <a:pt x="1450" y="1201"/>
                      </a:cubicBezTo>
                      <a:cubicBezTo>
                        <a:pt x="1618" y="1380"/>
                        <a:pt x="1862" y="1479"/>
                        <a:pt x="2106" y="1479"/>
                      </a:cubicBezTo>
                      <a:cubicBezTo>
                        <a:pt x="2195" y="1479"/>
                        <a:pt x="2283" y="1466"/>
                        <a:pt x="2368" y="1439"/>
                      </a:cubicBezTo>
                      <a:cubicBezTo>
                        <a:pt x="2685" y="1336"/>
                        <a:pt x="2930" y="1039"/>
                        <a:pt x="2972" y="709"/>
                      </a:cubicBezTo>
                      <a:cubicBezTo>
                        <a:pt x="3115" y="807"/>
                        <a:pt x="3289" y="863"/>
                        <a:pt x="3463" y="863"/>
                      </a:cubicBezTo>
                      <a:cubicBezTo>
                        <a:pt x="3551" y="863"/>
                        <a:pt x="3639" y="848"/>
                        <a:pt x="3722" y="818"/>
                      </a:cubicBezTo>
                      <a:cubicBezTo>
                        <a:pt x="3968" y="728"/>
                        <a:pt x="4161" y="492"/>
                        <a:pt x="4177" y="230"/>
                      </a:cubicBezTo>
                      <a:cubicBezTo>
                        <a:pt x="4266" y="284"/>
                        <a:pt x="4369" y="310"/>
                        <a:pt x="4473" y="310"/>
                      </a:cubicBezTo>
                      <a:cubicBezTo>
                        <a:pt x="4693" y="310"/>
                        <a:pt x="4917" y="196"/>
                        <a:pt x="5022" y="1"/>
                      </a:cubicBezTo>
                      <a:close/>
                    </a:path>
                  </a:pathLst>
                </a:custGeom>
                <a:solidFill>
                  <a:srgbClr val="75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31"/>
                <p:cNvSpPr/>
                <p:nvPr>
                  <p:custDataLst>
                    <p:tags r:id="rId222"/>
                  </p:custDataLst>
                </p:nvPr>
              </p:nvSpPr>
              <p:spPr>
                <a:xfrm>
                  <a:off x="301181" y="5239882"/>
                  <a:ext cx="283293" cy="80864"/>
                </a:xfrm>
                <a:custGeom>
                  <a:avLst/>
                  <a:gdLst/>
                  <a:ahLst/>
                  <a:cxnLst/>
                  <a:rect l="l" t="t" r="r" b="b"/>
                  <a:pathLst>
                    <a:path w="3682" h="1051" extrusionOk="0">
                      <a:moveTo>
                        <a:pt x="1" y="1"/>
                      </a:moveTo>
                      <a:lnTo>
                        <a:pt x="1" y="847"/>
                      </a:lnTo>
                      <a:cubicBezTo>
                        <a:pt x="196" y="980"/>
                        <a:pt x="433" y="1051"/>
                        <a:pt x="670" y="1051"/>
                      </a:cubicBezTo>
                      <a:cubicBezTo>
                        <a:pt x="775" y="1051"/>
                        <a:pt x="881" y="1037"/>
                        <a:pt x="982" y="1008"/>
                      </a:cubicBezTo>
                      <a:cubicBezTo>
                        <a:pt x="1313" y="915"/>
                        <a:pt x="1596" y="673"/>
                        <a:pt x="1738" y="361"/>
                      </a:cubicBezTo>
                      <a:cubicBezTo>
                        <a:pt x="1827" y="487"/>
                        <a:pt x="1986" y="562"/>
                        <a:pt x="2140" y="562"/>
                      </a:cubicBezTo>
                      <a:cubicBezTo>
                        <a:pt x="2164" y="562"/>
                        <a:pt x="2188" y="560"/>
                        <a:pt x="2212" y="556"/>
                      </a:cubicBezTo>
                      <a:cubicBezTo>
                        <a:pt x="2387" y="529"/>
                        <a:pt x="2540" y="397"/>
                        <a:pt x="2592" y="227"/>
                      </a:cubicBezTo>
                      <a:cubicBezTo>
                        <a:pt x="2720" y="321"/>
                        <a:pt x="2879" y="372"/>
                        <a:pt x="3037" y="372"/>
                      </a:cubicBezTo>
                      <a:cubicBezTo>
                        <a:pt x="3088" y="372"/>
                        <a:pt x="3138" y="367"/>
                        <a:pt x="3187" y="356"/>
                      </a:cubicBezTo>
                      <a:cubicBezTo>
                        <a:pt x="3391" y="313"/>
                        <a:pt x="3576" y="182"/>
                        <a:pt x="3681" y="1"/>
                      </a:cubicBezTo>
                      <a:close/>
                    </a:path>
                  </a:pathLst>
                </a:custGeom>
                <a:solidFill>
                  <a:srgbClr val="469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31"/>
                <p:cNvSpPr/>
                <p:nvPr>
                  <p:custDataLst>
                    <p:tags r:id="rId223"/>
                  </p:custDataLst>
                </p:nvPr>
              </p:nvSpPr>
              <p:spPr>
                <a:xfrm>
                  <a:off x="328187" y="5310666"/>
                  <a:ext cx="89327" cy="37854"/>
                </a:xfrm>
                <a:custGeom>
                  <a:avLst/>
                  <a:gdLst/>
                  <a:ahLst/>
                  <a:cxnLst/>
                  <a:rect l="l" t="t" r="r" b="b"/>
                  <a:pathLst>
                    <a:path w="1161" h="492" extrusionOk="0">
                      <a:moveTo>
                        <a:pt x="1161" y="0"/>
                      </a:moveTo>
                      <a:lnTo>
                        <a:pt x="1161" y="0"/>
                      </a:lnTo>
                      <a:cubicBezTo>
                        <a:pt x="1093" y="96"/>
                        <a:pt x="1015" y="193"/>
                        <a:pt x="905" y="239"/>
                      </a:cubicBezTo>
                      <a:cubicBezTo>
                        <a:pt x="874" y="252"/>
                        <a:pt x="839" y="259"/>
                        <a:pt x="803" y="259"/>
                      </a:cubicBezTo>
                      <a:cubicBezTo>
                        <a:pt x="725" y="259"/>
                        <a:pt x="646" y="227"/>
                        <a:pt x="612" y="156"/>
                      </a:cubicBezTo>
                      <a:lnTo>
                        <a:pt x="583" y="93"/>
                      </a:lnTo>
                      <a:lnTo>
                        <a:pt x="578" y="161"/>
                      </a:lnTo>
                      <a:cubicBezTo>
                        <a:pt x="558" y="352"/>
                        <a:pt x="403" y="468"/>
                        <a:pt x="239" y="468"/>
                      </a:cubicBezTo>
                      <a:cubicBezTo>
                        <a:pt x="156" y="468"/>
                        <a:pt x="71" y="439"/>
                        <a:pt x="0" y="375"/>
                      </a:cubicBezTo>
                      <a:lnTo>
                        <a:pt x="0" y="375"/>
                      </a:lnTo>
                      <a:cubicBezTo>
                        <a:pt x="68" y="453"/>
                        <a:pt x="164" y="491"/>
                        <a:pt x="261" y="491"/>
                      </a:cubicBezTo>
                      <a:cubicBezTo>
                        <a:pt x="366" y="491"/>
                        <a:pt x="471" y="446"/>
                        <a:pt x="539" y="355"/>
                      </a:cubicBezTo>
                      <a:cubicBezTo>
                        <a:pt x="572" y="313"/>
                        <a:pt x="596" y="264"/>
                        <a:pt x="607" y="211"/>
                      </a:cubicBezTo>
                      <a:lnTo>
                        <a:pt x="607" y="211"/>
                      </a:lnTo>
                      <a:cubicBezTo>
                        <a:pt x="653" y="265"/>
                        <a:pt x="724" y="291"/>
                        <a:pt x="795" y="291"/>
                      </a:cubicBezTo>
                      <a:cubicBezTo>
                        <a:pt x="838" y="291"/>
                        <a:pt x="880" y="282"/>
                        <a:pt x="917" y="264"/>
                      </a:cubicBezTo>
                      <a:cubicBezTo>
                        <a:pt x="1029" y="212"/>
                        <a:pt x="1102" y="107"/>
                        <a:pt x="1161"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31"/>
                <p:cNvSpPr/>
                <p:nvPr>
                  <p:custDataLst>
                    <p:tags r:id="rId224"/>
                  </p:custDataLst>
                </p:nvPr>
              </p:nvSpPr>
              <p:spPr>
                <a:xfrm>
                  <a:off x="463909" y="5277659"/>
                  <a:ext cx="73478" cy="28545"/>
                </a:xfrm>
                <a:custGeom>
                  <a:avLst/>
                  <a:gdLst/>
                  <a:ahLst/>
                  <a:cxnLst/>
                  <a:rect l="l" t="t" r="r" b="b"/>
                  <a:pathLst>
                    <a:path w="955" h="371" extrusionOk="0">
                      <a:moveTo>
                        <a:pt x="536" y="1"/>
                      </a:moveTo>
                      <a:lnTo>
                        <a:pt x="541" y="84"/>
                      </a:lnTo>
                      <a:cubicBezTo>
                        <a:pt x="545" y="142"/>
                        <a:pt x="522" y="199"/>
                        <a:pt x="484" y="244"/>
                      </a:cubicBezTo>
                      <a:cubicBezTo>
                        <a:pt x="427" y="313"/>
                        <a:pt x="349" y="343"/>
                        <a:pt x="268" y="343"/>
                      </a:cubicBezTo>
                      <a:cubicBezTo>
                        <a:pt x="172" y="343"/>
                        <a:pt x="72" y="301"/>
                        <a:pt x="1" y="237"/>
                      </a:cubicBezTo>
                      <a:lnTo>
                        <a:pt x="1" y="237"/>
                      </a:lnTo>
                      <a:cubicBezTo>
                        <a:pt x="71" y="321"/>
                        <a:pt x="179" y="370"/>
                        <a:pt x="284" y="370"/>
                      </a:cubicBezTo>
                      <a:cubicBezTo>
                        <a:pt x="368" y="370"/>
                        <a:pt x="450" y="339"/>
                        <a:pt x="510" y="267"/>
                      </a:cubicBezTo>
                      <a:cubicBezTo>
                        <a:pt x="542" y="230"/>
                        <a:pt x="565" y="184"/>
                        <a:pt x="573" y="135"/>
                      </a:cubicBezTo>
                      <a:lnTo>
                        <a:pt x="573" y="135"/>
                      </a:lnTo>
                      <a:cubicBezTo>
                        <a:pt x="619" y="187"/>
                        <a:pt x="682" y="212"/>
                        <a:pt x="745" y="212"/>
                      </a:cubicBezTo>
                      <a:cubicBezTo>
                        <a:pt x="833" y="212"/>
                        <a:pt x="921" y="162"/>
                        <a:pt x="955" y="62"/>
                      </a:cubicBezTo>
                      <a:lnTo>
                        <a:pt x="955" y="62"/>
                      </a:lnTo>
                      <a:cubicBezTo>
                        <a:pt x="936" y="99"/>
                        <a:pt x="908" y="130"/>
                        <a:pt x="874" y="152"/>
                      </a:cubicBezTo>
                      <a:cubicBezTo>
                        <a:pt x="840" y="176"/>
                        <a:pt x="800" y="187"/>
                        <a:pt x="761" y="187"/>
                      </a:cubicBezTo>
                      <a:cubicBezTo>
                        <a:pt x="685" y="187"/>
                        <a:pt x="609" y="146"/>
                        <a:pt x="574" y="75"/>
                      </a:cubicBezTo>
                      <a:lnTo>
                        <a:pt x="536" y="1"/>
                      </a:ln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31"/>
                <p:cNvSpPr/>
                <p:nvPr>
                  <p:custDataLst>
                    <p:tags r:id="rId225"/>
                  </p:custDataLst>
                </p:nvPr>
              </p:nvSpPr>
              <p:spPr>
                <a:xfrm>
                  <a:off x="344421" y="5258116"/>
                  <a:ext cx="76786" cy="20312"/>
                </a:xfrm>
                <a:custGeom>
                  <a:avLst/>
                  <a:gdLst/>
                  <a:ahLst/>
                  <a:cxnLst/>
                  <a:rect l="l" t="t" r="r" b="b"/>
                  <a:pathLst>
                    <a:path w="998" h="264" extrusionOk="0">
                      <a:moveTo>
                        <a:pt x="547" y="0"/>
                      </a:moveTo>
                      <a:cubicBezTo>
                        <a:pt x="518" y="62"/>
                        <a:pt x="490" y="128"/>
                        <a:pt x="444" y="172"/>
                      </a:cubicBezTo>
                      <a:cubicBezTo>
                        <a:pt x="403" y="214"/>
                        <a:pt x="350" y="231"/>
                        <a:pt x="294" y="231"/>
                      </a:cubicBezTo>
                      <a:cubicBezTo>
                        <a:pt x="238" y="231"/>
                        <a:pt x="180" y="213"/>
                        <a:pt x="132" y="182"/>
                      </a:cubicBezTo>
                      <a:cubicBezTo>
                        <a:pt x="83" y="152"/>
                        <a:pt x="39" y="110"/>
                        <a:pt x="1" y="65"/>
                      </a:cubicBezTo>
                      <a:lnTo>
                        <a:pt x="1" y="65"/>
                      </a:lnTo>
                      <a:cubicBezTo>
                        <a:pt x="65" y="170"/>
                        <a:pt x="178" y="264"/>
                        <a:pt x="303" y="264"/>
                      </a:cubicBezTo>
                      <a:cubicBezTo>
                        <a:pt x="331" y="264"/>
                        <a:pt x="359" y="259"/>
                        <a:pt x="388" y="249"/>
                      </a:cubicBezTo>
                      <a:cubicBezTo>
                        <a:pt x="471" y="221"/>
                        <a:pt x="522" y="141"/>
                        <a:pt x="557" y="66"/>
                      </a:cubicBezTo>
                      <a:lnTo>
                        <a:pt x="557" y="66"/>
                      </a:lnTo>
                      <a:cubicBezTo>
                        <a:pt x="612" y="123"/>
                        <a:pt x="687" y="151"/>
                        <a:pt x="762" y="151"/>
                      </a:cubicBezTo>
                      <a:cubicBezTo>
                        <a:pt x="853" y="151"/>
                        <a:pt x="944" y="109"/>
                        <a:pt x="998" y="26"/>
                      </a:cubicBezTo>
                      <a:lnTo>
                        <a:pt x="998" y="26"/>
                      </a:lnTo>
                      <a:cubicBezTo>
                        <a:pt x="939" y="92"/>
                        <a:pt x="860" y="125"/>
                        <a:pt x="782" y="125"/>
                      </a:cubicBezTo>
                      <a:cubicBezTo>
                        <a:pt x="693" y="125"/>
                        <a:pt x="604" y="83"/>
                        <a:pt x="547"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17" name="Google Shape;2017;p31"/>
              <p:cNvGrpSpPr/>
              <p:nvPr/>
            </p:nvGrpSpPr>
            <p:grpSpPr>
              <a:xfrm flipH="1">
                <a:off x="9983" y="182"/>
                <a:ext cx="4206" cy="1626"/>
                <a:chOff x="301181" y="5239882"/>
                <a:chExt cx="386470" cy="149417"/>
              </a:xfrm>
            </p:grpSpPr>
            <p:sp>
              <p:nvSpPr>
                <p:cNvPr id="2018" name="Google Shape;2018;p31"/>
                <p:cNvSpPr/>
                <p:nvPr>
                  <p:custDataLst>
                    <p:tags r:id="rId216"/>
                  </p:custDataLst>
                </p:nvPr>
              </p:nvSpPr>
              <p:spPr>
                <a:xfrm>
                  <a:off x="301181" y="5239882"/>
                  <a:ext cx="386470" cy="149417"/>
                </a:xfrm>
                <a:custGeom>
                  <a:avLst/>
                  <a:gdLst/>
                  <a:ahLst/>
                  <a:cxnLst/>
                  <a:rect l="l" t="t" r="r" b="b"/>
                  <a:pathLst>
                    <a:path w="5023" h="1942" extrusionOk="0">
                      <a:moveTo>
                        <a:pt x="1" y="1"/>
                      </a:moveTo>
                      <a:lnTo>
                        <a:pt x="1" y="1819"/>
                      </a:lnTo>
                      <a:cubicBezTo>
                        <a:pt x="148" y="1901"/>
                        <a:pt x="317" y="1942"/>
                        <a:pt x="485" y="1942"/>
                      </a:cubicBezTo>
                      <a:cubicBezTo>
                        <a:pt x="619" y="1942"/>
                        <a:pt x="753" y="1916"/>
                        <a:pt x="876" y="1863"/>
                      </a:cubicBezTo>
                      <a:cubicBezTo>
                        <a:pt x="1153" y="1744"/>
                        <a:pt x="1372" y="1494"/>
                        <a:pt x="1450" y="1201"/>
                      </a:cubicBezTo>
                      <a:cubicBezTo>
                        <a:pt x="1618" y="1380"/>
                        <a:pt x="1862" y="1479"/>
                        <a:pt x="2106" y="1479"/>
                      </a:cubicBezTo>
                      <a:cubicBezTo>
                        <a:pt x="2195" y="1479"/>
                        <a:pt x="2283" y="1466"/>
                        <a:pt x="2368" y="1439"/>
                      </a:cubicBezTo>
                      <a:cubicBezTo>
                        <a:pt x="2685" y="1336"/>
                        <a:pt x="2930" y="1039"/>
                        <a:pt x="2972" y="709"/>
                      </a:cubicBezTo>
                      <a:cubicBezTo>
                        <a:pt x="3115" y="807"/>
                        <a:pt x="3289" y="863"/>
                        <a:pt x="3463" y="863"/>
                      </a:cubicBezTo>
                      <a:cubicBezTo>
                        <a:pt x="3551" y="863"/>
                        <a:pt x="3639" y="848"/>
                        <a:pt x="3722" y="818"/>
                      </a:cubicBezTo>
                      <a:cubicBezTo>
                        <a:pt x="3968" y="728"/>
                        <a:pt x="4161" y="492"/>
                        <a:pt x="4177" y="230"/>
                      </a:cubicBezTo>
                      <a:cubicBezTo>
                        <a:pt x="4266" y="284"/>
                        <a:pt x="4369" y="310"/>
                        <a:pt x="4473" y="310"/>
                      </a:cubicBezTo>
                      <a:cubicBezTo>
                        <a:pt x="4693" y="310"/>
                        <a:pt x="4917" y="196"/>
                        <a:pt x="5022" y="1"/>
                      </a:cubicBezTo>
                      <a:close/>
                    </a:path>
                  </a:pathLst>
                </a:custGeom>
                <a:solidFill>
                  <a:srgbClr val="75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31"/>
                <p:cNvSpPr/>
                <p:nvPr>
                  <p:custDataLst>
                    <p:tags r:id="rId217"/>
                  </p:custDataLst>
                </p:nvPr>
              </p:nvSpPr>
              <p:spPr>
                <a:xfrm>
                  <a:off x="301181" y="5239882"/>
                  <a:ext cx="283293" cy="80864"/>
                </a:xfrm>
                <a:custGeom>
                  <a:avLst/>
                  <a:gdLst/>
                  <a:ahLst/>
                  <a:cxnLst/>
                  <a:rect l="l" t="t" r="r" b="b"/>
                  <a:pathLst>
                    <a:path w="3682" h="1051" extrusionOk="0">
                      <a:moveTo>
                        <a:pt x="1" y="1"/>
                      </a:moveTo>
                      <a:lnTo>
                        <a:pt x="1" y="847"/>
                      </a:lnTo>
                      <a:cubicBezTo>
                        <a:pt x="196" y="980"/>
                        <a:pt x="433" y="1051"/>
                        <a:pt x="670" y="1051"/>
                      </a:cubicBezTo>
                      <a:cubicBezTo>
                        <a:pt x="775" y="1051"/>
                        <a:pt x="881" y="1037"/>
                        <a:pt x="982" y="1008"/>
                      </a:cubicBezTo>
                      <a:cubicBezTo>
                        <a:pt x="1313" y="915"/>
                        <a:pt x="1596" y="673"/>
                        <a:pt x="1738" y="361"/>
                      </a:cubicBezTo>
                      <a:cubicBezTo>
                        <a:pt x="1827" y="487"/>
                        <a:pt x="1986" y="562"/>
                        <a:pt x="2140" y="562"/>
                      </a:cubicBezTo>
                      <a:cubicBezTo>
                        <a:pt x="2164" y="562"/>
                        <a:pt x="2188" y="560"/>
                        <a:pt x="2212" y="556"/>
                      </a:cubicBezTo>
                      <a:cubicBezTo>
                        <a:pt x="2387" y="529"/>
                        <a:pt x="2540" y="397"/>
                        <a:pt x="2592" y="227"/>
                      </a:cubicBezTo>
                      <a:cubicBezTo>
                        <a:pt x="2720" y="321"/>
                        <a:pt x="2879" y="372"/>
                        <a:pt x="3037" y="372"/>
                      </a:cubicBezTo>
                      <a:cubicBezTo>
                        <a:pt x="3088" y="372"/>
                        <a:pt x="3138" y="367"/>
                        <a:pt x="3187" y="356"/>
                      </a:cubicBezTo>
                      <a:cubicBezTo>
                        <a:pt x="3391" y="313"/>
                        <a:pt x="3576" y="182"/>
                        <a:pt x="3681" y="1"/>
                      </a:cubicBezTo>
                      <a:close/>
                    </a:path>
                  </a:pathLst>
                </a:custGeom>
                <a:solidFill>
                  <a:srgbClr val="469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31"/>
                <p:cNvSpPr/>
                <p:nvPr>
                  <p:custDataLst>
                    <p:tags r:id="rId218"/>
                  </p:custDataLst>
                </p:nvPr>
              </p:nvSpPr>
              <p:spPr>
                <a:xfrm>
                  <a:off x="328187" y="5310666"/>
                  <a:ext cx="89327" cy="37854"/>
                </a:xfrm>
                <a:custGeom>
                  <a:avLst/>
                  <a:gdLst/>
                  <a:ahLst/>
                  <a:cxnLst/>
                  <a:rect l="l" t="t" r="r" b="b"/>
                  <a:pathLst>
                    <a:path w="1161" h="492" extrusionOk="0">
                      <a:moveTo>
                        <a:pt x="1161" y="0"/>
                      </a:moveTo>
                      <a:lnTo>
                        <a:pt x="1161" y="0"/>
                      </a:lnTo>
                      <a:cubicBezTo>
                        <a:pt x="1093" y="96"/>
                        <a:pt x="1015" y="193"/>
                        <a:pt x="905" y="239"/>
                      </a:cubicBezTo>
                      <a:cubicBezTo>
                        <a:pt x="874" y="252"/>
                        <a:pt x="839" y="259"/>
                        <a:pt x="803" y="259"/>
                      </a:cubicBezTo>
                      <a:cubicBezTo>
                        <a:pt x="725" y="259"/>
                        <a:pt x="646" y="227"/>
                        <a:pt x="612" y="156"/>
                      </a:cubicBezTo>
                      <a:lnTo>
                        <a:pt x="583" y="93"/>
                      </a:lnTo>
                      <a:lnTo>
                        <a:pt x="578" y="161"/>
                      </a:lnTo>
                      <a:cubicBezTo>
                        <a:pt x="558" y="352"/>
                        <a:pt x="403" y="468"/>
                        <a:pt x="239" y="468"/>
                      </a:cubicBezTo>
                      <a:cubicBezTo>
                        <a:pt x="156" y="468"/>
                        <a:pt x="71" y="439"/>
                        <a:pt x="0" y="375"/>
                      </a:cubicBezTo>
                      <a:lnTo>
                        <a:pt x="0" y="375"/>
                      </a:lnTo>
                      <a:cubicBezTo>
                        <a:pt x="68" y="453"/>
                        <a:pt x="164" y="491"/>
                        <a:pt x="261" y="491"/>
                      </a:cubicBezTo>
                      <a:cubicBezTo>
                        <a:pt x="366" y="491"/>
                        <a:pt x="471" y="446"/>
                        <a:pt x="539" y="355"/>
                      </a:cubicBezTo>
                      <a:cubicBezTo>
                        <a:pt x="572" y="313"/>
                        <a:pt x="596" y="264"/>
                        <a:pt x="607" y="211"/>
                      </a:cubicBezTo>
                      <a:lnTo>
                        <a:pt x="607" y="211"/>
                      </a:lnTo>
                      <a:cubicBezTo>
                        <a:pt x="653" y="265"/>
                        <a:pt x="724" y="291"/>
                        <a:pt x="795" y="291"/>
                      </a:cubicBezTo>
                      <a:cubicBezTo>
                        <a:pt x="838" y="291"/>
                        <a:pt x="880" y="282"/>
                        <a:pt x="917" y="264"/>
                      </a:cubicBezTo>
                      <a:cubicBezTo>
                        <a:pt x="1029" y="212"/>
                        <a:pt x="1102" y="107"/>
                        <a:pt x="1161"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31"/>
                <p:cNvSpPr/>
                <p:nvPr>
                  <p:custDataLst>
                    <p:tags r:id="rId219"/>
                  </p:custDataLst>
                </p:nvPr>
              </p:nvSpPr>
              <p:spPr>
                <a:xfrm>
                  <a:off x="463909" y="5277659"/>
                  <a:ext cx="73478" cy="28545"/>
                </a:xfrm>
                <a:custGeom>
                  <a:avLst/>
                  <a:gdLst/>
                  <a:ahLst/>
                  <a:cxnLst/>
                  <a:rect l="l" t="t" r="r" b="b"/>
                  <a:pathLst>
                    <a:path w="955" h="371" extrusionOk="0">
                      <a:moveTo>
                        <a:pt x="536" y="1"/>
                      </a:moveTo>
                      <a:lnTo>
                        <a:pt x="541" y="84"/>
                      </a:lnTo>
                      <a:cubicBezTo>
                        <a:pt x="545" y="142"/>
                        <a:pt x="522" y="199"/>
                        <a:pt x="484" y="244"/>
                      </a:cubicBezTo>
                      <a:cubicBezTo>
                        <a:pt x="427" y="313"/>
                        <a:pt x="349" y="343"/>
                        <a:pt x="268" y="343"/>
                      </a:cubicBezTo>
                      <a:cubicBezTo>
                        <a:pt x="172" y="343"/>
                        <a:pt x="72" y="301"/>
                        <a:pt x="1" y="237"/>
                      </a:cubicBezTo>
                      <a:lnTo>
                        <a:pt x="1" y="237"/>
                      </a:lnTo>
                      <a:cubicBezTo>
                        <a:pt x="71" y="321"/>
                        <a:pt x="179" y="370"/>
                        <a:pt x="284" y="370"/>
                      </a:cubicBezTo>
                      <a:cubicBezTo>
                        <a:pt x="368" y="370"/>
                        <a:pt x="450" y="339"/>
                        <a:pt x="510" y="267"/>
                      </a:cubicBezTo>
                      <a:cubicBezTo>
                        <a:pt x="542" y="230"/>
                        <a:pt x="565" y="184"/>
                        <a:pt x="573" y="135"/>
                      </a:cubicBezTo>
                      <a:lnTo>
                        <a:pt x="573" y="135"/>
                      </a:lnTo>
                      <a:cubicBezTo>
                        <a:pt x="619" y="187"/>
                        <a:pt x="682" y="212"/>
                        <a:pt x="745" y="212"/>
                      </a:cubicBezTo>
                      <a:cubicBezTo>
                        <a:pt x="833" y="212"/>
                        <a:pt x="921" y="162"/>
                        <a:pt x="955" y="62"/>
                      </a:cubicBezTo>
                      <a:lnTo>
                        <a:pt x="955" y="62"/>
                      </a:lnTo>
                      <a:cubicBezTo>
                        <a:pt x="936" y="99"/>
                        <a:pt x="908" y="130"/>
                        <a:pt x="874" y="152"/>
                      </a:cubicBezTo>
                      <a:cubicBezTo>
                        <a:pt x="840" y="176"/>
                        <a:pt x="800" y="187"/>
                        <a:pt x="761" y="187"/>
                      </a:cubicBezTo>
                      <a:cubicBezTo>
                        <a:pt x="685" y="187"/>
                        <a:pt x="609" y="146"/>
                        <a:pt x="574" y="75"/>
                      </a:cubicBezTo>
                      <a:lnTo>
                        <a:pt x="536" y="1"/>
                      </a:ln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31"/>
                <p:cNvSpPr/>
                <p:nvPr>
                  <p:custDataLst>
                    <p:tags r:id="rId220"/>
                  </p:custDataLst>
                </p:nvPr>
              </p:nvSpPr>
              <p:spPr>
                <a:xfrm>
                  <a:off x="344421" y="5258116"/>
                  <a:ext cx="76786" cy="20312"/>
                </a:xfrm>
                <a:custGeom>
                  <a:avLst/>
                  <a:gdLst/>
                  <a:ahLst/>
                  <a:cxnLst/>
                  <a:rect l="l" t="t" r="r" b="b"/>
                  <a:pathLst>
                    <a:path w="998" h="264" extrusionOk="0">
                      <a:moveTo>
                        <a:pt x="547" y="0"/>
                      </a:moveTo>
                      <a:cubicBezTo>
                        <a:pt x="518" y="62"/>
                        <a:pt x="490" y="128"/>
                        <a:pt x="444" y="172"/>
                      </a:cubicBezTo>
                      <a:cubicBezTo>
                        <a:pt x="403" y="214"/>
                        <a:pt x="350" y="231"/>
                        <a:pt x="294" y="231"/>
                      </a:cubicBezTo>
                      <a:cubicBezTo>
                        <a:pt x="238" y="231"/>
                        <a:pt x="180" y="213"/>
                        <a:pt x="132" y="182"/>
                      </a:cubicBezTo>
                      <a:cubicBezTo>
                        <a:pt x="83" y="152"/>
                        <a:pt x="39" y="110"/>
                        <a:pt x="1" y="65"/>
                      </a:cubicBezTo>
                      <a:lnTo>
                        <a:pt x="1" y="65"/>
                      </a:lnTo>
                      <a:cubicBezTo>
                        <a:pt x="65" y="170"/>
                        <a:pt x="178" y="264"/>
                        <a:pt x="303" y="264"/>
                      </a:cubicBezTo>
                      <a:cubicBezTo>
                        <a:pt x="331" y="264"/>
                        <a:pt x="359" y="259"/>
                        <a:pt x="388" y="249"/>
                      </a:cubicBezTo>
                      <a:cubicBezTo>
                        <a:pt x="471" y="221"/>
                        <a:pt x="522" y="141"/>
                        <a:pt x="557" y="66"/>
                      </a:cubicBezTo>
                      <a:lnTo>
                        <a:pt x="557" y="66"/>
                      </a:lnTo>
                      <a:cubicBezTo>
                        <a:pt x="612" y="123"/>
                        <a:pt x="687" y="151"/>
                        <a:pt x="762" y="151"/>
                      </a:cubicBezTo>
                      <a:cubicBezTo>
                        <a:pt x="853" y="151"/>
                        <a:pt x="944" y="109"/>
                        <a:pt x="998" y="26"/>
                      </a:cubicBezTo>
                      <a:lnTo>
                        <a:pt x="998" y="26"/>
                      </a:lnTo>
                      <a:cubicBezTo>
                        <a:pt x="939" y="92"/>
                        <a:pt x="860" y="125"/>
                        <a:pt x="782" y="125"/>
                      </a:cubicBezTo>
                      <a:cubicBezTo>
                        <a:pt x="693" y="125"/>
                        <a:pt x="604" y="83"/>
                        <a:pt x="547"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 name="组合 6"/>
            <p:cNvGrpSpPr/>
            <p:nvPr/>
          </p:nvGrpSpPr>
          <p:grpSpPr>
            <a:xfrm>
              <a:off x="460" y="229"/>
              <a:ext cx="2281" cy="2727"/>
              <a:chOff x="460" y="182"/>
              <a:chExt cx="2281" cy="2727"/>
            </a:xfrm>
          </p:grpSpPr>
          <p:grpSp>
            <p:nvGrpSpPr>
              <p:cNvPr id="2023" name="Google Shape;2023;p31"/>
              <p:cNvGrpSpPr/>
              <p:nvPr/>
            </p:nvGrpSpPr>
            <p:grpSpPr>
              <a:xfrm>
                <a:off x="460" y="183"/>
                <a:ext cx="486" cy="2126"/>
                <a:chOff x="5645356" y="-1886455"/>
                <a:chExt cx="127182" cy="556353"/>
              </a:xfrm>
            </p:grpSpPr>
            <p:sp>
              <p:nvSpPr>
                <p:cNvPr id="2024" name="Google Shape;2024;p31"/>
                <p:cNvSpPr/>
                <p:nvPr>
                  <p:custDataLst>
                    <p:tags r:id="rId206"/>
                  </p:custDataLst>
                </p:nvPr>
              </p:nvSpPr>
              <p:spPr>
                <a:xfrm>
                  <a:off x="5645356" y="-1834290"/>
                  <a:ext cx="48011" cy="71862"/>
                </a:xfrm>
                <a:custGeom>
                  <a:avLst/>
                  <a:gdLst/>
                  <a:ahLst/>
                  <a:cxnLst/>
                  <a:rect l="l" t="t" r="r" b="b"/>
                  <a:pathLst>
                    <a:path w="624" h="934" extrusionOk="0">
                      <a:moveTo>
                        <a:pt x="600" y="0"/>
                      </a:moveTo>
                      <a:lnTo>
                        <a:pt x="600" y="0"/>
                      </a:lnTo>
                      <a:cubicBezTo>
                        <a:pt x="411" y="57"/>
                        <a:pt x="249" y="194"/>
                        <a:pt x="147" y="363"/>
                      </a:cubicBezTo>
                      <a:cubicBezTo>
                        <a:pt x="46" y="533"/>
                        <a:pt x="1" y="735"/>
                        <a:pt x="8" y="933"/>
                      </a:cubicBezTo>
                      <a:cubicBezTo>
                        <a:pt x="198" y="876"/>
                        <a:pt x="357" y="752"/>
                        <a:pt x="467" y="586"/>
                      </a:cubicBezTo>
                      <a:cubicBezTo>
                        <a:pt x="577" y="419"/>
                        <a:pt x="623" y="196"/>
                        <a:pt x="600" y="0"/>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31"/>
                <p:cNvSpPr/>
                <p:nvPr>
                  <p:custDataLst>
                    <p:tags r:id="rId207"/>
                  </p:custDataLst>
                </p:nvPr>
              </p:nvSpPr>
              <p:spPr>
                <a:xfrm>
                  <a:off x="5646587" y="-1833290"/>
                  <a:ext cx="45087" cy="70323"/>
                </a:xfrm>
                <a:custGeom>
                  <a:avLst/>
                  <a:gdLst/>
                  <a:ahLst/>
                  <a:cxnLst/>
                  <a:rect l="l" t="t" r="r" b="b"/>
                  <a:pathLst>
                    <a:path w="586" h="914" extrusionOk="0">
                      <a:moveTo>
                        <a:pt x="585" y="1"/>
                      </a:moveTo>
                      <a:lnTo>
                        <a:pt x="585" y="1"/>
                      </a:lnTo>
                      <a:cubicBezTo>
                        <a:pt x="407" y="291"/>
                        <a:pt x="190" y="631"/>
                        <a:pt x="0" y="913"/>
                      </a:cubicBezTo>
                      <a:cubicBezTo>
                        <a:pt x="242" y="642"/>
                        <a:pt x="440" y="333"/>
                        <a:pt x="585"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31"/>
                <p:cNvSpPr/>
                <p:nvPr>
                  <p:custDataLst>
                    <p:tags r:id="rId208"/>
                  </p:custDataLst>
                </p:nvPr>
              </p:nvSpPr>
              <p:spPr>
                <a:xfrm>
                  <a:off x="5700599" y="-1647556"/>
                  <a:ext cx="71862" cy="46241"/>
                </a:xfrm>
                <a:custGeom>
                  <a:avLst/>
                  <a:gdLst/>
                  <a:ahLst/>
                  <a:cxnLst/>
                  <a:rect l="l" t="t" r="r" b="b"/>
                  <a:pathLst>
                    <a:path w="934" h="601" extrusionOk="0">
                      <a:moveTo>
                        <a:pt x="98" y="1"/>
                      </a:moveTo>
                      <a:cubicBezTo>
                        <a:pt x="65" y="1"/>
                        <a:pt x="32" y="3"/>
                        <a:pt x="0" y="6"/>
                      </a:cubicBezTo>
                      <a:cubicBezTo>
                        <a:pt x="58" y="197"/>
                        <a:pt x="194" y="359"/>
                        <a:pt x="364" y="460"/>
                      </a:cubicBezTo>
                      <a:cubicBezTo>
                        <a:pt x="523" y="556"/>
                        <a:pt x="710" y="600"/>
                        <a:pt x="897" y="600"/>
                      </a:cubicBezTo>
                      <a:cubicBezTo>
                        <a:pt x="909" y="600"/>
                        <a:pt x="921" y="600"/>
                        <a:pt x="934" y="600"/>
                      </a:cubicBezTo>
                      <a:cubicBezTo>
                        <a:pt x="876" y="410"/>
                        <a:pt x="752" y="250"/>
                        <a:pt x="586" y="141"/>
                      </a:cubicBezTo>
                      <a:cubicBezTo>
                        <a:pt x="448" y="48"/>
                        <a:pt x="269" y="1"/>
                        <a:pt x="98" y="1"/>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31"/>
                <p:cNvSpPr/>
                <p:nvPr>
                  <p:custDataLst>
                    <p:tags r:id="rId209"/>
                  </p:custDataLst>
                </p:nvPr>
              </p:nvSpPr>
              <p:spPr>
                <a:xfrm>
                  <a:off x="5701753" y="-1647172"/>
                  <a:ext cx="70323" cy="45087"/>
                </a:xfrm>
                <a:custGeom>
                  <a:avLst/>
                  <a:gdLst/>
                  <a:ahLst/>
                  <a:cxnLst/>
                  <a:rect l="l" t="t" r="r" b="b"/>
                  <a:pathLst>
                    <a:path w="914" h="586" extrusionOk="0">
                      <a:moveTo>
                        <a:pt x="1" y="0"/>
                      </a:moveTo>
                      <a:cubicBezTo>
                        <a:pt x="290" y="178"/>
                        <a:pt x="631" y="396"/>
                        <a:pt x="913" y="585"/>
                      </a:cubicBezTo>
                      <a:cubicBezTo>
                        <a:pt x="642" y="344"/>
                        <a:pt x="331" y="146"/>
                        <a:pt x="1" y="0"/>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31"/>
                <p:cNvSpPr/>
                <p:nvPr>
                  <p:custDataLst>
                    <p:tags r:id="rId210"/>
                  </p:custDataLst>
                </p:nvPr>
              </p:nvSpPr>
              <p:spPr>
                <a:xfrm>
                  <a:off x="5700676" y="-1411505"/>
                  <a:ext cx="71862" cy="46164"/>
                </a:xfrm>
                <a:custGeom>
                  <a:avLst/>
                  <a:gdLst/>
                  <a:ahLst/>
                  <a:cxnLst/>
                  <a:rect l="l" t="t" r="r" b="b"/>
                  <a:pathLst>
                    <a:path w="934" h="600" extrusionOk="0">
                      <a:moveTo>
                        <a:pt x="98" y="0"/>
                      </a:moveTo>
                      <a:cubicBezTo>
                        <a:pt x="65" y="0"/>
                        <a:pt x="32" y="2"/>
                        <a:pt x="0" y="5"/>
                      </a:cubicBezTo>
                      <a:cubicBezTo>
                        <a:pt x="58" y="196"/>
                        <a:pt x="194" y="358"/>
                        <a:pt x="364" y="460"/>
                      </a:cubicBezTo>
                      <a:cubicBezTo>
                        <a:pt x="523" y="555"/>
                        <a:pt x="710" y="599"/>
                        <a:pt x="897" y="599"/>
                      </a:cubicBezTo>
                      <a:cubicBezTo>
                        <a:pt x="909" y="599"/>
                        <a:pt x="921" y="599"/>
                        <a:pt x="934" y="599"/>
                      </a:cubicBezTo>
                      <a:cubicBezTo>
                        <a:pt x="876" y="409"/>
                        <a:pt x="752" y="249"/>
                        <a:pt x="586" y="140"/>
                      </a:cubicBezTo>
                      <a:cubicBezTo>
                        <a:pt x="447" y="47"/>
                        <a:pt x="268" y="0"/>
                        <a:pt x="98" y="0"/>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31"/>
                <p:cNvSpPr/>
                <p:nvPr>
                  <p:custDataLst>
                    <p:tags r:id="rId211"/>
                  </p:custDataLst>
                </p:nvPr>
              </p:nvSpPr>
              <p:spPr>
                <a:xfrm>
                  <a:off x="5701753" y="-1411197"/>
                  <a:ext cx="70323" cy="45164"/>
                </a:xfrm>
                <a:custGeom>
                  <a:avLst/>
                  <a:gdLst/>
                  <a:ahLst/>
                  <a:cxnLst/>
                  <a:rect l="l" t="t" r="r" b="b"/>
                  <a:pathLst>
                    <a:path w="914" h="587" extrusionOk="0">
                      <a:moveTo>
                        <a:pt x="1" y="0"/>
                      </a:moveTo>
                      <a:lnTo>
                        <a:pt x="1" y="0"/>
                      </a:lnTo>
                      <a:cubicBezTo>
                        <a:pt x="290" y="180"/>
                        <a:pt x="631" y="397"/>
                        <a:pt x="913" y="586"/>
                      </a:cubicBezTo>
                      <a:cubicBezTo>
                        <a:pt x="642" y="345"/>
                        <a:pt x="334" y="146"/>
                        <a:pt x="1" y="0"/>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31"/>
                <p:cNvSpPr/>
                <p:nvPr>
                  <p:custDataLst>
                    <p:tags r:id="rId212"/>
                  </p:custDataLst>
                </p:nvPr>
              </p:nvSpPr>
              <p:spPr>
                <a:xfrm>
                  <a:off x="5645510" y="-1520452"/>
                  <a:ext cx="47857" cy="71939"/>
                </a:xfrm>
                <a:custGeom>
                  <a:avLst/>
                  <a:gdLst/>
                  <a:ahLst/>
                  <a:cxnLst/>
                  <a:rect l="l" t="t" r="r" b="b"/>
                  <a:pathLst>
                    <a:path w="622" h="935" extrusionOk="0">
                      <a:moveTo>
                        <a:pt x="600" y="1"/>
                      </a:moveTo>
                      <a:lnTo>
                        <a:pt x="600" y="1"/>
                      </a:lnTo>
                      <a:cubicBezTo>
                        <a:pt x="410" y="58"/>
                        <a:pt x="248" y="195"/>
                        <a:pt x="147" y="365"/>
                      </a:cubicBezTo>
                      <a:cubicBezTo>
                        <a:pt x="45" y="534"/>
                        <a:pt x="1" y="736"/>
                        <a:pt x="7" y="934"/>
                      </a:cubicBezTo>
                      <a:cubicBezTo>
                        <a:pt x="197" y="877"/>
                        <a:pt x="356" y="753"/>
                        <a:pt x="466" y="587"/>
                      </a:cubicBezTo>
                      <a:cubicBezTo>
                        <a:pt x="575" y="422"/>
                        <a:pt x="621" y="199"/>
                        <a:pt x="600" y="1"/>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31"/>
                <p:cNvSpPr/>
                <p:nvPr>
                  <p:custDataLst>
                    <p:tags r:id="rId213"/>
                  </p:custDataLst>
                </p:nvPr>
              </p:nvSpPr>
              <p:spPr>
                <a:xfrm>
                  <a:off x="5646587" y="-1519221"/>
                  <a:ext cx="45087" cy="70323"/>
                </a:xfrm>
                <a:custGeom>
                  <a:avLst/>
                  <a:gdLst/>
                  <a:ahLst/>
                  <a:cxnLst/>
                  <a:rect l="l" t="t" r="r" b="b"/>
                  <a:pathLst>
                    <a:path w="586" h="914" extrusionOk="0">
                      <a:moveTo>
                        <a:pt x="585" y="1"/>
                      </a:moveTo>
                      <a:lnTo>
                        <a:pt x="585" y="1"/>
                      </a:lnTo>
                      <a:cubicBezTo>
                        <a:pt x="407" y="291"/>
                        <a:pt x="190" y="631"/>
                        <a:pt x="0" y="913"/>
                      </a:cubicBezTo>
                      <a:cubicBezTo>
                        <a:pt x="242" y="642"/>
                        <a:pt x="440" y="333"/>
                        <a:pt x="585"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31"/>
                <p:cNvSpPr/>
                <p:nvPr>
                  <p:custDataLst>
                    <p:tags r:id="rId214"/>
                  </p:custDataLst>
                </p:nvPr>
              </p:nvSpPr>
              <p:spPr>
                <a:xfrm>
                  <a:off x="5692059" y="-1886455"/>
                  <a:ext cx="11464" cy="556353"/>
                </a:xfrm>
                <a:custGeom>
                  <a:avLst/>
                  <a:gdLst/>
                  <a:ahLst/>
                  <a:cxnLst/>
                  <a:rect l="l" t="t" r="r" b="b"/>
                  <a:pathLst>
                    <a:path w="149" h="7231" extrusionOk="0">
                      <a:moveTo>
                        <a:pt x="2" y="0"/>
                      </a:moveTo>
                      <a:lnTo>
                        <a:pt x="2" y="110"/>
                      </a:lnTo>
                      <a:lnTo>
                        <a:pt x="147" y="110"/>
                      </a:lnTo>
                      <a:lnTo>
                        <a:pt x="147" y="0"/>
                      </a:lnTo>
                      <a:close/>
                      <a:moveTo>
                        <a:pt x="1" y="219"/>
                      </a:moveTo>
                      <a:lnTo>
                        <a:pt x="1" y="329"/>
                      </a:lnTo>
                      <a:lnTo>
                        <a:pt x="147" y="329"/>
                      </a:lnTo>
                      <a:lnTo>
                        <a:pt x="145" y="219"/>
                      </a:lnTo>
                      <a:close/>
                      <a:moveTo>
                        <a:pt x="2" y="436"/>
                      </a:moveTo>
                      <a:lnTo>
                        <a:pt x="2" y="546"/>
                      </a:lnTo>
                      <a:lnTo>
                        <a:pt x="147" y="546"/>
                      </a:lnTo>
                      <a:lnTo>
                        <a:pt x="148" y="436"/>
                      </a:lnTo>
                      <a:close/>
                      <a:moveTo>
                        <a:pt x="1" y="655"/>
                      </a:moveTo>
                      <a:lnTo>
                        <a:pt x="1" y="765"/>
                      </a:lnTo>
                      <a:lnTo>
                        <a:pt x="147" y="765"/>
                      </a:lnTo>
                      <a:lnTo>
                        <a:pt x="145" y="655"/>
                      </a:lnTo>
                      <a:close/>
                      <a:moveTo>
                        <a:pt x="2" y="874"/>
                      </a:moveTo>
                      <a:lnTo>
                        <a:pt x="2" y="984"/>
                      </a:lnTo>
                      <a:lnTo>
                        <a:pt x="147" y="984"/>
                      </a:lnTo>
                      <a:lnTo>
                        <a:pt x="148" y="874"/>
                      </a:lnTo>
                      <a:close/>
                      <a:moveTo>
                        <a:pt x="1" y="1092"/>
                      </a:moveTo>
                      <a:lnTo>
                        <a:pt x="1" y="1202"/>
                      </a:lnTo>
                      <a:lnTo>
                        <a:pt x="147" y="1202"/>
                      </a:lnTo>
                      <a:lnTo>
                        <a:pt x="145" y="1092"/>
                      </a:lnTo>
                      <a:close/>
                      <a:moveTo>
                        <a:pt x="2" y="1311"/>
                      </a:moveTo>
                      <a:lnTo>
                        <a:pt x="2" y="1421"/>
                      </a:lnTo>
                      <a:lnTo>
                        <a:pt x="147" y="1421"/>
                      </a:lnTo>
                      <a:lnTo>
                        <a:pt x="148" y="1311"/>
                      </a:lnTo>
                      <a:close/>
                      <a:moveTo>
                        <a:pt x="2" y="1530"/>
                      </a:moveTo>
                      <a:lnTo>
                        <a:pt x="2" y="1640"/>
                      </a:lnTo>
                      <a:lnTo>
                        <a:pt x="147" y="1640"/>
                      </a:lnTo>
                      <a:lnTo>
                        <a:pt x="147" y="1530"/>
                      </a:lnTo>
                      <a:close/>
                      <a:moveTo>
                        <a:pt x="1" y="1748"/>
                      </a:moveTo>
                      <a:lnTo>
                        <a:pt x="1" y="1858"/>
                      </a:lnTo>
                      <a:lnTo>
                        <a:pt x="147" y="1858"/>
                      </a:lnTo>
                      <a:lnTo>
                        <a:pt x="147" y="1748"/>
                      </a:lnTo>
                      <a:close/>
                      <a:moveTo>
                        <a:pt x="2" y="1967"/>
                      </a:moveTo>
                      <a:lnTo>
                        <a:pt x="2" y="2077"/>
                      </a:lnTo>
                      <a:lnTo>
                        <a:pt x="147" y="2077"/>
                      </a:lnTo>
                      <a:lnTo>
                        <a:pt x="147" y="1967"/>
                      </a:lnTo>
                      <a:close/>
                      <a:moveTo>
                        <a:pt x="1" y="2186"/>
                      </a:moveTo>
                      <a:lnTo>
                        <a:pt x="1" y="2296"/>
                      </a:lnTo>
                      <a:lnTo>
                        <a:pt x="147" y="2296"/>
                      </a:lnTo>
                      <a:lnTo>
                        <a:pt x="147" y="2186"/>
                      </a:lnTo>
                      <a:close/>
                      <a:moveTo>
                        <a:pt x="2" y="2404"/>
                      </a:moveTo>
                      <a:lnTo>
                        <a:pt x="2" y="2514"/>
                      </a:lnTo>
                      <a:lnTo>
                        <a:pt x="147" y="2514"/>
                      </a:lnTo>
                      <a:lnTo>
                        <a:pt x="147" y="2404"/>
                      </a:lnTo>
                      <a:close/>
                      <a:moveTo>
                        <a:pt x="1" y="2623"/>
                      </a:moveTo>
                      <a:lnTo>
                        <a:pt x="1" y="2733"/>
                      </a:lnTo>
                      <a:lnTo>
                        <a:pt x="147" y="2733"/>
                      </a:lnTo>
                      <a:lnTo>
                        <a:pt x="145" y="2623"/>
                      </a:lnTo>
                      <a:close/>
                      <a:moveTo>
                        <a:pt x="2" y="2842"/>
                      </a:moveTo>
                      <a:lnTo>
                        <a:pt x="2" y="2952"/>
                      </a:lnTo>
                      <a:lnTo>
                        <a:pt x="147" y="2952"/>
                      </a:lnTo>
                      <a:lnTo>
                        <a:pt x="148" y="2842"/>
                      </a:lnTo>
                      <a:close/>
                      <a:moveTo>
                        <a:pt x="1" y="3059"/>
                      </a:moveTo>
                      <a:lnTo>
                        <a:pt x="1" y="3169"/>
                      </a:lnTo>
                      <a:lnTo>
                        <a:pt x="147" y="3169"/>
                      </a:lnTo>
                      <a:lnTo>
                        <a:pt x="145" y="3059"/>
                      </a:lnTo>
                      <a:close/>
                      <a:moveTo>
                        <a:pt x="2" y="3278"/>
                      </a:moveTo>
                      <a:lnTo>
                        <a:pt x="2" y="3388"/>
                      </a:lnTo>
                      <a:lnTo>
                        <a:pt x="147" y="3388"/>
                      </a:lnTo>
                      <a:lnTo>
                        <a:pt x="148" y="3278"/>
                      </a:lnTo>
                      <a:close/>
                      <a:moveTo>
                        <a:pt x="1" y="3496"/>
                      </a:moveTo>
                      <a:lnTo>
                        <a:pt x="1" y="3606"/>
                      </a:lnTo>
                      <a:lnTo>
                        <a:pt x="147" y="3606"/>
                      </a:lnTo>
                      <a:lnTo>
                        <a:pt x="145" y="3496"/>
                      </a:lnTo>
                      <a:close/>
                      <a:moveTo>
                        <a:pt x="2" y="3715"/>
                      </a:moveTo>
                      <a:lnTo>
                        <a:pt x="2" y="3825"/>
                      </a:lnTo>
                      <a:lnTo>
                        <a:pt x="147" y="3825"/>
                      </a:lnTo>
                      <a:lnTo>
                        <a:pt x="148" y="3715"/>
                      </a:lnTo>
                      <a:close/>
                      <a:moveTo>
                        <a:pt x="2" y="3934"/>
                      </a:moveTo>
                      <a:lnTo>
                        <a:pt x="2" y="4044"/>
                      </a:lnTo>
                      <a:lnTo>
                        <a:pt x="147" y="4044"/>
                      </a:lnTo>
                      <a:lnTo>
                        <a:pt x="147" y="3934"/>
                      </a:lnTo>
                      <a:close/>
                      <a:moveTo>
                        <a:pt x="1" y="4152"/>
                      </a:moveTo>
                      <a:lnTo>
                        <a:pt x="1" y="4262"/>
                      </a:lnTo>
                      <a:lnTo>
                        <a:pt x="147" y="4262"/>
                      </a:lnTo>
                      <a:lnTo>
                        <a:pt x="147" y="4152"/>
                      </a:lnTo>
                      <a:close/>
                      <a:moveTo>
                        <a:pt x="2" y="4371"/>
                      </a:moveTo>
                      <a:lnTo>
                        <a:pt x="2" y="4481"/>
                      </a:lnTo>
                      <a:lnTo>
                        <a:pt x="147" y="4481"/>
                      </a:lnTo>
                      <a:lnTo>
                        <a:pt x="147" y="4371"/>
                      </a:lnTo>
                      <a:close/>
                      <a:moveTo>
                        <a:pt x="1" y="4590"/>
                      </a:moveTo>
                      <a:lnTo>
                        <a:pt x="1" y="4700"/>
                      </a:lnTo>
                      <a:lnTo>
                        <a:pt x="147" y="4700"/>
                      </a:lnTo>
                      <a:lnTo>
                        <a:pt x="147" y="4590"/>
                      </a:lnTo>
                      <a:close/>
                      <a:moveTo>
                        <a:pt x="2" y="4808"/>
                      </a:moveTo>
                      <a:lnTo>
                        <a:pt x="2" y="4918"/>
                      </a:lnTo>
                      <a:lnTo>
                        <a:pt x="147" y="4918"/>
                      </a:lnTo>
                      <a:lnTo>
                        <a:pt x="147" y="4808"/>
                      </a:lnTo>
                      <a:close/>
                      <a:moveTo>
                        <a:pt x="1" y="5027"/>
                      </a:moveTo>
                      <a:lnTo>
                        <a:pt x="1" y="5135"/>
                      </a:lnTo>
                      <a:lnTo>
                        <a:pt x="147" y="5135"/>
                      </a:lnTo>
                      <a:lnTo>
                        <a:pt x="145" y="5027"/>
                      </a:lnTo>
                      <a:close/>
                      <a:moveTo>
                        <a:pt x="3" y="5246"/>
                      </a:moveTo>
                      <a:lnTo>
                        <a:pt x="3" y="5356"/>
                      </a:lnTo>
                      <a:lnTo>
                        <a:pt x="148" y="5356"/>
                      </a:lnTo>
                      <a:lnTo>
                        <a:pt x="149" y="5246"/>
                      </a:lnTo>
                      <a:close/>
                      <a:moveTo>
                        <a:pt x="2" y="5463"/>
                      </a:moveTo>
                      <a:lnTo>
                        <a:pt x="2" y="5572"/>
                      </a:lnTo>
                      <a:lnTo>
                        <a:pt x="148" y="5572"/>
                      </a:lnTo>
                      <a:lnTo>
                        <a:pt x="147" y="5463"/>
                      </a:lnTo>
                      <a:close/>
                      <a:moveTo>
                        <a:pt x="3" y="5682"/>
                      </a:moveTo>
                      <a:lnTo>
                        <a:pt x="3" y="5791"/>
                      </a:lnTo>
                      <a:lnTo>
                        <a:pt x="148" y="5791"/>
                      </a:lnTo>
                      <a:lnTo>
                        <a:pt x="149" y="5682"/>
                      </a:lnTo>
                      <a:close/>
                      <a:moveTo>
                        <a:pt x="3" y="5901"/>
                      </a:moveTo>
                      <a:lnTo>
                        <a:pt x="3" y="6011"/>
                      </a:lnTo>
                      <a:lnTo>
                        <a:pt x="148" y="6011"/>
                      </a:lnTo>
                      <a:lnTo>
                        <a:pt x="148" y="5901"/>
                      </a:lnTo>
                      <a:close/>
                      <a:moveTo>
                        <a:pt x="2" y="6119"/>
                      </a:moveTo>
                      <a:lnTo>
                        <a:pt x="2" y="6228"/>
                      </a:lnTo>
                      <a:lnTo>
                        <a:pt x="148" y="6228"/>
                      </a:lnTo>
                      <a:lnTo>
                        <a:pt x="148" y="6119"/>
                      </a:lnTo>
                      <a:close/>
                      <a:moveTo>
                        <a:pt x="3" y="6338"/>
                      </a:moveTo>
                      <a:lnTo>
                        <a:pt x="3" y="6447"/>
                      </a:lnTo>
                      <a:lnTo>
                        <a:pt x="148" y="6447"/>
                      </a:lnTo>
                      <a:lnTo>
                        <a:pt x="148" y="6338"/>
                      </a:lnTo>
                      <a:close/>
                      <a:moveTo>
                        <a:pt x="2" y="6557"/>
                      </a:moveTo>
                      <a:lnTo>
                        <a:pt x="2" y="6666"/>
                      </a:lnTo>
                      <a:lnTo>
                        <a:pt x="148" y="6666"/>
                      </a:lnTo>
                      <a:lnTo>
                        <a:pt x="148" y="6557"/>
                      </a:lnTo>
                      <a:close/>
                      <a:moveTo>
                        <a:pt x="3" y="6775"/>
                      </a:moveTo>
                      <a:lnTo>
                        <a:pt x="3" y="6884"/>
                      </a:lnTo>
                      <a:lnTo>
                        <a:pt x="148" y="6884"/>
                      </a:lnTo>
                      <a:lnTo>
                        <a:pt x="148" y="6775"/>
                      </a:lnTo>
                      <a:close/>
                      <a:moveTo>
                        <a:pt x="2" y="6994"/>
                      </a:moveTo>
                      <a:lnTo>
                        <a:pt x="2" y="7103"/>
                      </a:lnTo>
                      <a:lnTo>
                        <a:pt x="148" y="7103"/>
                      </a:lnTo>
                      <a:lnTo>
                        <a:pt x="148" y="6994"/>
                      </a:lnTo>
                      <a:close/>
                      <a:moveTo>
                        <a:pt x="3" y="7212"/>
                      </a:moveTo>
                      <a:lnTo>
                        <a:pt x="3" y="7231"/>
                      </a:lnTo>
                      <a:lnTo>
                        <a:pt x="148" y="7231"/>
                      </a:lnTo>
                      <a:lnTo>
                        <a:pt x="148" y="7212"/>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33" name="Google Shape;2033;p31"/>
              <p:cNvGrpSpPr/>
              <p:nvPr/>
            </p:nvGrpSpPr>
            <p:grpSpPr>
              <a:xfrm>
                <a:off x="1355" y="183"/>
                <a:ext cx="597" cy="2727"/>
                <a:chOff x="5933804" y="-1886455"/>
                <a:chExt cx="127105" cy="580205"/>
              </a:xfrm>
            </p:grpSpPr>
            <p:sp>
              <p:nvSpPr>
                <p:cNvPr id="2034" name="Google Shape;2034;p31"/>
                <p:cNvSpPr/>
                <p:nvPr>
                  <p:custDataLst>
                    <p:tags r:id="rId199"/>
                  </p:custDataLst>
                </p:nvPr>
              </p:nvSpPr>
              <p:spPr>
                <a:xfrm>
                  <a:off x="5989047" y="-1469440"/>
                  <a:ext cx="71862" cy="46164"/>
                </a:xfrm>
                <a:custGeom>
                  <a:avLst/>
                  <a:gdLst/>
                  <a:ahLst/>
                  <a:cxnLst/>
                  <a:rect l="l" t="t" r="r" b="b"/>
                  <a:pathLst>
                    <a:path w="934" h="600" extrusionOk="0">
                      <a:moveTo>
                        <a:pt x="95" y="1"/>
                      </a:moveTo>
                      <a:cubicBezTo>
                        <a:pt x="63" y="1"/>
                        <a:pt x="32" y="2"/>
                        <a:pt x="1" y="5"/>
                      </a:cubicBezTo>
                      <a:cubicBezTo>
                        <a:pt x="58" y="196"/>
                        <a:pt x="194" y="358"/>
                        <a:pt x="363" y="459"/>
                      </a:cubicBezTo>
                      <a:cubicBezTo>
                        <a:pt x="523" y="555"/>
                        <a:pt x="711" y="599"/>
                        <a:pt x="897" y="599"/>
                      </a:cubicBezTo>
                      <a:cubicBezTo>
                        <a:pt x="909" y="599"/>
                        <a:pt x="922" y="599"/>
                        <a:pt x="934" y="599"/>
                      </a:cubicBezTo>
                      <a:cubicBezTo>
                        <a:pt x="877" y="408"/>
                        <a:pt x="752" y="249"/>
                        <a:pt x="587" y="140"/>
                      </a:cubicBezTo>
                      <a:cubicBezTo>
                        <a:pt x="447" y="48"/>
                        <a:pt x="267" y="1"/>
                        <a:pt x="95" y="1"/>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31"/>
                <p:cNvSpPr/>
                <p:nvPr>
                  <p:custDataLst>
                    <p:tags r:id="rId200"/>
                  </p:custDataLst>
                </p:nvPr>
              </p:nvSpPr>
              <p:spPr>
                <a:xfrm>
                  <a:off x="5990278" y="-1469133"/>
                  <a:ext cx="70246" cy="45087"/>
                </a:xfrm>
                <a:custGeom>
                  <a:avLst/>
                  <a:gdLst/>
                  <a:ahLst/>
                  <a:cxnLst/>
                  <a:rect l="l" t="t" r="r" b="b"/>
                  <a:pathLst>
                    <a:path w="913" h="586" extrusionOk="0">
                      <a:moveTo>
                        <a:pt x="0" y="0"/>
                      </a:moveTo>
                      <a:lnTo>
                        <a:pt x="0" y="0"/>
                      </a:lnTo>
                      <a:cubicBezTo>
                        <a:pt x="289" y="179"/>
                        <a:pt x="629" y="397"/>
                        <a:pt x="913" y="585"/>
                      </a:cubicBezTo>
                      <a:cubicBezTo>
                        <a:pt x="642" y="346"/>
                        <a:pt x="331" y="147"/>
                        <a:pt x="0" y="0"/>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31"/>
                <p:cNvSpPr/>
                <p:nvPr>
                  <p:custDataLst>
                    <p:tags r:id="rId201"/>
                  </p:custDataLst>
                </p:nvPr>
              </p:nvSpPr>
              <p:spPr>
                <a:xfrm>
                  <a:off x="5989047" y="-1812516"/>
                  <a:ext cx="71862" cy="46164"/>
                </a:xfrm>
                <a:custGeom>
                  <a:avLst/>
                  <a:gdLst/>
                  <a:ahLst/>
                  <a:cxnLst/>
                  <a:rect l="l" t="t" r="r" b="b"/>
                  <a:pathLst>
                    <a:path w="934" h="600" extrusionOk="0">
                      <a:moveTo>
                        <a:pt x="98" y="1"/>
                      </a:moveTo>
                      <a:cubicBezTo>
                        <a:pt x="65" y="1"/>
                        <a:pt x="32" y="2"/>
                        <a:pt x="1" y="6"/>
                      </a:cubicBezTo>
                      <a:cubicBezTo>
                        <a:pt x="58" y="197"/>
                        <a:pt x="194" y="358"/>
                        <a:pt x="363" y="460"/>
                      </a:cubicBezTo>
                      <a:cubicBezTo>
                        <a:pt x="523" y="555"/>
                        <a:pt x="711" y="600"/>
                        <a:pt x="897" y="600"/>
                      </a:cubicBezTo>
                      <a:cubicBezTo>
                        <a:pt x="909" y="600"/>
                        <a:pt x="922" y="600"/>
                        <a:pt x="934" y="599"/>
                      </a:cubicBezTo>
                      <a:cubicBezTo>
                        <a:pt x="877" y="409"/>
                        <a:pt x="752" y="250"/>
                        <a:pt x="587" y="140"/>
                      </a:cubicBezTo>
                      <a:cubicBezTo>
                        <a:pt x="449" y="48"/>
                        <a:pt x="269" y="1"/>
                        <a:pt x="98" y="1"/>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31"/>
                <p:cNvSpPr/>
                <p:nvPr>
                  <p:custDataLst>
                    <p:tags r:id="rId202"/>
                  </p:custDataLst>
                </p:nvPr>
              </p:nvSpPr>
              <p:spPr>
                <a:xfrm>
                  <a:off x="5990278" y="-1812208"/>
                  <a:ext cx="70246" cy="45087"/>
                </a:xfrm>
                <a:custGeom>
                  <a:avLst/>
                  <a:gdLst/>
                  <a:ahLst/>
                  <a:cxnLst/>
                  <a:rect l="l" t="t" r="r" b="b"/>
                  <a:pathLst>
                    <a:path w="913" h="586" extrusionOk="0">
                      <a:moveTo>
                        <a:pt x="0" y="1"/>
                      </a:moveTo>
                      <a:lnTo>
                        <a:pt x="0" y="1"/>
                      </a:lnTo>
                      <a:cubicBezTo>
                        <a:pt x="289" y="179"/>
                        <a:pt x="629" y="397"/>
                        <a:pt x="913" y="586"/>
                      </a:cubicBezTo>
                      <a:cubicBezTo>
                        <a:pt x="641" y="345"/>
                        <a:pt x="331" y="147"/>
                        <a:pt x="0"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31"/>
                <p:cNvSpPr/>
                <p:nvPr>
                  <p:custDataLst>
                    <p:tags r:id="rId203"/>
                  </p:custDataLst>
                </p:nvPr>
              </p:nvSpPr>
              <p:spPr>
                <a:xfrm>
                  <a:off x="5933804" y="-1556075"/>
                  <a:ext cx="48011" cy="71939"/>
                </a:xfrm>
                <a:custGeom>
                  <a:avLst/>
                  <a:gdLst/>
                  <a:ahLst/>
                  <a:cxnLst/>
                  <a:rect l="l" t="t" r="r" b="b"/>
                  <a:pathLst>
                    <a:path w="624" h="935" extrusionOk="0">
                      <a:moveTo>
                        <a:pt x="601" y="1"/>
                      </a:moveTo>
                      <a:lnTo>
                        <a:pt x="601" y="1"/>
                      </a:lnTo>
                      <a:cubicBezTo>
                        <a:pt x="411" y="58"/>
                        <a:pt x="249" y="195"/>
                        <a:pt x="147" y="365"/>
                      </a:cubicBezTo>
                      <a:cubicBezTo>
                        <a:pt x="46" y="534"/>
                        <a:pt x="1" y="736"/>
                        <a:pt x="7" y="934"/>
                      </a:cubicBezTo>
                      <a:cubicBezTo>
                        <a:pt x="198" y="877"/>
                        <a:pt x="357" y="753"/>
                        <a:pt x="467" y="588"/>
                      </a:cubicBezTo>
                      <a:cubicBezTo>
                        <a:pt x="577" y="422"/>
                        <a:pt x="624" y="199"/>
                        <a:pt x="601" y="1"/>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31"/>
                <p:cNvSpPr/>
                <p:nvPr>
                  <p:custDataLst>
                    <p:tags r:id="rId204"/>
                  </p:custDataLst>
                </p:nvPr>
              </p:nvSpPr>
              <p:spPr>
                <a:xfrm>
                  <a:off x="5935036" y="-1554844"/>
                  <a:ext cx="45164" cy="70323"/>
                </a:xfrm>
                <a:custGeom>
                  <a:avLst/>
                  <a:gdLst/>
                  <a:ahLst/>
                  <a:cxnLst/>
                  <a:rect l="l" t="t" r="r" b="b"/>
                  <a:pathLst>
                    <a:path w="587" h="914" extrusionOk="0">
                      <a:moveTo>
                        <a:pt x="587" y="1"/>
                      </a:moveTo>
                      <a:cubicBezTo>
                        <a:pt x="407" y="290"/>
                        <a:pt x="190" y="630"/>
                        <a:pt x="1" y="913"/>
                      </a:cubicBezTo>
                      <a:cubicBezTo>
                        <a:pt x="243" y="642"/>
                        <a:pt x="441" y="333"/>
                        <a:pt x="587"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31"/>
                <p:cNvSpPr/>
                <p:nvPr>
                  <p:custDataLst>
                    <p:tags r:id="rId205"/>
                  </p:custDataLst>
                </p:nvPr>
              </p:nvSpPr>
              <p:spPr>
                <a:xfrm>
                  <a:off x="5981046" y="-1886455"/>
                  <a:ext cx="11464" cy="580205"/>
                </a:xfrm>
                <a:custGeom>
                  <a:avLst/>
                  <a:gdLst/>
                  <a:ahLst/>
                  <a:cxnLst/>
                  <a:rect l="l" t="t" r="r" b="b"/>
                  <a:pathLst>
                    <a:path w="149" h="7541" extrusionOk="0">
                      <a:moveTo>
                        <a:pt x="0" y="0"/>
                      </a:moveTo>
                      <a:lnTo>
                        <a:pt x="0" y="110"/>
                      </a:lnTo>
                      <a:lnTo>
                        <a:pt x="146" y="110"/>
                      </a:lnTo>
                      <a:lnTo>
                        <a:pt x="146" y="0"/>
                      </a:lnTo>
                      <a:close/>
                      <a:moveTo>
                        <a:pt x="1" y="217"/>
                      </a:moveTo>
                      <a:lnTo>
                        <a:pt x="1" y="327"/>
                      </a:lnTo>
                      <a:lnTo>
                        <a:pt x="146" y="327"/>
                      </a:lnTo>
                      <a:lnTo>
                        <a:pt x="147" y="217"/>
                      </a:lnTo>
                      <a:close/>
                      <a:moveTo>
                        <a:pt x="0" y="436"/>
                      </a:moveTo>
                      <a:lnTo>
                        <a:pt x="0" y="546"/>
                      </a:lnTo>
                      <a:lnTo>
                        <a:pt x="146" y="546"/>
                      </a:lnTo>
                      <a:lnTo>
                        <a:pt x="145" y="436"/>
                      </a:lnTo>
                      <a:close/>
                      <a:moveTo>
                        <a:pt x="0" y="655"/>
                      </a:moveTo>
                      <a:lnTo>
                        <a:pt x="0" y="765"/>
                      </a:lnTo>
                      <a:lnTo>
                        <a:pt x="146" y="765"/>
                      </a:lnTo>
                      <a:lnTo>
                        <a:pt x="146" y="655"/>
                      </a:lnTo>
                      <a:close/>
                      <a:moveTo>
                        <a:pt x="0" y="873"/>
                      </a:moveTo>
                      <a:lnTo>
                        <a:pt x="0" y="983"/>
                      </a:lnTo>
                      <a:lnTo>
                        <a:pt x="146" y="983"/>
                      </a:lnTo>
                      <a:lnTo>
                        <a:pt x="146" y="873"/>
                      </a:lnTo>
                      <a:close/>
                      <a:moveTo>
                        <a:pt x="0" y="1092"/>
                      </a:moveTo>
                      <a:lnTo>
                        <a:pt x="0" y="1202"/>
                      </a:lnTo>
                      <a:lnTo>
                        <a:pt x="146" y="1202"/>
                      </a:lnTo>
                      <a:lnTo>
                        <a:pt x="146" y="1092"/>
                      </a:lnTo>
                      <a:close/>
                      <a:moveTo>
                        <a:pt x="1" y="1311"/>
                      </a:moveTo>
                      <a:lnTo>
                        <a:pt x="1" y="1421"/>
                      </a:lnTo>
                      <a:lnTo>
                        <a:pt x="146" y="1421"/>
                      </a:lnTo>
                      <a:lnTo>
                        <a:pt x="146" y="1311"/>
                      </a:lnTo>
                      <a:close/>
                      <a:moveTo>
                        <a:pt x="0" y="1529"/>
                      </a:moveTo>
                      <a:lnTo>
                        <a:pt x="0" y="1639"/>
                      </a:lnTo>
                      <a:lnTo>
                        <a:pt x="146" y="1639"/>
                      </a:lnTo>
                      <a:lnTo>
                        <a:pt x="146" y="1529"/>
                      </a:lnTo>
                      <a:close/>
                      <a:moveTo>
                        <a:pt x="0" y="1748"/>
                      </a:moveTo>
                      <a:lnTo>
                        <a:pt x="0" y="1858"/>
                      </a:lnTo>
                      <a:lnTo>
                        <a:pt x="146" y="1858"/>
                      </a:lnTo>
                      <a:lnTo>
                        <a:pt x="146" y="1748"/>
                      </a:lnTo>
                      <a:close/>
                      <a:moveTo>
                        <a:pt x="0" y="1967"/>
                      </a:moveTo>
                      <a:lnTo>
                        <a:pt x="0" y="2077"/>
                      </a:lnTo>
                      <a:lnTo>
                        <a:pt x="146" y="2077"/>
                      </a:lnTo>
                      <a:lnTo>
                        <a:pt x="146" y="1967"/>
                      </a:lnTo>
                      <a:close/>
                      <a:moveTo>
                        <a:pt x="1" y="2185"/>
                      </a:moveTo>
                      <a:lnTo>
                        <a:pt x="1" y="2294"/>
                      </a:lnTo>
                      <a:lnTo>
                        <a:pt x="146" y="2294"/>
                      </a:lnTo>
                      <a:lnTo>
                        <a:pt x="146" y="2185"/>
                      </a:lnTo>
                      <a:close/>
                      <a:moveTo>
                        <a:pt x="0" y="2404"/>
                      </a:moveTo>
                      <a:lnTo>
                        <a:pt x="0" y="2514"/>
                      </a:lnTo>
                      <a:lnTo>
                        <a:pt x="146" y="2514"/>
                      </a:lnTo>
                      <a:lnTo>
                        <a:pt x="145" y="2404"/>
                      </a:lnTo>
                      <a:close/>
                      <a:moveTo>
                        <a:pt x="0" y="2621"/>
                      </a:moveTo>
                      <a:lnTo>
                        <a:pt x="0" y="2731"/>
                      </a:lnTo>
                      <a:lnTo>
                        <a:pt x="146" y="2731"/>
                      </a:lnTo>
                      <a:lnTo>
                        <a:pt x="146" y="2621"/>
                      </a:lnTo>
                      <a:close/>
                      <a:moveTo>
                        <a:pt x="0" y="2840"/>
                      </a:moveTo>
                      <a:lnTo>
                        <a:pt x="0" y="2950"/>
                      </a:lnTo>
                      <a:lnTo>
                        <a:pt x="146" y="2950"/>
                      </a:lnTo>
                      <a:lnTo>
                        <a:pt x="146" y="2840"/>
                      </a:lnTo>
                      <a:close/>
                      <a:moveTo>
                        <a:pt x="1" y="3059"/>
                      </a:moveTo>
                      <a:lnTo>
                        <a:pt x="1" y="3169"/>
                      </a:lnTo>
                      <a:lnTo>
                        <a:pt x="146" y="3169"/>
                      </a:lnTo>
                      <a:lnTo>
                        <a:pt x="147" y="3059"/>
                      </a:lnTo>
                      <a:close/>
                      <a:moveTo>
                        <a:pt x="1" y="3277"/>
                      </a:moveTo>
                      <a:lnTo>
                        <a:pt x="1" y="3387"/>
                      </a:lnTo>
                      <a:lnTo>
                        <a:pt x="146" y="3387"/>
                      </a:lnTo>
                      <a:lnTo>
                        <a:pt x="146" y="3277"/>
                      </a:lnTo>
                      <a:close/>
                      <a:moveTo>
                        <a:pt x="0" y="3496"/>
                      </a:moveTo>
                      <a:lnTo>
                        <a:pt x="0" y="3606"/>
                      </a:lnTo>
                      <a:lnTo>
                        <a:pt x="146" y="3606"/>
                      </a:lnTo>
                      <a:lnTo>
                        <a:pt x="146" y="3496"/>
                      </a:lnTo>
                      <a:close/>
                      <a:moveTo>
                        <a:pt x="0" y="3715"/>
                      </a:moveTo>
                      <a:lnTo>
                        <a:pt x="0" y="3825"/>
                      </a:lnTo>
                      <a:lnTo>
                        <a:pt x="146" y="3825"/>
                      </a:lnTo>
                      <a:lnTo>
                        <a:pt x="146" y="3715"/>
                      </a:lnTo>
                      <a:close/>
                      <a:moveTo>
                        <a:pt x="0" y="3933"/>
                      </a:moveTo>
                      <a:lnTo>
                        <a:pt x="0" y="4043"/>
                      </a:lnTo>
                      <a:lnTo>
                        <a:pt x="146" y="4043"/>
                      </a:lnTo>
                      <a:lnTo>
                        <a:pt x="146" y="3933"/>
                      </a:lnTo>
                      <a:close/>
                      <a:moveTo>
                        <a:pt x="1" y="4152"/>
                      </a:moveTo>
                      <a:lnTo>
                        <a:pt x="1" y="4262"/>
                      </a:lnTo>
                      <a:lnTo>
                        <a:pt x="146" y="4262"/>
                      </a:lnTo>
                      <a:lnTo>
                        <a:pt x="146" y="4152"/>
                      </a:lnTo>
                      <a:close/>
                      <a:moveTo>
                        <a:pt x="0" y="4371"/>
                      </a:moveTo>
                      <a:lnTo>
                        <a:pt x="0" y="4481"/>
                      </a:lnTo>
                      <a:lnTo>
                        <a:pt x="146" y="4481"/>
                      </a:lnTo>
                      <a:lnTo>
                        <a:pt x="145" y="4371"/>
                      </a:lnTo>
                      <a:close/>
                      <a:moveTo>
                        <a:pt x="0" y="4589"/>
                      </a:moveTo>
                      <a:lnTo>
                        <a:pt x="0" y="4699"/>
                      </a:lnTo>
                      <a:lnTo>
                        <a:pt x="146" y="4699"/>
                      </a:lnTo>
                      <a:lnTo>
                        <a:pt x="146" y="4589"/>
                      </a:lnTo>
                      <a:close/>
                      <a:moveTo>
                        <a:pt x="0" y="4808"/>
                      </a:moveTo>
                      <a:lnTo>
                        <a:pt x="0" y="4918"/>
                      </a:lnTo>
                      <a:lnTo>
                        <a:pt x="146" y="4918"/>
                      </a:lnTo>
                      <a:lnTo>
                        <a:pt x="146" y="4808"/>
                      </a:lnTo>
                      <a:close/>
                      <a:moveTo>
                        <a:pt x="1" y="5027"/>
                      </a:moveTo>
                      <a:lnTo>
                        <a:pt x="1" y="5135"/>
                      </a:lnTo>
                      <a:lnTo>
                        <a:pt x="146" y="5135"/>
                      </a:lnTo>
                      <a:lnTo>
                        <a:pt x="147" y="5027"/>
                      </a:lnTo>
                      <a:close/>
                      <a:moveTo>
                        <a:pt x="0" y="5244"/>
                      </a:moveTo>
                      <a:lnTo>
                        <a:pt x="0" y="5353"/>
                      </a:lnTo>
                      <a:lnTo>
                        <a:pt x="146" y="5353"/>
                      </a:lnTo>
                      <a:lnTo>
                        <a:pt x="145" y="5244"/>
                      </a:lnTo>
                      <a:close/>
                      <a:moveTo>
                        <a:pt x="0" y="5463"/>
                      </a:moveTo>
                      <a:lnTo>
                        <a:pt x="0" y="5572"/>
                      </a:lnTo>
                      <a:lnTo>
                        <a:pt x="146" y="5572"/>
                      </a:lnTo>
                      <a:lnTo>
                        <a:pt x="146" y="5463"/>
                      </a:lnTo>
                      <a:close/>
                      <a:moveTo>
                        <a:pt x="0" y="5682"/>
                      </a:moveTo>
                      <a:lnTo>
                        <a:pt x="0" y="5791"/>
                      </a:lnTo>
                      <a:lnTo>
                        <a:pt x="146" y="5791"/>
                      </a:lnTo>
                      <a:lnTo>
                        <a:pt x="146" y="5682"/>
                      </a:lnTo>
                      <a:close/>
                      <a:moveTo>
                        <a:pt x="0" y="5900"/>
                      </a:moveTo>
                      <a:lnTo>
                        <a:pt x="0" y="6009"/>
                      </a:lnTo>
                      <a:lnTo>
                        <a:pt x="146" y="6009"/>
                      </a:lnTo>
                      <a:lnTo>
                        <a:pt x="146" y="5900"/>
                      </a:lnTo>
                      <a:close/>
                      <a:moveTo>
                        <a:pt x="1" y="6119"/>
                      </a:moveTo>
                      <a:lnTo>
                        <a:pt x="1" y="6228"/>
                      </a:lnTo>
                      <a:lnTo>
                        <a:pt x="146" y="6228"/>
                      </a:lnTo>
                      <a:lnTo>
                        <a:pt x="146" y="6119"/>
                      </a:lnTo>
                      <a:close/>
                      <a:moveTo>
                        <a:pt x="0" y="6338"/>
                      </a:moveTo>
                      <a:lnTo>
                        <a:pt x="0" y="6447"/>
                      </a:lnTo>
                      <a:lnTo>
                        <a:pt x="146" y="6447"/>
                      </a:lnTo>
                      <a:lnTo>
                        <a:pt x="146" y="6338"/>
                      </a:lnTo>
                      <a:close/>
                      <a:moveTo>
                        <a:pt x="1" y="6556"/>
                      </a:moveTo>
                      <a:lnTo>
                        <a:pt x="1" y="6665"/>
                      </a:lnTo>
                      <a:lnTo>
                        <a:pt x="147" y="6665"/>
                      </a:lnTo>
                      <a:lnTo>
                        <a:pt x="147" y="6556"/>
                      </a:lnTo>
                      <a:close/>
                      <a:moveTo>
                        <a:pt x="1" y="6775"/>
                      </a:moveTo>
                      <a:lnTo>
                        <a:pt x="1" y="6884"/>
                      </a:lnTo>
                      <a:lnTo>
                        <a:pt x="147" y="6884"/>
                      </a:lnTo>
                      <a:lnTo>
                        <a:pt x="147" y="6775"/>
                      </a:lnTo>
                      <a:close/>
                      <a:moveTo>
                        <a:pt x="2" y="6994"/>
                      </a:moveTo>
                      <a:lnTo>
                        <a:pt x="2" y="7103"/>
                      </a:lnTo>
                      <a:lnTo>
                        <a:pt x="147" y="7103"/>
                      </a:lnTo>
                      <a:lnTo>
                        <a:pt x="148" y="6994"/>
                      </a:lnTo>
                      <a:close/>
                      <a:moveTo>
                        <a:pt x="1" y="7212"/>
                      </a:moveTo>
                      <a:lnTo>
                        <a:pt x="1" y="7321"/>
                      </a:lnTo>
                      <a:lnTo>
                        <a:pt x="147" y="7321"/>
                      </a:lnTo>
                      <a:lnTo>
                        <a:pt x="146" y="7212"/>
                      </a:lnTo>
                      <a:close/>
                      <a:moveTo>
                        <a:pt x="1" y="7431"/>
                      </a:moveTo>
                      <a:lnTo>
                        <a:pt x="1" y="7540"/>
                      </a:lnTo>
                      <a:lnTo>
                        <a:pt x="147" y="7540"/>
                      </a:lnTo>
                      <a:lnTo>
                        <a:pt x="147" y="7431"/>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41" name="Google Shape;2041;p31"/>
              <p:cNvGrpSpPr/>
              <p:nvPr/>
            </p:nvGrpSpPr>
            <p:grpSpPr>
              <a:xfrm>
                <a:off x="2157" y="182"/>
                <a:ext cx="585" cy="1463"/>
                <a:chOff x="6105381" y="-1886609"/>
                <a:chExt cx="124566" cy="311222"/>
              </a:xfrm>
            </p:grpSpPr>
            <p:sp>
              <p:nvSpPr>
                <p:cNvPr id="2042" name="Google Shape;2042;p31"/>
                <p:cNvSpPr/>
                <p:nvPr>
                  <p:custDataLst>
                    <p:tags r:id="rId194"/>
                  </p:custDataLst>
                </p:nvPr>
              </p:nvSpPr>
              <p:spPr>
                <a:xfrm>
                  <a:off x="6158008" y="-1822672"/>
                  <a:ext cx="71939" cy="46087"/>
                </a:xfrm>
                <a:custGeom>
                  <a:avLst/>
                  <a:gdLst/>
                  <a:ahLst/>
                  <a:cxnLst/>
                  <a:rect l="l" t="t" r="r" b="b"/>
                  <a:pathLst>
                    <a:path w="935" h="599" extrusionOk="0">
                      <a:moveTo>
                        <a:pt x="97" y="1"/>
                      </a:moveTo>
                      <a:cubicBezTo>
                        <a:pt x="64" y="1"/>
                        <a:pt x="32" y="2"/>
                        <a:pt x="1" y="6"/>
                      </a:cubicBezTo>
                      <a:cubicBezTo>
                        <a:pt x="58" y="195"/>
                        <a:pt x="195" y="357"/>
                        <a:pt x="365" y="459"/>
                      </a:cubicBezTo>
                      <a:cubicBezTo>
                        <a:pt x="522" y="553"/>
                        <a:pt x="708" y="599"/>
                        <a:pt x="893" y="599"/>
                      </a:cubicBezTo>
                      <a:cubicBezTo>
                        <a:pt x="907" y="599"/>
                        <a:pt x="920" y="598"/>
                        <a:pt x="934" y="598"/>
                      </a:cubicBezTo>
                      <a:cubicBezTo>
                        <a:pt x="877" y="408"/>
                        <a:pt x="753" y="249"/>
                        <a:pt x="587" y="139"/>
                      </a:cubicBezTo>
                      <a:cubicBezTo>
                        <a:pt x="448" y="47"/>
                        <a:pt x="268" y="1"/>
                        <a:pt x="97" y="1"/>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31"/>
                <p:cNvSpPr/>
                <p:nvPr>
                  <p:custDataLst>
                    <p:tags r:id="rId195"/>
                  </p:custDataLst>
                </p:nvPr>
              </p:nvSpPr>
              <p:spPr>
                <a:xfrm>
                  <a:off x="6159162" y="-1822441"/>
                  <a:ext cx="70323" cy="45164"/>
                </a:xfrm>
                <a:custGeom>
                  <a:avLst/>
                  <a:gdLst/>
                  <a:ahLst/>
                  <a:cxnLst/>
                  <a:rect l="l" t="t" r="r" b="b"/>
                  <a:pathLst>
                    <a:path w="914" h="587" extrusionOk="0">
                      <a:moveTo>
                        <a:pt x="0" y="0"/>
                      </a:moveTo>
                      <a:cubicBezTo>
                        <a:pt x="289" y="180"/>
                        <a:pt x="629" y="397"/>
                        <a:pt x="913" y="587"/>
                      </a:cubicBezTo>
                      <a:cubicBezTo>
                        <a:pt x="642" y="347"/>
                        <a:pt x="333" y="146"/>
                        <a:pt x="0" y="0"/>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31"/>
                <p:cNvSpPr/>
                <p:nvPr>
                  <p:custDataLst>
                    <p:tags r:id="rId196"/>
                  </p:custDataLst>
                </p:nvPr>
              </p:nvSpPr>
              <p:spPr>
                <a:xfrm>
                  <a:off x="6105381" y="-1703338"/>
                  <a:ext cx="47934" cy="71862"/>
                </a:xfrm>
                <a:custGeom>
                  <a:avLst/>
                  <a:gdLst/>
                  <a:ahLst/>
                  <a:cxnLst/>
                  <a:rect l="l" t="t" r="r" b="b"/>
                  <a:pathLst>
                    <a:path w="623" h="934" extrusionOk="0">
                      <a:moveTo>
                        <a:pt x="600" y="0"/>
                      </a:moveTo>
                      <a:cubicBezTo>
                        <a:pt x="410" y="57"/>
                        <a:pt x="248" y="194"/>
                        <a:pt x="147" y="364"/>
                      </a:cubicBezTo>
                      <a:cubicBezTo>
                        <a:pt x="45" y="533"/>
                        <a:pt x="1" y="735"/>
                        <a:pt x="7" y="934"/>
                      </a:cubicBezTo>
                      <a:cubicBezTo>
                        <a:pt x="198" y="876"/>
                        <a:pt x="356" y="752"/>
                        <a:pt x="466" y="586"/>
                      </a:cubicBezTo>
                      <a:cubicBezTo>
                        <a:pt x="576" y="420"/>
                        <a:pt x="622" y="197"/>
                        <a:pt x="600" y="0"/>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31"/>
                <p:cNvSpPr/>
                <p:nvPr>
                  <p:custDataLst>
                    <p:tags r:id="rId197"/>
                  </p:custDataLst>
                </p:nvPr>
              </p:nvSpPr>
              <p:spPr>
                <a:xfrm>
                  <a:off x="6106612" y="-1702261"/>
                  <a:ext cx="45087" cy="70323"/>
                </a:xfrm>
                <a:custGeom>
                  <a:avLst/>
                  <a:gdLst/>
                  <a:ahLst/>
                  <a:cxnLst/>
                  <a:rect l="l" t="t" r="r" b="b"/>
                  <a:pathLst>
                    <a:path w="586" h="914" extrusionOk="0">
                      <a:moveTo>
                        <a:pt x="585" y="1"/>
                      </a:moveTo>
                      <a:cubicBezTo>
                        <a:pt x="407" y="290"/>
                        <a:pt x="189" y="631"/>
                        <a:pt x="0" y="913"/>
                      </a:cubicBezTo>
                      <a:cubicBezTo>
                        <a:pt x="241" y="642"/>
                        <a:pt x="439" y="333"/>
                        <a:pt x="585"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31"/>
                <p:cNvSpPr/>
                <p:nvPr>
                  <p:custDataLst>
                    <p:tags r:id="rId198"/>
                  </p:custDataLst>
                </p:nvPr>
              </p:nvSpPr>
              <p:spPr>
                <a:xfrm>
                  <a:off x="6151006" y="-1886609"/>
                  <a:ext cx="11541" cy="311222"/>
                </a:xfrm>
                <a:custGeom>
                  <a:avLst/>
                  <a:gdLst/>
                  <a:ahLst/>
                  <a:cxnLst/>
                  <a:rect l="l" t="t" r="r" b="b"/>
                  <a:pathLst>
                    <a:path w="150" h="4045" extrusionOk="0">
                      <a:moveTo>
                        <a:pt x="2" y="0"/>
                      </a:moveTo>
                      <a:lnTo>
                        <a:pt x="2" y="110"/>
                      </a:lnTo>
                      <a:lnTo>
                        <a:pt x="147" y="110"/>
                      </a:lnTo>
                      <a:lnTo>
                        <a:pt x="148" y="0"/>
                      </a:lnTo>
                      <a:close/>
                      <a:moveTo>
                        <a:pt x="0" y="219"/>
                      </a:moveTo>
                      <a:lnTo>
                        <a:pt x="0" y="329"/>
                      </a:lnTo>
                      <a:lnTo>
                        <a:pt x="147" y="329"/>
                      </a:lnTo>
                      <a:lnTo>
                        <a:pt x="145" y="219"/>
                      </a:lnTo>
                      <a:close/>
                      <a:moveTo>
                        <a:pt x="0" y="438"/>
                      </a:moveTo>
                      <a:lnTo>
                        <a:pt x="0" y="548"/>
                      </a:lnTo>
                      <a:lnTo>
                        <a:pt x="147" y="548"/>
                      </a:lnTo>
                      <a:lnTo>
                        <a:pt x="147" y="438"/>
                      </a:lnTo>
                      <a:close/>
                      <a:moveTo>
                        <a:pt x="0" y="656"/>
                      </a:moveTo>
                      <a:lnTo>
                        <a:pt x="0" y="766"/>
                      </a:lnTo>
                      <a:lnTo>
                        <a:pt x="147" y="766"/>
                      </a:lnTo>
                      <a:lnTo>
                        <a:pt x="147" y="656"/>
                      </a:lnTo>
                      <a:close/>
                      <a:moveTo>
                        <a:pt x="0" y="875"/>
                      </a:moveTo>
                      <a:lnTo>
                        <a:pt x="0" y="985"/>
                      </a:lnTo>
                      <a:lnTo>
                        <a:pt x="147" y="985"/>
                      </a:lnTo>
                      <a:lnTo>
                        <a:pt x="147" y="875"/>
                      </a:lnTo>
                      <a:close/>
                      <a:moveTo>
                        <a:pt x="2" y="1094"/>
                      </a:moveTo>
                      <a:lnTo>
                        <a:pt x="2" y="1204"/>
                      </a:lnTo>
                      <a:lnTo>
                        <a:pt x="147" y="1204"/>
                      </a:lnTo>
                      <a:lnTo>
                        <a:pt x="147" y="1094"/>
                      </a:lnTo>
                      <a:close/>
                      <a:moveTo>
                        <a:pt x="2" y="1312"/>
                      </a:moveTo>
                      <a:lnTo>
                        <a:pt x="2" y="1422"/>
                      </a:lnTo>
                      <a:lnTo>
                        <a:pt x="148" y="1422"/>
                      </a:lnTo>
                      <a:lnTo>
                        <a:pt x="148" y="1312"/>
                      </a:lnTo>
                      <a:close/>
                      <a:moveTo>
                        <a:pt x="2" y="1531"/>
                      </a:moveTo>
                      <a:lnTo>
                        <a:pt x="2" y="1641"/>
                      </a:lnTo>
                      <a:lnTo>
                        <a:pt x="148" y="1641"/>
                      </a:lnTo>
                      <a:lnTo>
                        <a:pt x="148" y="1531"/>
                      </a:lnTo>
                      <a:close/>
                      <a:moveTo>
                        <a:pt x="2" y="1750"/>
                      </a:moveTo>
                      <a:lnTo>
                        <a:pt x="2" y="1860"/>
                      </a:lnTo>
                      <a:lnTo>
                        <a:pt x="148" y="1860"/>
                      </a:lnTo>
                      <a:lnTo>
                        <a:pt x="148" y="1750"/>
                      </a:lnTo>
                      <a:close/>
                      <a:moveTo>
                        <a:pt x="3" y="1968"/>
                      </a:moveTo>
                      <a:lnTo>
                        <a:pt x="3" y="2078"/>
                      </a:lnTo>
                      <a:lnTo>
                        <a:pt x="148" y="2078"/>
                      </a:lnTo>
                      <a:lnTo>
                        <a:pt x="148" y="1968"/>
                      </a:lnTo>
                      <a:close/>
                      <a:moveTo>
                        <a:pt x="2" y="2187"/>
                      </a:moveTo>
                      <a:lnTo>
                        <a:pt x="2" y="2296"/>
                      </a:lnTo>
                      <a:lnTo>
                        <a:pt x="148" y="2296"/>
                      </a:lnTo>
                      <a:lnTo>
                        <a:pt x="147" y="2187"/>
                      </a:lnTo>
                      <a:close/>
                      <a:moveTo>
                        <a:pt x="2" y="2406"/>
                      </a:moveTo>
                      <a:lnTo>
                        <a:pt x="2" y="2516"/>
                      </a:lnTo>
                      <a:lnTo>
                        <a:pt x="148" y="2516"/>
                      </a:lnTo>
                      <a:lnTo>
                        <a:pt x="148" y="2406"/>
                      </a:lnTo>
                      <a:close/>
                      <a:moveTo>
                        <a:pt x="2" y="2623"/>
                      </a:moveTo>
                      <a:lnTo>
                        <a:pt x="2" y="2733"/>
                      </a:lnTo>
                      <a:lnTo>
                        <a:pt x="148" y="2733"/>
                      </a:lnTo>
                      <a:lnTo>
                        <a:pt x="148" y="2623"/>
                      </a:lnTo>
                      <a:close/>
                      <a:moveTo>
                        <a:pt x="3" y="2842"/>
                      </a:moveTo>
                      <a:lnTo>
                        <a:pt x="3" y="2952"/>
                      </a:lnTo>
                      <a:lnTo>
                        <a:pt x="148" y="2952"/>
                      </a:lnTo>
                      <a:lnTo>
                        <a:pt x="149" y="2842"/>
                      </a:lnTo>
                      <a:close/>
                      <a:moveTo>
                        <a:pt x="3" y="3061"/>
                      </a:moveTo>
                      <a:lnTo>
                        <a:pt x="3" y="3171"/>
                      </a:lnTo>
                      <a:lnTo>
                        <a:pt x="148" y="3171"/>
                      </a:lnTo>
                      <a:lnTo>
                        <a:pt x="148" y="3061"/>
                      </a:lnTo>
                      <a:close/>
                      <a:moveTo>
                        <a:pt x="2" y="3279"/>
                      </a:moveTo>
                      <a:lnTo>
                        <a:pt x="2" y="3389"/>
                      </a:lnTo>
                      <a:lnTo>
                        <a:pt x="148" y="3389"/>
                      </a:lnTo>
                      <a:lnTo>
                        <a:pt x="148" y="3279"/>
                      </a:lnTo>
                      <a:close/>
                      <a:moveTo>
                        <a:pt x="2" y="3498"/>
                      </a:moveTo>
                      <a:lnTo>
                        <a:pt x="2" y="3608"/>
                      </a:lnTo>
                      <a:lnTo>
                        <a:pt x="148" y="3608"/>
                      </a:lnTo>
                      <a:lnTo>
                        <a:pt x="148" y="3498"/>
                      </a:lnTo>
                      <a:close/>
                      <a:moveTo>
                        <a:pt x="2" y="3717"/>
                      </a:moveTo>
                      <a:lnTo>
                        <a:pt x="2" y="3827"/>
                      </a:lnTo>
                      <a:lnTo>
                        <a:pt x="148" y="3827"/>
                      </a:lnTo>
                      <a:lnTo>
                        <a:pt x="148" y="3717"/>
                      </a:lnTo>
                      <a:close/>
                      <a:moveTo>
                        <a:pt x="3" y="3935"/>
                      </a:moveTo>
                      <a:lnTo>
                        <a:pt x="3" y="4045"/>
                      </a:lnTo>
                      <a:lnTo>
                        <a:pt x="148" y="4045"/>
                      </a:lnTo>
                      <a:lnTo>
                        <a:pt x="148" y="3935"/>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 name="组合 7"/>
            <p:cNvGrpSpPr/>
            <p:nvPr/>
          </p:nvGrpSpPr>
          <p:grpSpPr>
            <a:xfrm>
              <a:off x="11471" y="229"/>
              <a:ext cx="2281" cy="2727"/>
              <a:chOff x="460" y="182"/>
              <a:chExt cx="2281" cy="2727"/>
            </a:xfrm>
          </p:grpSpPr>
          <p:grpSp>
            <p:nvGrpSpPr>
              <p:cNvPr id="49" name="Google Shape;2023;p31"/>
              <p:cNvGrpSpPr/>
              <p:nvPr/>
            </p:nvGrpSpPr>
            <p:grpSpPr>
              <a:xfrm>
                <a:off x="460" y="183"/>
                <a:ext cx="486" cy="2126"/>
                <a:chOff x="5645356" y="-1886455"/>
                <a:chExt cx="127182" cy="556353"/>
              </a:xfrm>
            </p:grpSpPr>
            <p:sp>
              <p:nvSpPr>
                <p:cNvPr id="50" name="Google Shape;2024;p31"/>
                <p:cNvSpPr/>
                <p:nvPr>
                  <p:custDataLst>
                    <p:tags r:id="rId185"/>
                  </p:custDataLst>
                </p:nvPr>
              </p:nvSpPr>
              <p:spPr>
                <a:xfrm>
                  <a:off x="5645356" y="-1834290"/>
                  <a:ext cx="48011" cy="71862"/>
                </a:xfrm>
                <a:custGeom>
                  <a:avLst/>
                  <a:gdLst/>
                  <a:ahLst/>
                  <a:cxnLst/>
                  <a:rect l="l" t="t" r="r" b="b"/>
                  <a:pathLst>
                    <a:path w="624" h="934" extrusionOk="0">
                      <a:moveTo>
                        <a:pt x="600" y="0"/>
                      </a:moveTo>
                      <a:lnTo>
                        <a:pt x="600" y="0"/>
                      </a:lnTo>
                      <a:cubicBezTo>
                        <a:pt x="411" y="57"/>
                        <a:pt x="249" y="194"/>
                        <a:pt x="147" y="363"/>
                      </a:cubicBezTo>
                      <a:cubicBezTo>
                        <a:pt x="46" y="533"/>
                        <a:pt x="1" y="735"/>
                        <a:pt x="8" y="933"/>
                      </a:cubicBezTo>
                      <a:cubicBezTo>
                        <a:pt x="198" y="876"/>
                        <a:pt x="357" y="752"/>
                        <a:pt x="467" y="586"/>
                      </a:cubicBezTo>
                      <a:cubicBezTo>
                        <a:pt x="577" y="419"/>
                        <a:pt x="623" y="196"/>
                        <a:pt x="600" y="0"/>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025;p31"/>
                <p:cNvSpPr/>
                <p:nvPr>
                  <p:custDataLst>
                    <p:tags r:id="rId186"/>
                  </p:custDataLst>
                </p:nvPr>
              </p:nvSpPr>
              <p:spPr>
                <a:xfrm>
                  <a:off x="5646587" y="-1833290"/>
                  <a:ext cx="45087" cy="70323"/>
                </a:xfrm>
                <a:custGeom>
                  <a:avLst/>
                  <a:gdLst/>
                  <a:ahLst/>
                  <a:cxnLst/>
                  <a:rect l="l" t="t" r="r" b="b"/>
                  <a:pathLst>
                    <a:path w="586" h="914" extrusionOk="0">
                      <a:moveTo>
                        <a:pt x="585" y="1"/>
                      </a:moveTo>
                      <a:lnTo>
                        <a:pt x="585" y="1"/>
                      </a:lnTo>
                      <a:cubicBezTo>
                        <a:pt x="407" y="291"/>
                        <a:pt x="190" y="631"/>
                        <a:pt x="0" y="913"/>
                      </a:cubicBezTo>
                      <a:cubicBezTo>
                        <a:pt x="242" y="642"/>
                        <a:pt x="440" y="333"/>
                        <a:pt x="585"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026;p31"/>
                <p:cNvSpPr/>
                <p:nvPr>
                  <p:custDataLst>
                    <p:tags r:id="rId187"/>
                  </p:custDataLst>
                </p:nvPr>
              </p:nvSpPr>
              <p:spPr>
                <a:xfrm>
                  <a:off x="5700599" y="-1647556"/>
                  <a:ext cx="71862" cy="46241"/>
                </a:xfrm>
                <a:custGeom>
                  <a:avLst/>
                  <a:gdLst/>
                  <a:ahLst/>
                  <a:cxnLst/>
                  <a:rect l="l" t="t" r="r" b="b"/>
                  <a:pathLst>
                    <a:path w="934" h="601" extrusionOk="0">
                      <a:moveTo>
                        <a:pt x="98" y="1"/>
                      </a:moveTo>
                      <a:cubicBezTo>
                        <a:pt x="65" y="1"/>
                        <a:pt x="32" y="3"/>
                        <a:pt x="0" y="6"/>
                      </a:cubicBezTo>
                      <a:cubicBezTo>
                        <a:pt x="58" y="197"/>
                        <a:pt x="194" y="359"/>
                        <a:pt x="364" y="460"/>
                      </a:cubicBezTo>
                      <a:cubicBezTo>
                        <a:pt x="523" y="556"/>
                        <a:pt x="710" y="600"/>
                        <a:pt x="897" y="600"/>
                      </a:cubicBezTo>
                      <a:cubicBezTo>
                        <a:pt x="909" y="600"/>
                        <a:pt x="921" y="600"/>
                        <a:pt x="934" y="600"/>
                      </a:cubicBezTo>
                      <a:cubicBezTo>
                        <a:pt x="876" y="410"/>
                        <a:pt x="752" y="250"/>
                        <a:pt x="586" y="141"/>
                      </a:cubicBezTo>
                      <a:cubicBezTo>
                        <a:pt x="448" y="48"/>
                        <a:pt x="269" y="1"/>
                        <a:pt x="98" y="1"/>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027;p31"/>
                <p:cNvSpPr/>
                <p:nvPr>
                  <p:custDataLst>
                    <p:tags r:id="rId188"/>
                  </p:custDataLst>
                </p:nvPr>
              </p:nvSpPr>
              <p:spPr>
                <a:xfrm>
                  <a:off x="5701753" y="-1647172"/>
                  <a:ext cx="70323" cy="45087"/>
                </a:xfrm>
                <a:custGeom>
                  <a:avLst/>
                  <a:gdLst/>
                  <a:ahLst/>
                  <a:cxnLst/>
                  <a:rect l="l" t="t" r="r" b="b"/>
                  <a:pathLst>
                    <a:path w="914" h="586" extrusionOk="0">
                      <a:moveTo>
                        <a:pt x="1" y="0"/>
                      </a:moveTo>
                      <a:cubicBezTo>
                        <a:pt x="290" y="178"/>
                        <a:pt x="631" y="396"/>
                        <a:pt x="913" y="585"/>
                      </a:cubicBezTo>
                      <a:cubicBezTo>
                        <a:pt x="642" y="344"/>
                        <a:pt x="331" y="146"/>
                        <a:pt x="1" y="0"/>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028;p31"/>
                <p:cNvSpPr/>
                <p:nvPr>
                  <p:custDataLst>
                    <p:tags r:id="rId189"/>
                  </p:custDataLst>
                </p:nvPr>
              </p:nvSpPr>
              <p:spPr>
                <a:xfrm>
                  <a:off x="5700676" y="-1411505"/>
                  <a:ext cx="71862" cy="46164"/>
                </a:xfrm>
                <a:custGeom>
                  <a:avLst/>
                  <a:gdLst/>
                  <a:ahLst/>
                  <a:cxnLst/>
                  <a:rect l="l" t="t" r="r" b="b"/>
                  <a:pathLst>
                    <a:path w="934" h="600" extrusionOk="0">
                      <a:moveTo>
                        <a:pt x="98" y="0"/>
                      </a:moveTo>
                      <a:cubicBezTo>
                        <a:pt x="65" y="0"/>
                        <a:pt x="32" y="2"/>
                        <a:pt x="0" y="5"/>
                      </a:cubicBezTo>
                      <a:cubicBezTo>
                        <a:pt x="58" y="196"/>
                        <a:pt x="194" y="358"/>
                        <a:pt x="364" y="460"/>
                      </a:cubicBezTo>
                      <a:cubicBezTo>
                        <a:pt x="523" y="555"/>
                        <a:pt x="710" y="599"/>
                        <a:pt x="897" y="599"/>
                      </a:cubicBezTo>
                      <a:cubicBezTo>
                        <a:pt x="909" y="599"/>
                        <a:pt x="921" y="599"/>
                        <a:pt x="934" y="599"/>
                      </a:cubicBezTo>
                      <a:cubicBezTo>
                        <a:pt x="876" y="409"/>
                        <a:pt x="752" y="249"/>
                        <a:pt x="586" y="140"/>
                      </a:cubicBezTo>
                      <a:cubicBezTo>
                        <a:pt x="447" y="47"/>
                        <a:pt x="268" y="0"/>
                        <a:pt x="98" y="0"/>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029;p31"/>
                <p:cNvSpPr/>
                <p:nvPr>
                  <p:custDataLst>
                    <p:tags r:id="rId190"/>
                  </p:custDataLst>
                </p:nvPr>
              </p:nvSpPr>
              <p:spPr>
                <a:xfrm>
                  <a:off x="5701753" y="-1411197"/>
                  <a:ext cx="70323" cy="45164"/>
                </a:xfrm>
                <a:custGeom>
                  <a:avLst/>
                  <a:gdLst/>
                  <a:ahLst/>
                  <a:cxnLst/>
                  <a:rect l="l" t="t" r="r" b="b"/>
                  <a:pathLst>
                    <a:path w="914" h="587" extrusionOk="0">
                      <a:moveTo>
                        <a:pt x="1" y="0"/>
                      </a:moveTo>
                      <a:lnTo>
                        <a:pt x="1" y="0"/>
                      </a:lnTo>
                      <a:cubicBezTo>
                        <a:pt x="290" y="180"/>
                        <a:pt x="631" y="397"/>
                        <a:pt x="913" y="586"/>
                      </a:cubicBezTo>
                      <a:cubicBezTo>
                        <a:pt x="642" y="345"/>
                        <a:pt x="334" y="146"/>
                        <a:pt x="1" y="0"/>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030;p31"/>
                <p:cNvSpPr/>
                <p:nvPr>
                  <p:custDataLst>
                    <p:tags r:id="rId191"/>
                  </p:custDataLst>
                </p:nvPr>
              </p:nvSpPr>
              <p:spPr>
                <a:xfrm>
                  <a:off x="5645510" y="-1520452"/>
                  <a:ext cx="47857" cy="71939"/>
                </a:xfrm>
                <a:custGeom>
                  <a:avLst/>
                  <a:gdLst/>
                  <a:ahLst/>
                  <a:cxnLst/>
                  <a:rect l="l" t="t" r="r" b="b"/>
                  <a:pathLst>
                    <a:path w="622" h="935" extrusionOk="0">
                      <a:moveTo>
                        <a:pt x="600" y="1"/>
                      </a:moveTo>
                      <a:lnTo>
                        <a:pt x="600" y="1"/>
                      </a:lnTo>
                      <a:cubicBezTo>
                        <a:pt x="410" y="58"/>
                        <a:pt x="248" y="195"/>
                        <a:pt x="147" y="365"/>
                      </a:cubicBezTo>
                      <a:cubicBezTo>
                        <a:pt x="45" y="534"/>
                        <a:pt x="1" y="736"/>
                        <a:pt x="7" y="934"/>
                      </a:cubicBezTo>
                      <a:cubicBezTo>
                        <a:pt x="197" y="877"/>
                        <a:pt x="356" y="753"/>
                        <a:pt x="466" y="587"/>
                      </a:cubicBezTo>
                      <a:cubicBezTo>
                        <a:pt x="575" y="422"/>
                        <a:pt x="621" y="199"/>
                        <a:pt x="600" y="1"/>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031;p31"/>
                <p:cNvSpPr/>
                <p:nvPr>
                  <p:custDataLst>
                    <p:tags r:id="rId192"/>
                  </p:custDataLst>
                </p:nvPr>
              </p:nvSpPr>
              <p:spPr>
                <a:xfrm>
                  <a:off x="5646587" y="-1519221"/>
                  <a:ext cx="45087" cy="70323"/>
                </a:xfrm>
                <a:custGeom>
                  <a:avLst/>
                  <a:gdLst/>
                  <a:ahLst/>
                  <a:cxnLst/>
                  <a:rect l="l" t="t" r="r" b="b"/>
                  <a:pathLst>
                    <a:path w="586" h="914" extrusionOk="0">
                      <a:moveTo>
                        <a:pt x="585" y="1"/>
                      </a:moveTo>
                      <a:lnTo>
                        <a:pt x="585" y="1"/>
                      </a:lnTo>
                      <a:cubicBezTo>
                        <a:pt x="407" y="291"/>
                        <a:pt x="190" y="631"/>
                        <a:pt x="0" y="913"/>
                      </a:cubicBezTo>
                      <a:cubicBezTo>
                        <a:pt x="242" y="642"/>
                        <a:pt x="440" y="333"/>
                        <a:pt x="585"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032;p31"/>
                <p:cNvSpPr/>
                <p:nvPr>
                  <p:custDataLst>
                    <p:tags r:id="rId193"/>
                  </p:custDataLst>
                </p:nvPr>
              </p:nvSpPr>
              <p:spPr>
                <a:xfrm>
                  <a:off x="5692059" y="-1886455"/>
                  <a:ext cx="11464" cy="556353"/>
                </a:xfrm>
                <a:custGeom>
                  <a:avLst/>
                  <a:gdLst/>
                  <a:ahLst/>
                  <a:cxnLst/>
                  <a:rect l="l" t="t" r="r" b="b"/>
                  <a:pathLst>
                    <a:path w="149" h="7231" extrusionOk="0">
                      <a:moveTo>
                        <a:pt x="2" y="0"/>
                      </a:moveTo>
                      <a:lnTo>
                        <a:pt x="2" y="110"/>
                      </a:lnTo>
                      <a:lnTo>
                        <a:pt x="147" y="110"/>
                      </a:lnTo>
                      <a:lnTo>
                        <a:pt x="147" y="0"/>
                      </a:lnTo>
                      <a:close/>
                      <a:moveTo>
                        <a:pt x="1" y="219"/>
                      </a:moveTo>
                      <a:lnTo>
                        <a:pt x="1" y="329"/>
                      </a:lnTo>
                      <a:lnTo>
                        <a:pt x="147" y="329"/>
                      </a:lnTo>
                      <a:lnTo>
                        <a:pt x="145" y="219"/>
                      </a:lnTo>
                      <a:close/>
                      <a:moveTo>
                        <a:pt x="2" y="436"/>
                      </a:moveTo>
                      <a:lnTo>
                        <a:pt x="2" y="546"/>
                      </a:lnTo>
                      <a:lnTo>
                        <a:pt x="147" y="546"/>
                      </a:lnTo>
                      <a:lnTo>
                        <a:pt x="148" y="436"/>
                      </a:lnTo>
                      <a:close/>
                      <a:moveTo>
                        <a:pt x="1" y="655"/>
                      </a:moveTo>
                      <a:lnTo>
                        <a:pt x="1" y="765"/>
                      </a:lnTo>
                      <a:lnTo>
                        <a:pt x="147" y="765"/>
                      </a:lnTo>
                      <a:lnTo>
                        <a:pt x="145" y="655"/>
                      </a:lnTo>
                      <a:close/>
                      <a:moveTo>
                        <a:pt x="2" y="874"/>
                      </a:moveTo>
                      <a:lnTo>
                        <a:pt x="2" y="984"/>
                      </a:lnTo>
                      <a:lnTo>
                        <a:pt x="147" y="984"/>
                      </a:lnTo>
                      <a:lnTo>
                        <a:pt x="148" y="874"/>
                      </a:lnTo>
                      <a:close/>
                      <a:moveTo>
                        <a:pt x="1" y="1092"/>
                      </a:moveTo>
                      <a:lnTo>
                        <a:pt x="1" y="1202"/>
                      </a:lnTo>
                      <a:lnTo>
                        <a:pt x="147" y="1202"/>
                      </a:lnTo>
                      <a:lnTo>
                        <a:pt x="145" y="1092"/>
                      </a:lnTo>
                      <a:close/>
                      <a:moveTo>
                        <a:pt x="2" y="1311"/>
                      </a:moveTo>
                      <a:lnTo>
                        <a:pt x="2" y="1421"/>
                      </a:lnTo>
                      <a:lnTo>
                        <a:pt x="147" y="1421"/>
                      </a:lnTo>
                      <a:lnTo>
                        <a:pt x="148" y="1311"/>
                      </a:lnTo>
                      <a:close/>
                      <a:moveTo>
                        <a:pt x="2" y="1530"/>
                      </a:moveTo>
                      <a:lnTo>
                        <a:pt x="2" y="1640"/>
                      </a:lnTo>
                      <a:lnTo>
                        <a:pt x="147" y="1640"/>
                      </a:lnTo>
                      <a:lnTo>
                        <a:pt x="147" y="1530"/>
                      </a:lnTo>
                      <a:close/>
                      <a:moveTo>
                        <a:pt x="1" y="1748"/>
                      </a:moveTo>
                      <a:lnTo>
                        <a:pt x="1" y="1858"/>
                      </a:lnTo>
                      <a:lnTo>
                        <a:pt x="147" y="1858"/>
                      </a:lnTo>
                      <a:lnTo>
                        <a:pt x="147" y="1748"/>
                      </a:lnTo>
                      <a:close/>
                      <a:moveTo>
                        <a:pt x="2" y="1967"/>
                      </a:moveTo>
                      <a:lnTo>
                        <a:pt x="2" y="2077"/>
                      </a:lnTo>
                      <a:lnTo>
                        <a:pt x="147" y="2077"/>
                      </a:lnTo>
                      <a:lnTo>
                        <a:pt x="147" y="1967"/>
                      </a:lnTo>
                      <a:close/>
                      <a:moveTo>
                        <a:pt x="1" y="2186"/>
                      </a:moveTo>
                      <a:lnTo>
                        <a:pt x="1" y="2296"/>
                      </a:lnTo>
                      <a:lnTo>
                        <a:pt x="147" y="2296"/>
                      </a:lnTo>
                      <a:lnTo>
                        <a:pt x="147" y="2186"/>
                      </a:lnTo>
                      <a:close/>
                      <a:moveTo>
                        <a:pt x="2" y="2404"/>
                      </a:moveTo>
                      <a:lnTo>
                        <a:pt x="2" y="2514"/>
                      </a:lnTo>
                      <a:lnTo>
                        <a:pt x="147" y="2514"/>
                      </a:lnTo>
                      <a:lnTo>
                        <a:pt x="147" y="2404"/>
                      </a:lnTo>
                      <a:close/>
                      <a:moveTo>
                        <a:pt x="1" y="2623"/>
                      </a:moveTo>
                      <a:lnTo>
                        <a:pt x="1" y="2733"/>
                      </a:lnTo>
                      <a:lnTo>
                        <a:pt x="147" y="2733"/>
                      </a:lnTo>
                      <a:lnTo>
                        <a:pt x="145" y="2623"/>
                      </a:lnTo>
                      <a:close/>
                      <a:moveTo>
                        <a:pt x="2" y="2842"/>
                      </a:moveTo>
                      <a:lnTo>
                        <a:pt x="2" y="2952"/>
                      </a:lnTo>
                      <a:lnTo>
                        <a:pt x="147" y="2952"/>
                      </a:lnTo>
                      <a:lnTo>
                        <a:pt x="148" y="2842"/>
                      </a:lnTo>
                      <a:close/>
                      <a:moveTo>
                        <a:pt x="1" y="3059"/>
                      </a:moveTo>
                      <a:lnTo>
                        <a:pt x="1" y="3169"/>
                      </a:lnTo>
                      <a:lnTo>
                        <a:pt x="147" y="3169"/>
                      </a:lnTo>
                      <a:lnTo>
                        <a:pt x="145" y="3059"/>
                      </a:lnTo>
                      <a:close/>
                      <a:moveTo>
                        <a:pt x="2" y="3278"/>
                      </a:moveTo>
                      <a:lnTo>
                        <a:pt x="2" y="3388"/>
                      </a:lnTo>
                      <a:lnTo>
                        <a:pt x="147" y="3388"/>
                      </a:lnTo>
                      <a:lnTo>
                        <a:pt x="148" y="3278"/>
                      </a:lnTo>
                      <a:close/>
                      <a:moveTo>
                        <a:pt x="1" y="3496"/>
                      </a:moveTo>
                      <a:lnTo>
                        <a:pt x="1" y="3606"/>
                      </a:lnTo>
                      <a:lnTo>
                        <a:pt x="147" y="3606"/>
                      </a:lnTo>
                      <a:lnTo>
                        <a:pt x="145" y="3496"/>
                      </a:lnTo>
                      <a:close/>
                      <a:moveTo>
                        <a:pt x="2" y="3715"/>
                      </a:moveTo>
                      <a:lnTo>
                        <a:pt x="2" y="3825"/>
                      </a:lnTo>
                      <a:lnTo>
                        <a:pt x="147" y="3825"/>
                      </a:lnTo>
                      <a:lnTo>
                        <a:pt x="148" y="3715"/>
                      </a:lnTo>
                      <a:close/>
                      <a:moveTo>
                        <a:pt x="2" y="3934"/>
                      </a:moveTo>
                      <a:lnTo>
                        <a:pt x="2" y="4044"/>
                      </a:lnTo>
                      <a:lnTo>
                        <a:pt x="147" y="4044"/>
                      </a:lnTo>
                      <a:lnTo>
                        <a:pt x="147" y="3934"/>
                      </a:lnTo>
                      <a:close/>
                      <a:moveTo>
                        <a:pt x="1" y="4152"/>
                      </a:moveTo>
                      <a:lnTo>
                        <a:pt x="1" y="4262"/>
                      </a:lnTo>
                      <a:lnTo>
                        <a:pt x="147" y="4262"/>
                      </a:lnTo>
                      <a:lnTo>
                        <a:pt x="147" y="4152"/>
                      </a:lnTo>
                      <a:close/>
                      <a:moveTo>
                        <a:pt x="2" y="4371"/>
                      </a:moveTo>
                      <a:lnTo>
                        <a:pt x="2" y="4481"/>
                      </a:lnTo>
                      <a:lnTo>
                        <a:pt x="147" y="4481"/>
                      </a:lnTo>
                      <a:lnTo>
                        <a:pt x="147" y="4371"/>
                      </a:lnTo>
                      <a:close/>
                      <a:moveTo>
                        <a:pt x="1" y="4590"/>
                      </a:moveTo>
                      <a:lnTo>
                        <a:pt x="1" y="4700"/>
                      </a:lnTo>
                      <a:lnTo>
                        <a:pt x="147" y="4700"/>
                      </a:lnTo>
                      <a:lnTo>
                        <a:pt x="147" y="4590"/>
                      </a:lnTo>
                      <a:close/>
                      <a:moveTo>
                        <a:pt x="2" y="4808"/>
                      </a:moveTo>
                      <a:lnTo>
                        <a:pt x="2" y="4918"/>
                      </a:lnTo>
                      <a:lnTo>
                        <a:pt x="147" y="4918"/>
                      </a:lnTo>
                      <a:lnTo>
                        <a:pt x="147" y="4808"/>
                      </a:lnTo>
                      <a:close/>
                      <a:moveTo>
                        <a:pt x="1" y="5027"/>
                      </a:moveTo>
                      <a:lnTo>
                        <a:pt x="1" y="5135"/>
                      </a:lnTo>
                      <a:lnTo>
                        <a:pt x="147" y="5135"/>
                      </a:lnTo>
                      <a:lnTo>
                        <a:pt x="145" y="5027"/>
                      </a:lnTo>
                      <a:close/>
                      <a:moveTo>
                        <a:pt x="3" y="5246"/>
                      </a:moveTo>
                      <a:lnTo>
                        <a:pt x="3" y="5356"/>
                      </a:lnTo>
                      <a:lnTo>
                        <a:pt x="148" y="5356"/>
                      </a:lnTo>
                      <a:lnTo>
                        <a:pt x="149" y="5246"/>
                      </a:lnTo>
                      <a:close/>
                      <a:moveTo>
                        <a:pt x="2" y="5463"/>
                      </a:moveTo>
                      <a:lnTo>
                        <a:pt x="2" y="5572"/>
                      </a:lnTo>
                      <a:lnTo>
                        <a:pt x="148" y="5572"/>
                      </a:lnTo>
                      <a:lnTo>
                        <a:pt x="147" y="5463"/>
                      </a:lnTo>
                      <a:close/>
                      <a:moveTo>
                        <a:pt x="3" y="5682"/>
                      </a:moveTo>
                      <a:lnTo>
                        <a:pt x="3" y="5791"/>
                      </a:lnTo>
                      <a:lnTo>
                        <a:pt x="148" y="5791"/>
                      </a:lnTo>
                      <a:lnTo>
                        <a:pt x="149" y="5682"/>
                      </a:lnTo>
                      <a:close/>
                      <a:moveTo>
                        <a:pt x="3" y="5901"/>
                      </a:moveTo>
                      <a:lnTo>
                        <a:pt x="3" y="6011"/>
                      </a:lnTo>
                      <a:lnTo>
                        <a:pt x="148" y="6011"/>
                      </a:lnTo>
                      <a:lnTo>
                        <a:pt x="148" y="5901"/>
                      </a:lnTo>
                      <a:close/>
                      <a:moveTo>
                        <a:pt x="2" y="6119"/>
                      </a:moveTo>
                      <a:lnTo>
                        <a:pt x="2" y="6228"/>
                      </a:lnTo>
                      <a:lnTo>
                        <a:pt x="148" y="6228"/>
                      </a:lnTo>
                      <a:lnTo>
                        <a:pt x="148" y="6119"/>
                      </a:lnTo>
                      <a:close/>
                      <a:moveTo>
                        <a:pt x="3" y="6338"/>
                      </a:moveTo>
                      <a:lnTo>
                        <a:pt x="3" y="6447"/>
                      </a:lnTo>
                      <a:lnTo>
                        <a:pt x="148" y="6447"/>
                      </a:lnTo>
                      <a:lnTo>
                        <a:pt x="148" y="6338"/>
                      </a:lnTo>
                      <a:close/>
                      <a:moveTo>
                        <a:pt x="2" y="6557"/>
                      </a:moveTo>
                      <a:lnTo>
                        <a:pt x="2" y="6666"/>
                      </a:lnTo>
                      <a:lnTo>
                        <a:pt x="148" y="6666"/>
                      </a:lnTo>
                      <a:lnTo>
                        <a:pt x="148" y="6557"/>
                      </a:lnTo>
                      <a:close/>
                      <a:moveTo>
                        <a:pt x="3" y="6775"/>
                      </a:moveTo>
                      <a:lnTo>
                        <a:pt x="3" y="6884"/>
                      </a:lnTo>
                      <a:lnTo>
                        <a:pt x="148" y="6884"/>
                      </a:lnTo>
                      <a:lnTo>
                        <a:pt x="148" y="6775"/>
                      </a:lnTo>
                      <a:close/>
                      <a:moveTo>
                        <a:pt x="2" y="6994"/>
                      </a:moveTo>
                      <a:lnTo>
                        <a:pt x="2" y="7103"/>
                      </a:lnTo>
                      <a:lnTo>
                        <a:pt x="148" y="7103"/>
                      </a:lnTo>
                      <a:lnTo>
                        <a:pt x="148" y="6994"/>
                      </a:lnTo>
                      <a:close/>
                      <a:moveTo>
                        <a:pt x="3" y="7212"/>
                      </a:moveTo>
                      <a:lnTo>
                        <a:pt x="3" y="7231"/>
                      </a:lnTo>
                      <a:lnTo>
                        <a:pt x="148" y="7231"/>
                      </a:lnTo>
                      <a:lnTo>
                        <a:pt x="148" y="7212"/>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 name="Google Shape;2033;p31"/>
              <p:cNvGrpSpPr/>
              <p:nvPr/>
            </p:nvGrpSpPr>
            <p:grpSpPr>
              <a:xfrm>
                <a:off x="1355" y="183"/>
                <a:ext cx="597" cy="2727"/>
                <a:chOff x="5933804" y="-1886455"/>
                <a:chExt cx="127105" cy="580205"/>
              </a:xfrm>
            </p:grpSpPr>
            <p:sp>
              <p:nvSpPr>
                <p:cNvPr id="63" name="Google Shape;2036;p31"/>
                <p:cNvSpPr/>
                <p:nvPr>
                  <p:custDataLst>
                    <p:tags r:id="rId180"/>
                  </p:custDataLst>
                </p:nvPr>
              </p:nvSpPr>
              <p:spPr>
                <a:xfrm>
                  <a:off x="5989047" y="-1812516"/>
                  <a:ext cx="71862" cy="46164"/>
                </a:xfrm>
                <a:custGeom>
                  <a:avLst/>
                  <a:gdLst/>
                  <a:ahLst/>
                  <a:cxnLst/>
                  <a:rect l="l" t="t" r="r" b="b"/>
                  <a:pathLst>
                    <a:path w="934" h="600" extrusionOk="0">
                      <a:moveTo>
                        <a:pt x="98" y="1"/>
                      </a:moveTo>
                      <a:cubicBezTo>
                        <a:pt x="65" y="1"/>
                        <a:pt x="32" y="2"/>
                        <a:pt x="1" y="6"/>
                      </a:cubicBezTo>
                      <a:cubicBezTo>
                        <a:pt x="58" y="197"/>
                        <a:pt x="194" y="358"/>
                        <a:pt x="363" y="460"/>
                      </a:cubicBezTo>
                      <a:cubicBezTo>
                        <a:pt x="523" y="555"/>
                        <a:pt x="711" y="600"/>
                        <a:pt x="897" y="600"/>
                      </a:cubicBezTo>
                      <a:cubicBezTo>
                        <a:pt x="909" y="600"/>
                        <a:pt x="922" y="600"/>
                        <a:pt x="934" y="599"/>
                      </a:cubicBezTo>
                      <a:cubicBezTo>
                        <a:pt x="877" y="409"/>
                        <a:pt x="752" y="250"/>
                        <a:pt x="587" y="140"/>
                      </a:cubicBezTo>
                      <a:cubicBezTo>
                        <a:pt x="449" y="48"/>
                        <a:pt x="269" y="1"/>
                        <a:pt x="98" y="1"/>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037;p31"/>
                <p:cNvSpPr/>
                <p:nvPr>
                  <p:custDataLst>
                    <p:tags r:id="rId181"/>
                  </p:custDataLst>
                </p:nvPr>
              </p:nvSpPr>
              <p:spPr>
                <a:xfrm>
                  <a:off x="5990278" y="-1812208"/>
                  <a:ext cx="70246" cy="45087"/>
                </a:xfrm>
                <a:custGeom>
                  <a:avLst/>
                  <a:gdLst/>
                  <a:ahLst/>
                  <a:cxnLst/>
                  <a:rect l="l" t="t" r="r" b="b"/>
                  <a:pathLst>
                    <a:path w="913" h="586" extrusionOk="0">
                      <a:moveTo>
                        <a:pt x="0" y="1"/>
                      </a:moveTo>
                      <a:lnTo>
                        <a:pt x="0" y="1"/>
                      </a:lnTo>
                      <a:cubicBezTo>
                        <a:pt x="289" y="179"/>
                        <a:pt x="629" y="397"/>
                        <a:pt x="913" y="586"/>
                      </a:cubicBezTo>
                      <a:cubicBezTo>
                        <a:pt x="641" y="345"/>
                        <a:pt x="331" y="147"/>
                        <a:pt x="0"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038;p31"/>
                <p:cNvSpPr/>
                <p:nvPr>
                  <p:custDataLst>
                    <p:tags r:id="rId182"/>
                  </p:custDataLst>
                </p:nvPr>
              </p:nvSpPr>
              <p:spPr>
                <a:xfrm>
                  <a:off x="5933804" y="-1727349"/>
                  <a:ext cx="48011" cy="71939"/>
                </a:xfrm>
                <a:custGeom>
                  <a:avLst/>
                  <a:gdLst/>
                  <a:ahLst/>
                  <a:cxnLst/>
                  <a:rect l="l" t="t" r="r" b="b"/>
                  <a:pathLst>
                    <a:path w="624" h="935" extrusionOk="0">
                      <a:moveTo>
                        <a:pt x="601" y="1"/>
                      </a:moveTo>
                      <a:lnTo>
                        <a:pt x="601" y="1"/>
                      </a:lnTo>
                      <a:cubicBezTo>
                        <a:pt x="411" y="58"/>
                        <a:pt x="249" y="195"/>
                        <a:pt x="147" y="365"/>
                      </a:cubicBezTo>
                      <a:cubicBezTo>
                        <a:pt x="46" y="534"/>
                        <a:pt x="1" y="736"/>
                        <a:pt x="7" y="934"/>
                      </a:cubicBezTo>
                      <a:cubicBezTo>
                        <a:pt x="198" y="877"/>
                        <a:pt x="357" y="753"/>
                        <a:pt x="467" y="588"/>
                      </a:cubicBezTo>
                      <a:cubicBezTo>
                        <a:pt x="577" y="422"/>
                        <a:pt x="624" y="199"/>
                        <a:pt x="601" y="1"/>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2039;p31"/>
                <p:cNvSpPr/>
                <p:nvPr>
                  <p:custDataLst>
                    <p:tags r:id="rId183"/>
                  </p:custDataLst>
                </p:nvPr>
              </p:nvSpPr>
              <p:spPr>
                <a:xfrm>
                  <a:off x="5935036" y="-1725693"/>
                  <a:ext cx="45164" cy="70323"/>
                </a:xfrm>
                <a:custGeom>
                  <a:avLst/>
                  <a:gdLst/>
                  <a:ahLst/>
                  <a:cxnLst/>
                  <a:rect l="l" t="t" r="r" b="b"/>
                  <a:pathLst>
                    <a:path w="587" h="914" extrusionOk="0">
                      <a:moveTo>
                        <a:pt x="587" y="1"/>
                      </a:moveTo>
                      <a:cubicBezTo>
                        <a:pt x="407" y="290"/>
                        <a:pt x="190" y="630"/>
                        <a:pt x="1" y="913"/>
                      </a:cubicBezTo>
                      <a:cubicBezTo>
                        <a:pt x="243" y="642"/>
                        <a:pt x="441" y="333"/>
                        <a:pt x="587"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2040;p31"/>
                <p:cNvSpPr/>
                <p:nvPr>
                  <p:custDataLst>
                    <p:tags r:id="rId184"/>
                  </p:custDataLst>
                </p:nvPr>
              </p:nvSpPr>
              <p:spPr>
                <a:xfrm>
                  <a:off x="5981046" y="-1886455"/>
                  <a:ext cx="11464" cy="580205"/>
                </a:xfrm>
                <a:custGeom>
                  <a:avLst/>
                  <a:gdLst/>
                  <a:ahLst/>
                  <a:cxnLst/>
                  <a:rect l="l" t="t" r="r" b="b"/>
                  <a:pathLst>
                    <a:path w="149" h="7541" extrusionOk="0">
                      <a:moveTo>
                        <a:pt x="0" y="0"/>
                      </a:moveTo>
                      <a:lnTo>
                        <a:pt x="0" y="110"/>
                      </a:lnTo>
                      <a:lnTo>
                        <a:pt x="146" y="110"/>
                      </a:lnTo>
                      <a:lnTo>
                        <a:pt x="146" y="0"/>
                      </a:lnTo>
                      <a:close/>
                      <a:moveTo>
                        <a:pt x="1" y="217"/>
                      </a:moveTo>
                      <a:lnTo>
                        <a:pt x="1" y="327"/>
                      </a:lnTo>
                      <a:lnTo>
                        <a:pt x="146" y="327"/>
                      </a:lnTo>
                      <a:lnTo>
                        <a:pt x="147" y="217"/>
                      </a:lnTo>
                      <a:close/>
                      <a:moveTo>
                        <a:pt x="0" y="436"/>
                      </a:moveTo>
                      <a:lnTo>
                        <a:pt x="0" y="546"/>
                      </a:lnTo>
                      <a:lnTo>
                        <a:pt x="146" y="546"/>
                      </a:lnTo>
                      <a:lnTo>
                        <a:pt x="145" y="436"/>
                      </a:lnTo>
                      <a:close/>
                      <a:moveTo>
                        <a:pt x="0" y="655"/>
                      </a:moveTo>
                      <a:lnTo>
                        <a:pt x="0" y="765"/>
                      </a:lnTo>
                      <a:lnTo>
                        <a:pt x="146" y="765"/>
                      </a:lnTo>
                      <a:lnTo>
                        <a:pt x="146" y="655"/>
                      </a:lnTo>
                      <a:close/>
                      <a:moveTo>
                        <a:pt x="0" y="873"/>
                      </a:moveTo>
                      <a:lnTo>
                        <a:pt x="0" y="983"/>
                      </a:lnTo>
                      <a:lnTo>
                        <a:pt x="146" y="983"/>
                      </a:lnTo>
                      <a:lnTo>
                        <a:pt x="146" y="873"/>
                      </a:lnTo>
                      <a:close/>
                      <a:moveTo>
                        <a:pt x="0" y="1092"/>
                      </a:moveTo>
                      <a:lnTo>
                        <a:pt x="0" y="1202"/>
                      </a:lnTo>
                      <a:lnTo>
                        <a:pt x="146" y="1202"/>
                      </a:lnTo>
                      <a:lnTo>
                        <a:pt x="146" y="1092"/>
                      </a:lnTo>
                      <a:close/>
                      <a:moveTo>
                        <a:pt x="1" y="1311"/>
                      </a:moveTo>
                      <a:lnTo>
                        <a:pt x="1" y="1421"/>
                      </a:lnTo>
                      <a:lnTo>
                        <a:pt x="146" y="1421"/>
                      </a:lnTo>
                      <a:lnTo>
                        <a:pt x="146" y="1311"/>
                      </a:lnTo>
                      <a:close/>
                      <a:moveTo>
                        <a:pt x="0" y="1529"/>
                      </a:moveTo>
                      <a:lnTo>
                        <a:pt x="0" y="1639"/>
                      </a:lnTo>
                      <a:lnTo>
                        <a:pt x="146" y="1639"/>
                      </a:lnTo>
                      <a:lnTo>
                        <a:pt x="146" y="1529"/>
                      </a:lnTo>
                      <a:close/>
                      <a:moveTo>
                        <a:pt x="0" y="1748"/>
                      </a:moveTo>
                      <a:lnTo>
                        <a:pt x="0" y="1858"/>
                      </a:lnTo>
                      <a:lnTo>
                        <a:pt x="146" y="1858"/>
                      </a:lnTo>
                      <a:lnTo>
                        <a:pt x="146" y="1748"/>
                      </a:lnTo>
                      <a:close/>
                      <a:moveTo>
                        <a:pt x="0" y="1967"/>
                      </a:moveTo>
                      <a:lnTo>
                        <a:pt x="0" y="2077"/>
                      </a:lnTo>
                      <a:lnTo>
                        <a:pt x="146" y="2077"/>
                      </a:lnTo>
                      <a:lnTo>
                        <a:pt x="146" y="1967"/>
                      </a:lnTo>
                      <a:close/>
                      <a:moveTo>
                        <a:pt x="1" y="2185"/>
                      </a:moveTo>
                      <a:lnTo>
                        <a:pt x="1" y="2294"/>
                      </a:lnTo>
                      <a:lnTo>
                        <a:pt x="146" y="2294"/>
                      </a:lnTo>
                      <a:lnTo>
                        <a:pt x="146" y="2185"/>
                      </a:lnTo>
                      <a:close/>
                      <a:moveTo>
                        <a:pt x="0" y="2404"/>
                      </a:moveTo>
                      <a:lnTo>
                        <a:pt x="0" y="2514"/>
                      </a:lnTo>
                      <a:lnTo>
                        <a:pt x="146" y="2514"/>
                      </a:lnTo>
                      <a:lnTo>
                        <a:pt x="145" y="2404"/>
                      </a:lnTo>
                      <a:close/>
                      <a:moveTo>
                        <a:pt x="0" y="2621"/>
                      </a:moveTo>
                      <a:lnTo>
                        <a:pt x="0" y="2731"/>
                      </a:lnTo>
                      <a:lnTo>
                        <a:pt x="146" y="2731"/>
                      </a:lnTo>
                      <a:lnTo>
                        <a:pt x="146" y="2621"/>
                      </a:lnTo>
                      <a:close/>
                      <a:moveTo>
                        <a:pt x="0" y="2840"/>
                      </a:moveTo>
                      <a:lnTo>
                        <a:pt x="0" y="2950"/>
                      </a:lnTo>
                      <a:lnTo>
                        <a:pt x="146" y="2950"/>
                      </a:lnTo>
                      <a:lnTo>
                        <a:pt x="146" y="2840"/>
                      </a:lnTo>
                      <a:close/>
                      <a:moveTo>
                        <a:pt x="1" y="3059"/>
                      </a:moveTo>
                      <a:lnTo>
                        <a:pt x="1" y="3169"/>
                      </a:lnTo>
                      <a:lnTo>
                        <a:pt x="146" y="3169"/>
                      </a:lnTo>
                      <a:lnTo>
                        <a:pt x="147" y="3059"/>
                      </a:lnTo>
                      <a:close/>
                      <a:moveTo>
                        <a:pt x="1" y="3277"/>
                      </a:moveTo>
                      <a:lnTo>
                        <a:pt x="1" y="3387"/>
                      </a:lnTo>
                      <a:lnTo>
                        <a:pt x="146" y="3387"/>
                      </a:lnTo>
                      <a:lnTo>
                        <a:pt x="146" y="3277"/>
                      </a:lnTo>
                      <a:close/>
                      <a:moveTo>
                        <a:pt x="0" y="3496"/>
                      </a:moveTo>
                      <a:lnTo>
                        <a:pt x="0" y="3606"/>
                      </a:lnTo>
                      <a:lnTo>
                        <a:pt x="146" y="3606"/>
                      </a:lnTo>
                      <a:lnTo>
                        <a:pt x="146" y="3496"/>
                      </a:lnTo>
                      <a:close/>
                      <a:moveTo>
                        <a:pt x="0" y="3715"/>
                      </a:moveTo>
                      <a:lnTo>
                        <a:pt x="0" y="3825"/>
                      </a:lnTo>
                      <a:lnTo>
                        <a:pt x="146" y="3825"/>
                      </a:lnTo>
                      <a:lnTo>
                        <a:pt x="146" y="3715"/>
                      </a:lnTo>
                      <a:close/>
                      <a:moveTo>
                        <a:pt x="0" y="3933"/>
                      </a:moveTo>
                      <a:lnTo>
                        <a:pt x="0" y="4043"/>
                      </a:lnTo>
                      <a:lnTo>
                        <a:pt x="146" y="4043"/>
                      </a:lnTo>
                      <a:lnTo>
                        <a:pt x="146" y="3933"/>
                      </a:lnTo>
                      <a:close/>
                      <a:moveTo>
                        <a:pt x="1" y="4152"/>
                      </a:moveTo>
                      <a:lnTo>
                        <a:pt x="1" y="4262"/>
                      </a:lnTo>
                      <a:lnTo>
                        <a:pt x="146" y="4262"/>
                      </a:lnTo>
                      <a:lnTo>
                        <a:pt x="146" y="4152"/>
                      </a:lnTo>
                      <a:close/>
                      <a:moveTo>
                        <a:pt x="0" y="4371"/>
                      </a:moveTo>
                      <a:lnTo>
                        <a:pt x="0" y="4481"/>
                      </a:lnTo>
                      <a:lnTo>
                        <a:pt x="146" y="4481"/>
                      </a:lnTo>
                      <a:lnTo>
                        <a:pt x="145" y="4371"/>
                      </a:lnTo>
                      <a:close/>
                      <a:moveTo>
                        <a:pt x="0" y="4589"/>
                      </a:moveTo>
                      <a:lnTo>
                        <a:pt x="0" y="4699"/>
                      </a:lnTo>
                      <a:lnTo>
                        <a:pt x="146" y="4699"/>
                      </a:lnTo>
                      <a:lnTo>
                        <a:pt x="146" y="4589"/>
                      </a:lnTo>
                      <a:close/>
                      <a:moveTo>
                        <a:pt x="0" y="4808"/>
                      </a:moveTo>
                      <a:lnTo>
                        <a:pt x="0" y="4918"/>
                      </a:lnTo>
                      <a:lnTo>
                        <a:pt x="146" y="4918"/>
                      </a:lnTo>
                      <a:lnTo>
                        <a:pt x="146" y="4808"/>
                      </a:lnTo>
                      <a:close/>
                      <a:moveTo>
                        <a:pt x="1" y="5027"/>
                      </a:moveTo>
                      <a:lnTo>
                        <a:pt x="1" y="5135"/>
                      </a:lnTo>
                      <a:lnTo>
                        <a:pt x="146" y="5135"/>
                      </a:lnTo>
                      <a:lnTo>
                        <a:pt x="147" y="5027"/>
                      </a:lnTo>
                      <a:close/>
                      <a:moveTo>
                        <a:pt x="0" y="5244"/>
                      </a:moveTo>
                      <a:lnTo>
                        <a:pt x="0" y="5353"/>
                      </a:lnTo>
                      <a:lnTo>
                        <a:pt x="146" y="5353"/>
                      </a:lnTo>
                      <a:lnTo>
                        <a:pt x="145" y="5244"/>
                      </a:lnTo>
                      <a:close/>
                      <a:moveTo>
                        <a:pt x="0" y="5463"/>
                      </a:moveTo>
                      <a:lnTo>
                        <a:pt x="0" y="5572"/>
                      </a:lnTo>
                      <a:lnTo>
                        <a:pt x="146" y="5572"/>
                      </a:lnTo>
                      <a:lnTo>
                        <a:pt x="146" y="5463"/>
                      </a:lnTo>
                      <a:close/>
                      <a:moveTo>
                        <a:pt x="0" y="5682"/>
                      </a:moveTo>
                      <a:lnTo>
                        <a:pt x="0" y="5791"/>
                      </a:lnTo>
                      <a:lnTo>
                        <a:pt x="146" y="5791"/>
                      </a:lnTo>
                      <a:lnTo>
                        <a:pt x="146" y="5682"/>
                      </a:lnTo>
                      <a:close/>
                      <a:moveTo>
                        <a:pt x="0" y="5900"/>
                      </a:moveTo>
                      <a:lnTo>
                        <a:pt x="0" y="6009"/>
                      </a:lnTo>
                      <a:lnTo>
                        <a:pt x="146" y="6009"/>
                      </a:lnTo>
                      <a:lnTo>
                        <a:pt x="146" y="5900"/>
                      </a:lnTo>
                      <a:close/>
                      <a:moveTo>
                        <a:pt x="1" y="6119"/>
                      </a:moveTo>
                      <a:lnTo>
                        <a:pt x="1" y="6228"/>
                      </a:lnTo>
                      <a:lnTo>
                        <a:pt x="146" y="6228"/>
                      </a:lnTo>
                      <a:lnTo>
                        <a:pt x="146" y="6119"/>
                      </a:lnTo>
                      <a:close/>
                      <a:moveTo>
                        <a:pt x="0" y="6338"/>
                      </a:moveTo>
                      <a:lnTo>
                        <a:pt x="0" y="6447"/>
                      </a:lnTo>
                      <a:lnTo>
                        <a:pt x="146" y="6447"/>
                      </a:lnTo>
                      <a:lnTo>
                        <a:pt x="146" y="6338"/>
                      </a:lnTo>
                      <a:close/>
                      <a:moveTo>
                        <a:pt x="1" y="6556"/>
                      </a:moveTo>
                      <a:lnTo>
                        <a:pt x="1" y="6665"/>
                      </a:lnTo>
                      <a:lnTo>
                        <a:pt x="147" y="6665"/>
                      </a:lnTo>
                      <a:lnTo>
                        <a:pt x="147" y="6556"/>
                      </a:lnTo>
                      <a:close/>
                      <a:moveTo>
                        <a:pt x="1" y="6775"/>
                      </a:moveTo>
                      <a:lnTo>
                        <a:pt x="1" y="6884"/>
                      </a:lnTo>
                      <a:lnTo>
                        <a:pt x="147" y="6884"/>
                      </a:lnTo>
                      <a:lnTo>
                        <a:pt x="147" y="6775"/>
                      </a:lnTo>
                      <a:close/>
                      <a:moveTo>
                        <a:pt x="2" y="6994"/>
                      </a:moveTo>
                      <a:lnTo>
                        <a:pt x="2" y="7103"/>
                      </a:lnTo>
                      <a:lnTo>
                        <a:pt x="147" y="7103"/>
                      </a:lnTo>
                      <a:lnTo>
                        <a:pt x="148" y="6994"/>
                      </a:lnTo>
                      <a:close/>
                      <a:moveTo>
                        <a:pt x="1" y="7212"/>
                      </a:moveTo>
                      <a:lnTo>
                        <a:pt x="1" y="7321"/>
                      </a:lnTo>
                      <a:lnTo>
                        <a:pt x="147" y="7321"/>
                      </a:lnTo>
                      <a:lnTo>
                        <a:pt x="146" y="7212"/>
                      </a:lnTo>
                      <a:close/>
                      <a:moveTo>
                        <a:pt x="1" y="7431"/>
                      </a:moveTo>
                      <a:lnTo>
                        <a:pt x="1" y="7540"/>
                      </a:lnTo>
                      <a:lnTo>
                        <a:pt x="147" y="7540"/>
                      </a:lnTo>
                      <a:lnTo>
                        <a:pt x="147" y="7431"/>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 name="Google Shape;2041;p31"/>
              <p:cNvGrpSpPr/>
              <p:nvPr/>
            </p:nvGrpSpPr>
            <p:grpSpPr>
              <a:xfrm>
                <a:off x="2157" y="182"/>
                <a:ext cx="585" cy="1463"/>
                <a:chOff x="6105381" y="-1886609"/>
                <a:chExt cx="124566" cy="311222"/>
              </a:xfrm>
            </p:grpSpPr>
            <p:sp>
              <p:nvSpPr>
                <p:cNvPr id="69" name="Google Shape;2042;p31"/>
                <p:cNvSpPr/>
                <p:nvPr>
                  <p:custDataLst>
                    <p:tags r:id="rId175"/>
                  </p:custDataLst>
                </p:nvPr>
              </p:nvSpPr>
              <p:spPr>
                <a:xfrm>
                  <a:off x="6158008" y="-1822672"/>
                  <a:ext cx="71939" cy="46087"/>
                </a:xfrm>
                <a:custGeom>
                  <a:avLst/>
                  <a:gdLst/>
                  <a:ahLst/>
                  <a:cxnLst/>
                  <a:rect l="l" t="t" r="r" b="b"/>
                  <a:pathLst>
                    <a:path w="935" h="599" extrusionOk="0">
                      <a:moveTo>
                        <a:pt x="97" y="1"/>
                      </a:moveTo>
                      <a:cubicBezTo>
                        <a:pt x="64" y="1"/>
                        <a:pt x="32" y="2"/>
                        <a:pt x="1" y="6"/>
                      </a:cubicBezTo>
                      <a:cubicBezTo>
                        <a:pt x="58" y="195"/>
                        <a:pt x="195" y="357"/>
                        <a:pt x="365" y="459"/>
                      </a:cubicBezTo>
                      <a:cubicBezTo>
                        <a:pt x="522" y="553"/>
                        <a:pt x="708" y="599"/>
                        <a:pt x="893" y="599"/>
                      </a:cubicBezTo>
                      <a:cubicBezTo>
                        <a:pt x="907" y="599"/>
                        <a:pt x="920" y="598"/>
                        <a:pt x="934" y="598"/>
                      </a:cubicBezTo>
                      <a:cubicBezTo>
                        <a:pt x="877" y="408"/>
                        <a:pt x="753" y="249"/>
                        <a:pt x="587" y="139"/>
                      </a:cubicBezTo>
                      <a:cubicBezTo>
                        <a:pt x="448" y="47"/>
                        <a:pt x="268" y="1"/>
                        <a:pt x="97" y="1"/>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2043;p31"/>
                <p:cNvSpPr/>
                <p:nvPr>
                  <p:custDataLst>
                    <p:tags r:id="rId176"/>
                  </p:custDataLst>
                </p:nvPr>
              </p:nvSpPr>
              <p:spPr>
                <a:xfrm>
                  <a:off x="6159162" y="-1822441"/>
                  <a:ext cx="70323" cy="45164"/>
                </a:xfrm>
                <a:custGeom>
                  <a:avLst/>
                  <a:gdLst/>
                  <a:ahLst/>
                  <a:cxnLst/>
                  <a:rect l="l" t="t" r="r" b="b"/>
                  <a:pathLst>
                    <a:path w="914" h="587" extrusionOk="0">
                      <a:moveTo>
                        <a:pt x="0" y="0"/>
                      </a:moveTo>
                      <a:cubicBezTo>
                        <a:pt x="289" y="180"/>
                        <a:pt x="629" y="397"/>
                        <a:pt x="913" y="587"/>
                      </a:cubicBezTo>
                      <a:cubicBezTo>
                        <a:pt x="642" y="347"/>
                        <a:pt x="333" y="146"/>
                        <a:pt x="0" y="0"/>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2044;p31"/>
                <p:cNvSpPr/>
                <p:nvPr>
                  <p:custDataLst>
                    <p:tags r:id="rId177"/>
                  </p:custDataLst>
                </p:nvPr>
              </p:nvSpPr>
              <p:spPr>
                <a:xfrm>
                  <a:off x="6105381" y="-1703338"/>
                  <a:ext cx="47934" cy="71862"/>
                </a:xfrm>
                <a:custGeom>
                  <a:avLst/>
                  <a:gdLst/>
                  <a:ahLst/>
                  <a:cxnLst/>
                  <a:rect l="l" t="t" r="r" b="b"/>
                  <a:pathLst>
                    <a:path w="623" h="934" extrusionOk="0">
                      <a:moveTo>
                        <a:pt x="600" y="0"/>
                      </a:moveTo>
                      <a:cubicBezTo>
                        <a:pt x="410" y="57"/>
                        <a:pt x="248" y="194"/>
                        <a:pt x="147" y="364"/>
                      </a:cubicBezTo>
                      <a:cubicBezTo>
                        <a:pt x="45" y="533"/>
                        <a:pt x="1" y="735"/>
                        <a:pt x="7" y="934"/>
                      </a:cubicBezTo>
                      <a:cubicBezTo>
                        <a:pt x="198" y="876"/>
                        <a:pt x="356" y="752"/>
                        <a:pt x="466" y="586"/>
                      </a:cubicBezTo>
                      <a:cubicBezTo>
                        <a:pt x="576" y="420"/>
                        <a:pt x="622" y="197"/>
                        <a:pt x="600" y="0"/>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2045;p31"/>
                <p:cNvSpPr/>
                <p:nvPr>
                  <p:custDataLst>
                    <p:tags r:id="rId178"/>
                  </p:custDataLst>
                </p:nvPr>
              </p:nvSpPr>
              <p:spPr>
                <a:xfrm>
                  <a:off x="6106612" y="-1702261"/>
                  <a:ext cx="45087" cy="70323"/>
                </a:xfrm>
                <a:custGeom>
                  <a:avLst/>
                  <a:gdLst/>
                  <a:ahLst/>
                  <a:cxnLst/>
                  <a:rect l="l" t="t" r="r" b="b"/>
                  <a:pathLst>
                    <a:path w="586" h="914" extrusionOk="0">
                      <a:moveTo>
                        <a:pt x="585" y="1"/>
                      </a:moveTo>
                      <a:cubicBezTo>
                        <a:pt x="407" y="290"/>
                        <a:pt x="189" y="631"/>
                        <a:pt x="0" y="913"/>
                      </a:cubicBezTo>
                      <a:cubicBezTo>
                        <a:pt x="241" y="642"/>
                        <a:pt x="439" y="333"/>
                        <a:pt x="585"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2046;p31"/>
                <p:cNvSpPr/>
                <p:nvPr>
                  <p:custDataLst>
                    <p:tags r:id="rId179"/>
                  </p:custDataLst>
                </p:nvPr>
              </p:nvSpPr>
              <p:spPr>
                <a:xfrm>
                  <a:off x="6151006" y="-1886609"/>
                  <a:ext cx="11541" cy="311222"/>
                </a:xfrm>
                <a:custGeom>
                  <a:avLst/>
                  <a:gdLst/>
                  <a:ahLst/>
                  <a:cxnLst/>
                  <a:rect l="l" t="t" r="r" b="b"/>
                  <a:pathLst>
                    <a:path w="150" h="4045" extrusionOk="0">
                      <a:moveTo>
                        <a:pt x="2" y="0"/>
                      </a:moveTo>
                      <a:lnTo>
                        <a:pt x="2" y="110"/>
                      </a:lnTo>
                      <a:lnTo>
                        <a:pt x="147" y="110"/>
                      </a:lnTo>
                      <a:lnTo>
                        <a:pt x="148" y="0"/>
                      </a:lnTo>
                      <a:close/>
                      <a:moveTo>
                        <a:pt x="0" y="219"/>
                      </a:moveTo>
                      <a:lnTo>
                        <a:pt x="0" y="329"/>
                      </a:lnTo>
                      <a:lnTo>
                        <a:pt x="147" y="329"/>
                      </a:lnTo>
                      <a:lnTo>
                        <a:pt x="145" y="219"/>
                      </a:lnTo>
                      <a:close/>
                      <a:moveTo>
                        <a:pt x="0" y="438"/>
                      </a:moveTo>
                      <a:lnTo>
                        <a:pt x="0" y="548"/>
                      </a:lnTo>
                      <a:lnTo>
                        <a:pt x="147" y="548"/>
                      </a:lnTo>
                      <a:lnTo>
                        <a:pt x="147" y="438"/>
                      </a:lnTo>
                      <a:close/>
                      <a:moveTo>
                        <a:pt x="0" y="656"/>
                      </a:moveTo>
                      <a:lnTo>
                        <a:pt x="0" y="766"/>
                      </a:lnTo>
                      <a:lnTo>
                        <a:pt x="147" y="766"/>
                      </a:lnTo>
                      <a:lnTo>
                        <a:pt x="147" y="656"/>
                      </a:lnTo>
                      <a:close/>
                      <a:moveTo>
                        <a:pt x="0" y="875"/>
                      </a:moveTo>
                      <a:lnTo>
                        <a:pt x="0" y="985"/>
                      </a:lnTo>
                      <a:lnTo>
                        <a:pt x="147" y="985"/>
                      </a:lnTo>
                      <a:lnTo>
                        <a:pt x="147" y="875"/>
                      </a:lnTo>
                      <a:close/>
                      <a:moveTo>
                        <a:pt x="2" y="1094"/>
                      </a:moveTo>
                      <a:lnTo>
                        <a:pt x="2" y="1204"/>
                      </a:lnTo>
                      <a:lnTo>
                        <a:pt x="147" y="1204"/>
                      </a:lnTo>
                      <a:lnTo>
                        <a:pt x="147" y="1094"/>
                      </a:lnTo>
                      <a:close/>
                      <a:moveTo>
                        <a:pt x="2" y="1312"/>
                      </a:moveTo>
                      <a:lnTo>
                        <a:pt x="2" y="1422"/>
                      </a:lnTo>
                      <a:lnTo>
                        <a:pt x="148" y="1422"/>
                      </a:lnTo>
                      <a:lnTo>
                        <a:pt x="148" y="1312"/>
                      </a:lnTo>
                      <a:close/>
                      <a:moveTo>
                        <a:pt x="2" y="1531"/>
                      </a:moveTo>
                      <a:lnTo>
                        <a:pt x="2" y="1641"/>
                      </a:lnTo>
                      <a:lnTo>
                        <a:pt x="148" y="1641"/>
                      </a:lnTo>
                      <a:lnTo>
                        <a:pt x="148" y="1531"/>
                      </a:lnTo>
                      <a:close/>
                      <a:moveTo>
                        <a:pt x="2" y="1750"/>
                      </a:moveTo>
                      <a:lnTo>
                        <a:pt x="2" y="1860"/>
                      </a:lnTo>
                      <a:lnTo>
                        <a:pt x="148" y="1860"/>
                      </a:lnTo>
                      <a:lnTo>
                        <a:pt x="148" y="1750"/>
                      </a:lnTo>
                      <a:close/>
                      <a:moveTo>
                        <a:pt x="3" y="1968"/>
                      </a:moveTo>
                      <a:lnTo>
                        <a:pt x="3" y="2078"/>
                      </a:lnTo>
                      <a:lnTo>
                        <a:pt x="148" y="2078"/>
                      </a:lnTo>
                      <a:lnTo>
                        <a:pt x="148" y="1968"/>
                      </a:lnTo>
                      <a:close/>
                      <a:moveTo>
                        <a:pt x="2" y="2187"/>
                      </a:moveTo>
                      <a:lnTo>
                        <a:pt x="2" y="2296"/>
                      </a:lnTo>
                      <a:lnTo>
                        <a:pt x="148" y="2296"/>
                      </a:lnTo>
                      <a:lnTo>
                        <a:pt x="147" y="2187"/>
                      </a:lnTo>
                      <a:close/>
                      <a:moveTo>
                        <a:pt x="2" y="2406"/>
                      </a:moveTo>
                      <a:lnTo>
                        <a:pt x="2" y="2516"/>
                      </a:lnTo>
                      <a:lnTo>
                        <a:pt x="148" y="2516"/>
                      </a:lnTo>
                      <a:lnTo>
                        <a:pt x="148" y="2406"/>
                      </a:lnTo>
                      <a:close/>
                      <a:moveTo>
                        <a:pt x="2" y="2623"/>
                      </a:moveTo>
                      <a:lnTo>
                        <a:pt x="2" y="2733"/>
                      </a:lnTo>
                      <a:lnTo>
                        <a:pt x="148" y="2733"/>
                      </a:lnTo>
                      <a:lnTo>
                        <a:pt x="148" y="2623"/>
                      </a:lnTo>
                      <a:close/>
                      <a:moveTo>
                        <a:pt x="3" y="2842"/>
                      </a:moveTo>
                      <a:lnTo>
                        <a:pt x="3" y="2952"/>
                      </a:lnTo>
                      <a:lnTo>
                        <a:pt x="148" y="2952"/>
                      </a:lnTo>
                      <a:lnTo>
                        <a:pt x="149" y="2842"/>
                      </a:lnTo>
                      <a:close/>
                      <a:moveTo>
                        <a:pt x="3" y="3061"/>
                      </a:moveTo>
                      <a:lnTo>
                        <a:pt x="3" y="3171"/>
                      </a:lnTo>
                      <a:lnTo>
                        <a:pt x="148" y="3171"/>
                      </a:lnTo>
                      <a:lnTo>
                        <a:pt x="148" y="3061"/>
                      </a:lnTo>
                      <a:close/>
                      <a:moveTo>
                        <a:pt x="2" y="3279"/>
                      </a:moveTo>
                      <a:lnTo>
                        <a:pt x="2" y="3389"/>
                      </a:lnTo>
                      <a:lnTo>
                        <a:pt x="148" y="3389"/>
                      </a:lnTo>
                      <a:lnTo>
                        <a:pt x="148" y="3279"/>
                      </a:lnTo>
                      <a:close/>
                      <a:moveTo>
                        <a:pt x="2" y="3498"/>
                      </a:moveTo>
                      <a:lnTo>
                        <a:pt x="2" y="3608"/>
                      </a:lnTo>
                      <a:lnTo>
                        <a:pt x="148" y="3608"/>
                      </a:lnTo>
                      <a:lnTo>
                        <a:pt x="148" y="3498"/>
                      </a:lnTo>
                      <a:close/>
                      <a:moveTo>
                        <a:pt x="2" y="3717"/>
                      </a:moveTo>
                      <a:lnTo>
                        <a:pt x="2" y="3827"/>
                      </a:lnTo>
                      <a:lnTo>
                        <a:pt x="148" y="3827"/>
                      </a:lnTo>
                      <a:lnTo>
                        <a:pt x="148" y="3717"/>
                      </a:lnTo>
                      <a:close/>
                      <a:moveTo>
                        <a:pt x="3" y="3935"/>
                      </a:moveTo>
                      <a:lnTo>
                        <a:pt x="3" y="4045"/>
                      </a:lnTo>
                      <a:lnTo>
                        <a:pt x="148" y="4045"/>
                      </a:lnTo>
                      <a:lnTo>
                        <a:pt x="148" y="3935"/>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102" name="组合 101"/>
          <p:cNvGrpSpPr/>
          <p:nvPr/>
        </p:nvGrpSpPr>
        <p:grpSpPr>
          <a:xfrm>
            <a:off x="7468235" y="3850640"/>
            <a:ext cx="1649095" cy="1150620"/>
            <a:chOff x="65" y="6371"/>
            <a:chExt cx="2597" cy="1812"/>
          </a:xfrm>
        </p:grpSpPr>
        <p:grpSp>
          <p:nvGrpSpPr>
            <p:cNvPr id="2126" name="Google Shape;2126;p31"/>
            <p:cNvGrpSpPr/>
            <p:nvPr/>
          </p:nvGrpSpPr>
          <p:grpSpPr>
            <a:xfrm rot="1073164" flipH="1">
              <a:off x="65" y="6371"/>
              <a:ext cx="1611" cy="1812"/>
              <a:chOff x="12324056" y="1574768"/>
              <a:chExt cx="202121" cy="227358"/>
            </a:xfrm>
          </p:grpSpPr>
          <p:sp>
            <p:nvSpPr>
              <p:cNvPr id="2127" name="Google Shape;2127;p31"/>
              <p:cNvSpPr/>
              <p:nvPr>
                <p:custDataLst>
                  <p:tags r:id="rId169"/>
                </p:custDataLst>
              </p:nvPr>
            </p:nvSpPr>
            <p:spPr>
              <a:xfrm>
                <a:off x="12324056" y="1574768"/>
                <a:ext cx="202121" cy="226896"/>
              </a:xfrm>
              <a:custGeom>
                <a:avLst/>
                <a:gdLst/>
                <a:ahLst/>
                <a:cxnLst/>
                <a:rect l="l" t="t" r="r" b="b"/>
                <a:pathLst>
                  <a:path w="2627" h="2949" extrusionOk="0">
                    <a:moveTo>
                      <a:pt x="2590" y="0"/>
                    </a:moveTo>
                    <a:cubicBezTo>
                      <a:pt x="2488" y="32"/>
                      <a:pt x="2390" y="68"/>
                      <a:pt x="2295" y="106"/>
                    </a:cubicBezTo>
                    <a:cubicBezTo>
                      <a:pt x="2202" y="144"/>
                      <a:pt x="2112" y="188"/>
                      <a:pt x="2025" y="231"/>
                    </a:cubicBezTo>
                    <a:cubicBezTo>
                      <a:pt x="1940" y="275"/>
                      <a:pt x="1858" y="322"/>
                      <a:pt x="1776" y="371"/>
                    </a:cubicBezTo>
                    <a:cubicBezTo>
                      <a:pt x="1700" y="420"/>
                      <a:pt x="1623" y="471"/>
                      <a:pt x="1549" y="523"/>
                    </a:cubicBezTo>
                    <a:cubicBezTo>
                      <a:pt x="1477" y="577"/>
                      <a:pt x="1408" y="632"/>
                      <a:pt x="1343" y="690"/>
                    </a:cubicBezTo>
                    <a:cubicBezTo>
                      <a:pt x="1280" y="748"/>
                      <a:pt x="1223" y="810"/>
                      <a:pt x="1165" y="871"/>
                    </a:cubicBezTo>
                    <a:lnTo>
                      <a:pt x="1008" y="1062"/>
                    </a:lnTo>
                    <a:cubicBezTo>
                      <a:pt x="960" y="1128"/>
                      <a:pt x="908" y="1191"/>
                      <a:pt x="857" y="1255"/>
                    </a:cubicBezTo>
                    <a:lnTo>
                      <a:pt x="711" y="1451"/>
                    </a:lnTo>
                    <a:lnTo>
                      <a:pt x="575" y="1650"/>
                    </a:lnTo>
                    <a:lnTo>
                      <a:pt x="451" y="1855"/>
                    </a:lnTo>
                    <a:lnTo>
                      <a:pt x="337" y="2063"/>
                    </a:lnTo>
                    <a:cubicBezTo>
                      <a:pt x="195" y="2344"/>
                      <a:pt x="80" y="2634"/>
                      <a:pt x="0" y="2933"/>
                    </a:cubicBezTo>
                    <a:lnTo>
                      <a:pt x="44" y="2949"/>
                    </a:lnTo>
                    <a:cubicBezTo>
                      <a:pt x="195" y="2675"/>
                      <a:pt x="363" y="2407"/>
                      <a:pt x="556" y="2154"/>
                    </a:cubicBezTo>
                    <a:lnTo>
                      <a:pt x="704" y="1963"/>
                    </a:lnTo>
                    <a:lnTo>
                      <a:pt x="861" y="1779"/>
                    </a:lnTo>
                    <a:lnTo>
                      <a:pt x="1022" y="1596"/>
                    </a:lnTo>
                    <a:lnTo>
                      <a:pt x="1192" y="1419"/>
                    </a:lnTo>
                    <a:cubicBezTo>
                      <a:pt x="1253" y="1361"/>
                      <a:pt x="1312" y="1304"/>
                      <a:pt x="1375" y="1248"/>
                    </a:cubicBezTo>
                    <a:lnTo>
                      <a:pt x="1571" y="1083"/>
                    </a:lnTo>
                    <a:cubicBezTo>
                      <a:pt x="1638" y="1030"/>
                      <a:pt x="1703" y="977"/>
                      <a:pt x="1764" y="919"/>
                    </a:cubicBezTo>
                    <a:cubicBezTo>
                      <a:pt x="1828" y="863"/>
                      <a:pt x="1889" y="807"/>
                      <a:pt x="1946" y="748"/>
                    </a:cubicBezTo>
                    <a:cubicBezTo>
                      <a:pt x="2006" y="691"/>
                      <a:pt x="2065" y="633"/>
                      <a:pt x="2123" y="574"/>
                    </a:cubicBezTo>
                    <a:cubicBezTo>
                      <a:pt x="2182" y="515"/>
                      <a:pt x="2241" y="456"/>
                      <a:pt x="2297" y="397"/>
                    </a:cubicBezTo>
                    <a:cubicBezTo>
                      <a:pt x="2355" y="337"/>
                      <a:pt x="2412" y="278"/>
                      <a:pt x="2467" y="215"/>
                    </a:cubicBezTo>
                    <a:cubicBezTo>
                      <a:pt x="2524" y="154"/>
                      <a:pt x="2578" y="92"/>
                      <a:pt x="2626" y="24"/>
                    </a:cubicBezTo>
                    <a:lnTo>
                      <a:pt x="2590" y="0"/>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8" name="Google Shape;2128;p31"/>
              <p:cNvSpPr/>
              <p:nvPr>
                <p:custDataLst>
                  <p:tags r:id="rId170"/>
                </p:custDataLst>
              </p:nvPr>
            </p:nvSpPr>
            <p:spPr>
              <a:xfrm>
                <a:off x="12324441" y="1669712"/>
                <a:ext cx="200736" cy="132260"/>
              </a:xfrm>
              <a:custGeom>
                <a:avLst/>
                <a:gdLst/>
                <a:ahLst/>
                <a:cxnLst/>
                <a:rect l="l" t="t" r="r" b="b"/>
                <a:pathLst>
                  <a:path w="2609" h="1719" extrusionOk="0">
                    <a:moveTo>
                      <a:pt x="2579" y="0"/>
                    </a:moveTo>
                    <a:cubicBezTo>
                      <a:pt x="2488" y="3"/>
                      <a:pt x="2400" y="13"/>
                      <a:pt x="2314" y="24"/>
                    </a:cubicBezTo>
                    <a:cubicBezTo>
                      <a:pt x="2232" y="39"/>
                      <a:pt x="2150" y="52"/>
                      <a:pt x="2071" y="71"/>
                    </a:cubicBezTo>
                    <a:cubicBezTo>
                      <a:pt x="1994" y="89"/>
                      <a:pt x="1916" y="110"/>
                      <a:pt x="1843" y="134"/>
                    </a:cubicBezTo>
                    <a:cubicBezTo>
                      <a:pt x="1771" y="159"/>
                      <a:pt x="1702" y="183"/>
                      <a:pt x="1633" y="211"/>
                    </a:cubicBezTo>
                    <a:cubicBezTo>
                      <a:pt x="1566" y="239"/>
                      <a:pt x="1500" y="269"/>
                      <a:pt x="1441" y="302"/>
                    </a:cubicBezTo>
                    <a:cubicBezTo>
                      <a:pt x="1382" y="336"/>
                      <a:pt x="1326" y="372"/>
                      <a:pt x="1273" y="410"/>
                    </a:cubicBezTo>
                    <a:lnTo>
                      <a:pt x="1122" y="529"/>
                    </a:lnTo>
                    <a:cubicBezTo>
                      <a:pt x="1073" y="569"/>
                      <a:pt x="1023" y="608"/>
                      <a:pt x="973" y="647"/>
                    </a:cubicBezTo>
                    <a:lnTo>
                      <a:pt x="827" y="767"/>
                    </a:lnTo>
                    <a:lnTo>
                      <a:pt x="687" y="890"/>
                    </a:lnTo>
                    <a:lnTo>
                      <a:pt x="556" y="1017"/>
                    </a:lnTo>
                    <a:lnTo>
                      <a:pt x="431" y="1147"/>
                    </a:lnTo>
                    <a:cubicBezTo>
                      <a:pt x="272" y="1324"/>
                      <a:pt x="124" y="1506"/>
                      <a:pt x="1" y="1698"/>
                    </a:cubicBezTo>
                    <a:lnTo>
                      <a:pt x="40" y="1719"/>
                    </a:lnTo>
                    <a:cubicBezTo>
                      <a:pt x="231" y="1559"/>
                      <a:pt x="425" y="1405"/>
                      <a:pt x="632" y="1259"/>
                    </a:cubicBezTo>
                    <a:lnTo>
                      <a:pt x="786" y="1149"/>
                    </a:lnTo>
                    <a:lnTo>
                      <a:pt x="947" y="1043"/>
                    </a:lnTo>
                    <a:lnTo>
                      <a:pt x="1108" y="939"/>
                    </a:lnTo>
                    <a:lnTo>
                      <a:pt x="1275" y="839"/>
                    </a:lnTo>
                    <a:cubicBezTo>
                      <a:pt x="1332" y="806"/>
                      <a:pt x="1390" y="775"/>
                      <a:pt x="1450" y="744"/>
                    </a:cubicBezTo>
                    <a:lnTo>
                      <a:pt x="1634" y="655"/>
                    </a:lnTo>
                    <a:cubicBezTo>
                      <a:pt x="1695" y="626"/>
                      <a:pt x="1756" y="598"/>
                      <a:pt x="1812" y="565"/>
                    </a:cubicBezTo>
                    <a:cubicBezTo>
                      <a:pt x="1871" y="534"/>
                      <a:pt x="1927" y="501"/>
                      <a:pt x="1980" y="467"/>
                    </a:cubicBezTo>
                    <a:cubicBezTo>
                      <a:pt x="2008" y="449"/>
                      <a:pt x="2035" y="433"/>
                      <a:pt x="2062" y="416"/>
                    </a:cubicBezTo>
                    <a:cubicBezTo>
                      <a:pt x="2089" y="400"/>
                      <a:pt x="2116" y="383"/>
                      <a:pt x="2142" y="364"/>
                    </a:cubicBezTo>
                    <a:cubicBezTo>
                      <a:pt x="2196" y="331"/>
                      <a:pt x="2250" y="295"/>
                      <a:pt x="2301" y="259"/>
                    </a:cubicBezTo>
                    <a:cubicBezTo>
                      <a:pt x="2353" y="223"/>
                      <a:pt x="2407" y="187"/>
                      <a:pt x="2458" y="148"/>
                    </a:cubicBezTo>
                    <a:cubicBezTo>
                      <a:pt x="2510" y="112"/>
                      <a:pt x="2562" y="72"/>
                      <a:pt x="2609" y="28"/>
                    </a:cubicBezTo>
                    <a:lnTo>
                      <a:pt x="2579" y="0"/>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 name="Google Shape;2129;p31"/>
              <p:cNvSpPr/>
              <p:nvPr>
                <p:custDataLst>
                  <p:tags r:id="rId171"/>
                </p:custDataLst>
              </p:nvPr>
            </p:nvSpPr>
            <p:spPr>
              <a:xfrm>
                <a:off x="12324518" y="1741497"/>
                <a:ext cx="178270" cy="60629"/>
              </a:xfrm>
              <a:custGeom>
                <a:avLst/>
                <a:gdLst/>
                <a:ahLst/>
                <a:cxnLst/>
                <a:rect l="l" t="t" r="r" b="b"/>
                <a:pathLst>
                  <a:path w="2317" h="788" extrusionOk="0">
                    <a:moveTo>
                      <a:pt x="1899" y="1"/>
                    </a:moveTo>
                    <a:cubicBezTo>
                      <a:pt x="1775" y="1"/>
                      <a:pt x="1655" y="10"/>
                      <a:pt x="1541" y="25"/>
                    </a:cubicBezTo>
                    <a:cubicBezTo>
                      <a:pt x="1486" y="32"/>
                      <a:pt x="1430" y="41"/>
                      <a:pt x="1378" y="54"/>
                    </a:cubicBezTo>
                    <a:cubicBezTo>
                      <a:pt x="1326" y="67"/>
                      <a:pt x="1277" y="83"/>
                      <a:pt x="1230" y="100"/>
                    </a:cubicBezTo>
                    <a:lnTo>
                      <a:pt x="1091" y="156"/>
                    </a:lnTo>
                    <a:cubicBezTo>
                      <a:pt x="1045" y="176"/>
                      <a:pt x="999" y="193"/>
                      <a:pt x="952" y="212"/>
                    </a:cubicBezTo>
                    <a:lnTo>
                      <a:pt x="814" y="268"/>
                    </a:lnTo>
                    <a:lnTo>
                      <a:pt x="680" y="327"/>
                    </a:lnTo>
                    <a:cubicBezTo>
                      <a:pt x="636" y="346"/>
                      <a:pt x="594" y="369"/>
                      <a:pt x="550" y="390"/>
                    </a:cubicBezTo>
                    <a:cubicBezTo>
                      <a:pt x="509" y="411"/>
                      <a:pt x="469" y="433"/>
                      <a:pt x="427" y="456"/>
                    </a:cubicBezTo>
                    <a:cubicBezTo>
                      <a:pt x="267" y="547"/>
                      <a:pt x="116" y="647"/>
                      <a:pt x="1" y="764"/>
                    </a:cubicBezTo>
                    <a:lnTo>
                      <a:pt x="37" y="788"/>
                    </a:lnTo>
                    <a:cubicBezTo>
                      <a:pt x="210" y="711"/>
                      <a:pt x="396" y="646"/>
                      <a:pt x="589" y="590"/>
                    </a:cubicBezTo>
                    <a:cubicBezTo>
                      <a:pt x="637" y="575"/>
                      <a:pt x="684" y="562"/>
                      <a:pt x="733" y="548"/>
                    </a:cubicBezTo>
                    <a:cubicBezTo>
                      <a:pt x="783" y="537"/>
                      <a:pt x="832" y="522"/>
                      <a:pt x="882" y="511"/>
                    </a:cubicBezTo>
                    <a:lnTo>
                      <a:pt x="1030" y="473"/>
                    </a:lnTo>
                    <a:lnTo>
                      <a:pt x="1181" y="438"/>
                    </a:lnTo>
                    <a:cubicBezTo>
                      <a:pt x="1233" y="427"/>
                      <a:pt x="1284" y="417"/>
                      <a:pt x="1338" y="407"/>
                    </a:cubicBezTo>
                    <a:lnTo>
                      <a:pt x="1498" y="382"/>
                    </a:lnTo>
                    <a:cubicBezTo>
                      <a:pt x="1606" y="366"/>
                      <a:pt x="1706" y="344"/>
                      <a:pt x="1799" y="312"/>
                    </a:cubicBezTo>
                    <a:cubicBezTo>
                      <a:pt x="1893" y="281"/>
                      <a:pt x="1982" y="247"/>
                      <a:pt x="2070" y="207"/>
                    </a:cubicBezTo>
                    <a:cubicBezTo>
                      <a:pt x="2113" y="186"/>
                      <a:pt x="2155" y="165"/>
                      <a:pt x="2197" y="141"/>
                    </a:cubicBezTo>
                    <a:cubicBezTo>
                      <a:pt x="2239" y="118"/>
                      <a:pt x="2280" y="93"/>
                      <a:pt x="2317" y="63"/>
                    </a:cubicBezTo>
                    <a:lnTo>
                      <a:pt x="2295" y="33"/>
                    </a:lnTo>
                    <a:cubicBezTo>
                      <a:pt x="2154" y="9"/>
                      <a:pt x="2024" y="2"/>
                      <a:pt x="1899"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0" name="Google Shape;2130;p31"/>
              <p:cNvSpPr/>
              <p:nvPr>
                <p:custDataLst>
                  <p:tags r:id="rId172"/>
                </p:custDataLst>
              </p:nvPr>
            </p:nvSpPr>
            <p:spPr>
              <a:xfrm>
                <a:off x="12325672" y="1575537"/>
                <a:ext cx="199275" cy="225434"/>
              </a:xfrm>
              <a:custGeom>
                <a:avLst/>
                <a:gdLst/>
                <a:ahLst/>
                <a:cxnLst/>
                <a:rect l="l" t="t" r="r" b="b"/>
                <a:pathLst>
                  <a:path w="2590" h="2930" extrusionOk="0">
                    <a:moveTo>
                      <a:pt x="2588" y="1"/>
                    </a:moveTo>
                    <a:cubicBezTo>
                      <a:pt x="1442" y="661"/>
                      <a:pt x="487" y="1692"/>
                      <a:pt x="0" y="2929"/>
                    </a:cubicBezTo>
                    <a:cubicBezTo>
                      <a:pt x="529" y="1683"/>
                      <a:pt x="1476" y="758"/>
                      <a:pt x="2590" y="4"/>
                    </a:cubicBezTo>
                    <a:lnTo>
                      <a:pt x="2588" y="1"/>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 name="Google Shape;2131;p31"/>
              <p:cNvSpPr/>
              <p:nvPr>
                <p:custDataLst>
                  <p:tags r:id="rId173"/>
                </p:custDataLst>
              </p:nvPr>
            </p:nvSpPr>
            <p:spPr>
              <a:xfrm>
                <a:off x="12325903" y="1670481"/>
                <a:ext cx="198274" cy="130644"/>
              </a:xfrm>
              <a:custGeom>
                <a:avLst/>
                <a:gdLst/>
                <a:ahLst/>
                <a:cxnLst/>
                <a:rect l="l" t="t" r="r" b="b"/>
                <a:pathLst>
                  <a:path w="2577" h="1698" extrusionOk="0">
                    <a:moveTo>
                      <a:pt x="2575" y="1"/>
                    </a:moveTo>
                    <a:cubicBezTo>
                      <a:pt x="1569" y="280"/>
                      <a:pt x="689" y="924"/>
                      <a:pt x="0" y="1697"/>
                    </a:cubicBezTo>
                    <a:cubicBezTo>
                      <a:pt x="354" y="1333"/>
                      <a:pt x="753" y="978"/>
                      <a:pt x="1189" y="699"/>
                    </a:cubicBezTo>
                    <a:cubicBezTo>
                      <a:pt x="1626" y="419"/>
                      <a:pt x="2091" y="191"/>
                      <a:pt x="2576" y="6"/>
                    </a:cubicBezTo>
                    <a:lnTo>
                      <a:pt x="2575" y="1"/>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31"/>
              <p:cNvSpPr/>
              <p:nvPr>
                <p:custDataLst>
                  <p:tags r:id="rId174"/>
                </p:custDataLst>
              </p:nvPr>
            </p:nvSpPr>
            <p:spPr>
              <a:xfrm>
                <a:off x="12325903" y="1745113"/>
                <a:ext cx="176193" cy="55858"/>
              </a:xfrm>
              <a:custGeom>
                <a:avLst/>
                <a:gdLst/>
                <a:ahLst/>
                <a:cxnLst/>
                <a:rect l="l" t="t" r="r" b="b"/>
                <a:pathLst>
                  <a:path w="2290" h="726" extrusionOk="0">
                    <a:moveTo>
                      <a:pt x="2289" y="0"/>
                    </a:moveTo>
                    <a:cubicBezTo>
                      <a:pt x="1887" y="36"/>
                      <a:pt x="1491" y="122"/>
                      <a:pt x="1105" y="242"/>
                    </a:cubicBezTo>
                    <a:cubicBezTo>
                      <a:pt x="722" y="360"/>
                      <a:pt x="336" y="500"/>
                      <a:pt x="0" y="725"/>
                    </a:cubicBezTo>
                    <a:cubicBezTo>
                      <a:pt x="691" y="323"/>
                      <a:pt x="1513" y="181"/>
                      <a:pt x="2290" y="6"/>
                    </a:cubicBezTo>
                    <a:lnTo>
                      <a:pt x="2289" y="0"/>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 name="Google Shape;2126;p31"/>
            <p:cNvGrpSpPr/>
            <p:nvPr/>
          </p:nvGrpSpPr>
          <p:grpSpPr>
            <a:xfrm rot="20526835">
              <a:off x="1052" y="6371"/>
              <a:ext cx="1611" cy="1812"/>
              <a:chOff x="12324056" y="1574768"/>
              <a:chExt cx="202121" cy="227358"/>
            </a:xfrm>
          </p:grpSpPr>
          <p:sp>
            <p:nvSpPr>
              <p:cNvPr id="96" name="Google Shape;2127;p31"/>
              <p:cNvSpPr/>
              <p:nvPr>
                <p:custDataLst>
                  <p:tags r:id="rId163"/>
                </p:custDataLst>
              </p:nvPr>
            </p:nvSpPr>
            <p:spPr>
              <a:xfrm>
                <a:off x="12324056" y="1574768"/>
                <a:ext cx="202121" cy="226896"/>
              </a:xfrm>
              <a:custGeom>
                <a:avLst/>
                <a:gdLst/>
                <a:ahLst/>
                <a:cxnLst/>
                <a:rect l="l" t="t" r="r" b="b"/>
                <a:pathLst>
                  <a:path w="2627" h="2949" extrusionOk="0">
                    <a:moveTo>
                      <a:pt x="2590" y="0"/>
                    </a:moveTo>
                    <a:cubicBezTo>
                      <a:pt x="2488" y="32"/>
                      <a:pt x="2390" y="68"/>
                      <a:pt x="2295" y="106"/>
                    </a:cubicBezTo>
                    <a:cubicBezTo>
                      <a:pt x="2202" y="144"/>
                      <a:pt x="2112" y="188"/>
                      <a:pt x="2025" y="231"/>
                    </a:cubicBezTo>
                    <a:cubicBezTo>
                      <a:pt x="1940" y="275"/>
                      <a:pt x="1858" y="322"/>
                      <a:pt x="1776" y="371"/>
                    </a:cubicBezTo>
                    <a:cubicBezTo>
                      <a:pt x="1700" y="420"/>
                      <a:pt x="1623" y="471"/>
                      <a:pt x="1549" y="523"/>
                    </a:cubicBezTo>
                    <a:cubicBezTo>
                      <a:pt x="1477" y="577"/>
                      <a:pt x="1408" y="632"/>
                      <a:pt x="1343" y="690"/>
                    </a:cubicBezTo>
                    <a:cubicBezTo>
                      <a:pt x="1280" y="748"/>
                      <a:pt x="1223" y="810"/>
                      <a:pt x="1165" y="871"/>
                    </a:cubicBezTo>
                    <a:lnTo>
                      <a:pt x="1008" y="1062"/>
                    </a:lnTo>
                    <a:cubicBezTo>
                      <a:pt x="960" y="1128"/>
                      <a:pt x="908" y="1191"/>
                      <a:pt x="857" y="1255"/>
                    </a:cubicBezTo>
                    <a:lnTo>
                      <a:pt x="711" y="1451"/>
                    </a:lnTo>
                    <a:lnTo>
                      <a:pt x="575" y="1650"/>
                    </a:lnTo>
                    <a:lnTo>
                      <a:pt x="451" y="1855"/>
                    </a:lnTo>
                    <a:lnTo>
                      <a:pt x="337" y="2063"/>
                    </a:lnTo>
                    <a:cubicBezTo>
                      <a:pt x="195" y="2344"/>
                      <a:pt x="80" y="2634"/>
                      <a:pt x="0" y="2933"/>
                    </a:cubicBezTo>
                    <a:lnTo>
                      <a:pt x="44" y="2949"/>
                    </a:lnTo>
                    <a:cubicBezTo>
                      <a:pt x="195" y="2675"/>
                      <a:pt x="363" y="2407"/>
                      <a:pt x="556" y="2154"/>
                    </a:cubicBezTo>
                    <a:lnTo>
                      <a:pt x="704" y="1963"/>
                    </a:lnTo>
                    <a:lnTo>
                      <a:pt x="861" y="1779"/>
                    </a:lnTo>
                    <a:lnTo>
                      <a:pt x="1022" y="1596"/>
                    </a:lnTo>
                    <a:lnTo>
                      <a:pt x="1192" y="1419"/>
                    </a:lnTo>
                    <a:cubicBezTo>
                      <a:pt x="1253" y="1361"/>
                      <a:pt x="1312" y="1304"/>
                      <a:pt x="1375" y="1248"/>
                    </a:cubicBezTo>
                    <a:lnTo>
                      <a:pt x="1571" y="1083"/>
                    </a:lnTo>
                    <a:cubicBezTo>
                      <a:pt x="1638" y="1030"/>
                      <a:pt x="1703" y="977"/>
                      <a:pt x="1764" y="919"/>
                    </a:cubicBezTo>
                    <a:cubicBezTo>
                      <a:pt x="1828" y="863"/>
                      <a:pt x="1889" y="807"/>
                      <a:pt x="1946" y="748"/>
                    </a:cubicBezTo>
                    <a:cubicBezTo>
                      <a:pt x="2006" y="691"/>
                      <a:pt x="2065" y="633"/>
                      <a:pt x="2123" y="574"/>
                    </a:cubicBezTo>
                    <a:cubicBezTo>
                      <a:pt x="2182" y="515"/>
                      <a:pt x="2241" y="456"/>
                      <a:pt x="2297" y="397"/>
                    </a:cubicBezTo>
                    <a:cubicBezTo>
                      <a:pt x="2355" y="337"/>
                      <a:pt x="2412" y="278"/>
                      <a:pt x="2467" y="215"/>
                    </a:cubicBezTo>
                    <a:cubicBezTo>
                      <a:pt x="2524" y="154"/>
                      <a:pt x="2578" y="92"/>
                      <a:pt x="2626" y="24"/>
                    </a:cubicBezTo>
                    <a:lnTo>
                      <a:pt x="2590" y="0"/>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2128;p31"/>
              <p:cNvSpPr/>
              <p:nvPr>
                <p:custDataLst>
                  <p:tags r:id="rId164"/>
                </p:custDataLst>
              </p:nvPr>
            </p:nvSpPr>
            <p:spPr>
              <a:xfrm>
                <a:off x="12324441" y="1669712"/>
                <a:ext cx="200736" cy="132260"/>
              </a:xfrm>
              <a:custGeom>
                <a:avLst/>
                <a:gdLst/>
                <a:ahLst/>
                <a:cxnLst/>
                <a:rect l="l" t="t" r="r" b="b"/>
                <a:pathLst>
                  <a:path w="2609" h="1719" extrusionOk="0">
                    <a:moveTo>
                      <a:pt x="2579" y="0"/>
                    </a:moveTo>
                    <a:cubicBezTo>
                      <a:pt x="2488" y="3"/>
                      <a:pt x="2400" y="13"/>
                      <a:pt x="2314" y="24"/>
                    </a:cubicBezTo>
                    <a:cubicBezTo>
                      <a:pt x="2232" y="39"/>
                      <a:pt x="2150" y="52"/>
                      <a:pt x="2071" y="71"/>
                    </a:cubicBezTo>
                    <a:cubicBezTo>
                      <a:pt x="1994" y="89"/>
                      <a:pt x="1916" y="110"/>
                      <a:pt x="1843" y="134"/>
                    </a:cubicBezTo>
                    <a:cubicBezTo>
                      <a:pt x="1771" y="159"/>
                      <a:pt x="1702" y="183"/>
                      <a:pt x="1633" y="211"/>
                    </a:cubicBezTo>
                    <a:cubicBezTo>
                      <a:pt x="1566" y="239"/>
                      <a:pt x="1500" y="269"/>
                      <a:pt x="1441" y="302"/>
                    </a:cubicBezTo>
                    <a:cubicBezTo>
                      <a:pt x="1382" y="336"/>
                      <a:pt x="1326" y="372"/>
                      <a:pt x="1273" y="410"/>
                    </a:cubicBezTo>
                    <a:lnTo>
                      <a:pt x="1122" y="529"/>
                    </a:lnTo>
                    <a:cubicBezTo>
                      <a:pt x="1073" y="569"/>
                      <a:pt x="1023" y="608"/>
                      <a:pt x="973" y="647"/>
                    </a:cubicBezTo>
                    <a:lnTo>
                      <a:pt x="827" y="767"/>
                    </a:lnTo>
                    <a:lnTo>
                      <a:pt x="687" y="890"/>
                    </a:lnTo>
                    <a:lnTo>
                      <a:pt x="556" y="1017"/>
                    </a:lnTo>
                    <a:lnTo>
                      <a:pt x="431" y="1147"/>
                    </a:lnTo>
                    <a:cubicBezTo>
                      <a:pt x="272" y="1324"/>
                      <a:pt x="124" y="1506"/>
                      <a:pt x="1" y="1698"/>
                    </a:cubicBezTo>
                    <a:lnTo>
                      <a:pt x="40" y="1719"/>
                    </a:lnTo>
                    <a:cubicBezTo>
                      <a:pt x="231" y="1559"/>
                      <a:pt x="425" y="1405"/>
                      <a:pt x="632" y="1259"/>
                    </a:cubicBezTo>
                    <a:lnTo>
                      <a:pt x="786" y="1149"/>
                    </a:lnTo>
                    <a:lnTo>
                      <a:pt x="947" y="1043"/>
                    </a:lnTo>
                    <a:lnTo>
                      <a:pt x="1108" y="939"/>
                    </a:lnTo>
                    <a:lnTo>
                      <a:pt x="1275" y="839"/>
                    </a:lnTo>
                    <a:cubicBezTo>
                      <a:pt x="1332" y="806"/>
                      <a:pt x="1390" y="775"/>
                      <a:pt x="1450" y="744"/>
                    </a:cubicBezTo>
                    <a:lnTo>
                      <a:pt x="1634" y="655"/>
                    </a:lnTo>
                    <a:cubicBezTo>
                      <a:pt x="1695" y="626"/>
                      <a:pt x="1756" y="598"/>
                      <a:pt x="1812" y="565"/>
                    </a:cubicBezTo>
                    <a:cubicBezTo>
                      <a:pt x="1871" y="534"/>
                      <a:pt x="1927" y="501"/>
                      <a:pt x="1980" y="467"/>
                    </a:cubicBezTo>
                    <a:cubicBezTo>
                      <a:pt x="2008" y="449"/>
                      <a:pt x="2035" y="433"/>
                      <a:pt x="2062" y="416"/>
                    </a:cubicBezTo>
                    <a:cubicBezTo>
                      <a:pt x="2089" y="400"/>
                      <a:pt x="2116" y="383"/>
                      <a:pt x="2142" y="364"/>
                    </a:cubicBezTo>
                    <a:cubicBezTo>
                      <a:pt x="2196" y="331"/>
                      <a:pt x="2250" y="295"/>
                      <a:pt x="2301" y="259"/>
                    </a:cubicBezTo>
                    <a:cubicBezTo>
                      <a:pt x="2353" y="223"/>
                      <a:pt x="2407" y="187"/>
                      <a:pt x="2458" y="148"/>
                    </a:cubicBezTo>
                    <a:cubicBezTo>
                      <a:pt x="2510" y="112"/>
                      <a:pt x="2562" y="72"/>
                      <a:pt x="2609" y="28"/>
                    </a:cubicBezTo>
                    <a:lnTo>
                      <a:pt x="2579" y="0"/>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2129;p31"/>
              <p:cNvSpPr/>
              <p:nvPr>
                <p:custDataLst>
                  <p:tags r:id="rId165"/>
                </p:custDataLst>
              </p:nvPr>
            </p:nvSpPr>
            <p:spPr>
              <a:xfrm>
                <a:off x="12324518" y="1741497"/>
                <a:ext cx="178270" cy="60629"/>
              </a:xfrm>
              <a:custGeom>
                <a:avLst/>
                <a:gdLst/>
                <a:ahLst/>
                <a:cxnLst/>
                <a:rect l="l" t="t" r="r" b="b"/>
                <a:pathLst>
                  <a:path w="2317" h="788" extrusionOk="0">
                    <a:moveTo>
                      <a:pt x="1899" y="1"/>
                    </a:moveTo>
                    <a:cubicBezTo>
                      <a:pt x="1775" y="1"/>
                      <a:pt x="1655" y="10"/>
                      <a:pt x="1541" y="25"/>
                    </a:cubicBezTo>
                    <a:cubicBezTo>
                      <a:pt x="1486" y="32"/>
                      <a:pt x="1430" y="41"/>
                      <a:pt x="1378" y="54"/>
                    </a:cubicBezTo>
                    <a:cubicBezTo>
                      <a:pt x="1326" y="67"/>
                      <a:pt x="1277" y="83"/>
                      <a:pt x="1230" y="100"/>
                    </a:cubicBezTo>
                    <a:lnTo>
                      <a:pt x="1091" y="156"/>
                    </a:lnTo>
                    <a:cubicBezTo>
                      <a:pt x="1045" y="176"/>
                      <a:pt x="999" y="193"/>
                      <a:pt x="952" y="212"/>
                    </a:cubicBezTo>
                    <a:lnTo>
                      <a:pt x="814" y="268"/>
                    </a:lnTo>
                    <a:lnTo>
                      <a:pt x="680" y="327"/>
                    </a:lnTo>
                    <a:cubicBezTo>
                      <a:pt x="636" y="346"/>
                      <a:pt x="594" y="369"/>
                      <a:pt x="550" y="390"/>
                    </a:cubicBezTo>
                    <a:cubicBezTo>
                      <a:pt x="509" y="411"/>
                      <a:pt x="469" y="433"/>
                      <a:pt x="427" y="456"/>
                    </a:cubicBezTo>
                    <a:cubicBezTo>
                      <a:pt x="267" y="547"/>
                      <a:pt x="116" y="647"/>
                      <a:pt x="1" y="764"/>
                    </a:cubicBezTo>
                    <a:lnTo>
                      <a:pt x="37" y="788"/>
                    </a:lnTo>
                    <a:cubicBezTo>
                      <a:pt x="210" y="711"/>
                      <a:pt x="396" y="646"/>
                      <a:pt x="589" y="590"/>
                    </a:cubicBezTo>
                    <a:cubicBezTo>
                      <a:pt x="637" y="575"/>
                      <a:pt x="684" y="562"/>
                      <a:pt x="733" y="548"/>
                    </a:cubicBezTo>
                    <a:cubicBezTo>
                      <a:pt x="783" y="537"/>
                      <a:pt x="832" y="522"/>
                      <a:pt x="882" y="511"/>
                    </a:cubicBezTo>
                    <a:lnTo>
                      <a:pt x="1030" y="473"/>
                    </a:lnTo>
                    <a:lnTo>
                      <a:pt x="1181" y="438"/>
                    </a:lnTo>
                    <a:cubicBezTo>
                      <a:pt x="1233" y="427"/>
                      <a:pt x="1284" y="417"/>
                      <a:pt x="1338" y="407"/>
                    </a:cubicBezTo>
                    <a:lnTo>
                      <a:pt x="1498" y="382"/>
                    </a:lnTo>
                    <a:cubicBezTo>
                      <a:pt x="1606" y="366"/>
                      <a:pt x="1706" y="344"/>
                      <a:pt x="1799" y="312"/>
                    </a:cubicBezTo>
                    <a:cubicBezTo>
                      <a:pt x="1893" y="281"/>
                      <a:pt x="1982" y="247"/>
                      <a:pt x="2070" y="207"/>
                    </a:cubicBezTo>
                    <a:cubicBezTo>
                      <a:pt x="2113" y="186"/>
                      <a:pt x="2155" y="165"/>
                      <a:pt x="2197" y="141"/>
                    </a:cubicBezTo>
                    <a:cubicBezTo>
                      <a:pt x="2239" y="118"/>
                      <a:pt x="2280" y="93"/>
                      <a:pt x="2317" y="63"/>
                    </a:cubicBezTo>
                    <a:lnTo>
                      <a:pt x="2295" y="33"/>
                    </a:lnTo>
                    <a:cubicBezTo>
                      <a:pt x="2154" y="9"/>
                      <a:pt x="2024" y="2"/>
                      <a:pt x="1899"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2130;p31"/>
              <p:cNvSpPr/>
              <p:nvPr>
                <p:custDataLst>
                  <p:tags r:id="rId166"/>
                </p:custDataLst>
              </p:nvPr>
            </p:nvSpPr>
            <p:spPr>
              <a:xfrm>
                <a:off x="12325672" y="1575537"/>
                <a:ext cx="199275" cy="225434"/>
              </a:xfrm>
              <a:custGeom>
                <a:avLst/>
                <a:gdLst/>
                <a:ahLst/>
                <a:cxnLst/>
                <a:rect l="l" t="t" r="r" b="b"/>
                <a:pathLst>
                  <a:path w="2590" h="2930" extrusionOk="0">
                    <a:moveTo>
                      <a:pt x="2588" y="1"/>
                    </a:moveTo>
                    <a:cubicBezTo>
                      <a:pt x="1442" y="661"/>
                      <a:pt x="487" y="1692"/>
                      <a:pt x="0" y="2929"/>
                    </a:cubicBezTo>
                    <a:cubicBezTo>
                      <a:pt x="529" y="1683"/>
                      <a:pt x="1476" y="758"/>
                      <a:pt x="2590" y="4"/>
                    </a:cubicBezTo>
                    <a:lnTo>
                      <a:pt x="2588" y="1"/>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2131;p31"/>
              <p:cNvSpPr/>
              <p:nvPr>
                <p:custDataLst>
                  <p:tags r:id="rId167"/>
                </p:custDataLst>
              </p:nvPr>
            </p:nvSpPr>
            <p:spPr>
              <a:xfrm>
                <a:off x="12325903" y="1670481"/>
                <a:ext cx="198274" cy="130644"/>
              </a:xfrm>
              <a:custGeom>
                <a:avLst/>
                <a:gdLst/>
                <a:ahLst/>
                <a:cxnLst/>
                <a:rect l="l" t="t" r="r" b="b"/>
                <a:pathLst>
                  <a:path w="2577" h="1698" extrusionOk="0">
                    <a:moveTo>
                      <a:pt x="2575" y="1"/>
                    </a:moveTo>
                    <a:cubicBezTo>
                      <a:pt x="1569" y="280"/>
                      <a:pt x="689" y="924"/>
                      <a:pt x="0" y="1697"/>
                    </a:cubicBezTo>
                    <a:cubicBezTo>
                      <a:pt x="354" y="1333"/>
                      <a:pt x="753" y="978"/>
                      <a:pt x="1189" y="699"/>
                    </a:cubicBezTo>
                    <a:cubicBezTo>
                      <a:pt x="1626" y="419"/>
                      <a:pt x="2091" y="191"/>
                      <a:pt x="2576" y="6"/>
                    </a:cubicBezTo>
                    <a:lnTo>
                      <a:pt x="2575" y="1"/>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2132;p31"/>
              <p:cNvSpPr/>
              <p:nvPr>
                <p:custDataLst>
                  <p:tags r:id="rId168"/>
                </p:custDataLst>
              </p:nvPr>
            </p:nvSpPr>
            <p:spPr>
              <a:xfrm>
                <a:off x="12325903" y="1745113"/>
                <a:ext cx="176193" cy="55858"/>
              </a:xfrm>
              <a:custGeom>
                <a:avLst/>
                <a:gdLst/>
                <a:ahLst/>
                <a:cxnLst/>
                <a:rect l="l" t="t" r="r" b="b"/>
                <a:pathLst>
                  <a:path w="2290" h="726" extrusionOk="0">
                    <a:moveTo>
                      <a:pt x="2289" y="0"/>
                    </a:moveTo>
                    <a:cubicBezTo>
                      <a:pt x="1887" y="36"/>
                      <a:pt x="1491" y="122"/>
                      <a:pt x="1105" y="242"/>
                    </a:cubicBezTo>
                    <a:cubicBezTo>
                      <a:pt x="722" y="360"/>
                      <a:pt x="336" y="500"/>
                      <a:pt x="0" y="725"/>
                    </a:cubicBezTo>
                    <a:cubicBezTo>
                      <a:pt x="691" y="323"/>
                      <a:pt x="1513" y="181"/>
                      <a:pt x="2290" y="6"/>
                    </a:cubicBezTo>
                    <a:lnTo>
                      <a:pt x="2289" y="0"/>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03" name="组合 102"/>
          <p:cNvGrpSpPr/>
          <p:nvPr/>
        </p:nvGrpSpPr>
        <p:grpSpPr>
          <a:xfrm>
            <a:off x="5297805" y="3860800"/>
            <a:ext cx="954405" cy="666115"/>
            <a:chOff x="65" y="6371"/>
            <a:chExt cx="2597" cy="1812"/>
          </a:xfrm>
        </p:grpSpPr>
        <p:grpSp>
          <p:nvGrpSpPr>
            <p:cNvPr id="104" name="Google Shape;2126;p31"/>
            <p:cNvGrpSpPr/>
            <p:nvPr/>
          </p:nvGrpSpPr>
          <p:grpSpPr>
            <a:xfrm rot="1073164" flipH="1">
              <a:off x="65" y="6371"/>
              <a:ext cx="1611" cy="1812"/>
              <a:chOff x="12324056" y="1574768"/>
              <a:chExt cx="202121" cy="227358"/>
            </a:xfrm>
          </p:grpSpPr>
          <p:sp>
            <p:nvSpPr>
              <p:cNvPr id="105" name="Google Shape;2127;p31"/>
              <p:cNvSpPr/>
              <p:nvPr>
                <p:custDataLst>
                  <p:tags r:id="rId157"/>
                </p:custDataLst>
              </p:nvPr>
            </p:nvSpPr>
            <p:spPr>
              <a:xfrm>
                <a:off x="12324056" y="1574768"/>
                <a:ext cx="202121" cy="226896"/>
              </a:xfrm>
              <a:custGeom>
                <a:avLst/>
                <a:gdLst/>
                <a:ahLst/>
                <a:cxnLst/>
                <a:rect l="l" t="t" r="r" b="b"/>
                <a:pathLst>
                  <a:path w="2627" h="2949" extrusionOk="0">
                    <a:moveTo>
                      <a:pt x="2590" y="0"/>
                    </a:moveTo>
                    <a:cubicBezTo>
                      <a:pt x="2488" y="32"/>
                      <a:pt x="2390" y="68"/>
                      <a:pt x="2295" y="106"/>
                    </a:cubicBezTo>
                    <a:cubicBezTo>
                      <a:pt x="2202" y="144"/>
                      <a:pt x="2112" y="188"/>
                      <a:pt x="2025" y="231"/>
                    </a:cubicBezTo>
                    <a:cubicBezTo>
                      <a:pt x="1940" y="275"/>
                      <a:pt x="1858" y="322"/>
                      <a:pt x="1776" y="371"/>
                    </a:cubicBezTo>
                    <a:cubicBezTo>
                      <a:pt x="1700" y="420"/>
                      <a:pt x="1623" y="471"/>
                      <a:pt x="1549" y="523"/>
                    </a:cubicBezTo>
                    <a:cubicBezTo>
                      <a:pt x="1477" y="577"/>
                      <a:pt x="1408" y="632"/>
                      <a:pt x="1343" y="690"/>
                    </a:cubicBezTo>
                    <a:cubicBezTo>
                      <a:pt x="1280" y="748"/>
                      <a:pt x="1223" y="810"/>
                      <a:pt x="1165" y="871"/>
                    </a:cubicBezTo>
                    <a:lnTo>
                      <a:pt x="1008" y="1062"/>
                    </a:lnTo>
                    <a:cubicBezTo>
                      <a:pt x="960" y="1128"/>
                      <a:pt x="908" y="1191"/>
                      <a:pt x="857" y="1255"/>
                    </a:cubicBezTo>
                    <a:lnTo>
                      <a:pt x="711" y="1451"/>
                    </a:lnTo>
                    <a:lnTo>
                      <a:pt x="575" y="1650"/>
                    </a:lnTo>
                    <a:lnTo>
                      <a:pt x="451" y="1855"/>
                    </a:lnTo>
                    <a:lnTo>
                      <a:pt x="337" y="2063"/>
                    </a:lnTo>
                    <a:cubicBezTo>
                      <a:pt x="195" y="2344"/>
                      <a:pt x="80" y="2634"/>
                      <a:pt x="0" y="2933"/>
                    </a:cubicBezTo>
                    <a:lnTo>
                      <a:pt x="44" y="2949"/>
                    </a:lnTo>
                    <a:cubicBezTo>
                      <a:pt x="195" y="2675"/>
                      <a:pt x="363" y="2407"/>
                      <a:pt x="556" y="2154"/>
                    </a:cubicBezTo>
                    <a:lnTo>
                      <a:pt x="704" y="1963"/>
                    </a:lnTo>
                    <a:lnTo>
                      <a:pt x="861" y="1779"/>
                    </a:lnTo>
                    <a:lnTo>
                      <a:pt x="1022" y="1596"/>
                    </a:lnTo>
                    <a:lnTo>
                      <a:pt x="1192" y="1419"/>
                    </a:lnTo>
                    <a:cubicBezTo>
                      <a:pt x="1253" y="1361"/>
                      <a:pt x="1312" y="1304"/>
                      <a:pt x="1375" y="1248"/>
                    </a:cubicBezTo>
                    <a:lnTo>
                      <a:pt x="1571" y="1083"/>
                    </a:lnTo>
                    <a:cubicBezTo>
                      <a:pt x="1638" y="1030"/>
                      <a:pt x="1703" y="977"/>
                      <a:pt x="1764" y="919"/>
                    </a:cubicBezTo>
                    <a:cubicBezTo>
                      <a:pt x="1828" y="863"/>
                      <a:pt x="1889" y="807"/>
                      <a:pt x="1946" y="748"/>
                    </a:cubicBezTo>
                    <a:cubicBezTo>
                      <a:pt x="2006" y="691"/>
                      <a:pt x="2065" y="633"/>
                      <a:pt x="2123" y="574"/>
                    </a:cubicBezTo>
                    <a:cubicBezTo>
                      <a:pt x="2182" y="515"/>
                      <a:pt x="2241" y="456"/>
                      <a:pt x="2297" y="397"/>
                    </a:cubicBezTo>
                    <a:cubicBezTo>
                      <a:pt x="2355" y="337"/>
                      <a:pt x="2412" y="278"/>
                      <a:pt x="2467" y="215"/>
                    </a:cubicBezTo>
                    <a:cubicBezTo>
                      <a:pt x="2524" y="154"/>
                      <a:pt x="2578" y="92"/>
                      <a:pt x="2626" y="24"/>
                    </a:cubicBezTo>
                    <a:lnTo>
                      <a:pt x="2590" y="0"/>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28;p31"/>
              <p:cNvSpPr/>
              <p:nvPr>
                <p:custDataLst>
                  <p:tags r:id="rId158"/>
                </p:custDataLst>
              </p:nvPr>
            </p:nvSpPr>
            <p:spPr>
              <a:xfrm>
                <a:off x="12324441" y="1669712"/>
                <a:ext cx="200736" cy="132260"/>
              </a:xfrm>
              <a:custGeom>
                <a:avLst/>
                <a:gdLst/>
                <a:ahLst/>
                <a:cxnLst/>
                <a:rect l="l" t="t" r="r" b="b"/>
                <a:pathLst>
                  <a:path w="2609" h="1719" extrusionOk="0">
                    <a:moveTo>
                      <a:pt x="2579" y="0"/>
                    </a:moveTo>
                    <a:cubicBezTo>
                      <a:pt x="2488" y="3"/>
                      <a:pt x="2400" y="13"/>
                      <a:pt x="2314" y="24"/>
                    </a:cubicBezTo>
                    <a:cubicBezTo>
                      <a:pt x="2232" y="39"/>
                      <a:pt x="2150" y="52"/>
                      <a:pt x="2071" y="71"/>
                    </a:cubicBezTo>
                    <a:cubicBezTo>
                      <a:pt x="1994" y="89"/>
                      <a:pt x="1916" y="110"/>
                      <a:pt x="1843" y="134"/>
                    </a:cubicBezTo>
                    <a:cubicBezTo>
                      <a:pt x="1771" y="159"/>
                      <a:pt x="1702" y="183"/>
                      <a:pt x="1633" y="211"/>
                    </a:cubicBezTo>
                    <a:cubicBezTo>
                      <a:pt x="1566" y="239"/>
                      <a:pt x="1500" y="269"/>
                      <a:pt x="1441" y="302"/>
                    </a:cubicBezTo>
                    <a:cubicBezTo>
                      <a:pt x="1382" y="336"/>
                      <a:pt x="1326" y="372"/>
                      <a:pt x="1273" y="410"/>
                    </a:cubicBezTo>
                    <a:lnTo>
                      <a:pt x="1122" y="529"/>
                    </a:lnTo>
                    <a:cubicBezTo>
                      <a:pt x="1073" y="569"/>
                      <a:pt x="1023" y="608"/>
                      <a:pt x="973" y="647"/>
                    </a:cubicBezTo>
                    <a:lnTo>
                      <a:pt x="827" y="767"/>
                    </a:lnTo>
                    <a:lnTo>
                      <a:pt x="687" y="890"/>
                    </a:lnTo>
                    <a:lnTo>
                      <a:pt x="556" y="1017"/>
                    </a:lnTo>
                    <a:lnTo>
                      <a:pt x="431" y="1147"/>
                    </a:lnTo>
                    <a:cubicBezTo>
                      <a:pt x="272" y="1324"/>
                      <a:pt x="124" y="1506"/>
                      <a:pt x="1" y="1698"/>
                    </a:cubicBezTo>
                    <a:lnTo>
                      <a:pt x="40" y="1719"/>
                    </a:lnTo>
                    <a:cubicBezTo>
                      <a:pt x="231" y="1559"/>
                      <a:pt x="425" y="1405"/>
                      <a:pt x="632" y="1259"/>
                    </a:cubicBezTo>
                    <a:lnTo>
                      <a:pt x="786" y="1149"/>
                    </a:lnTo>
                    <a:lnTo>
                      <a:pt x="947" y="1043"/>
                    </a:lnTo>
                    <a:lnTo>
                      <a:pt x="1108" y="939"/>
                    </a:lnTo>
                    <a:lnTo>
                      <a:pt x="1275" y="839"/>
                    </a:lnTo>
                    <a:cubicBezTo>
                      <a:pt x="1332" y="806"/>
                      <a:pt x="1390" y="775"/>
                      <a:pt x="1450" y="744"/>
                    </a:cubicBezTo>
                    <a:lnTo>
                      <a:pt x="1634" y="655"/>
                    </a:lnTo>
                    <a:cubicBezTo>
                      <a:pt x="1695" y="626"/>
                      <a:pt x="1756" y="598"/>
                      <a:pt x="1812" y="565"/>
                    </a:cubicBezTo>
                    <a:cubicBezTo>
                      <a:pt x="1871" y="534"/>
                      <a:pt x="1927" y="501"/>
                      <a:pt x="1980" y="467"/>
                    </a:cubicBezTo>
                    <a:cubicBezTo>
                      <a:pt x="2008" y="449"/>
                      <a:pt x="2035" y="433"/>
                      <a:pt x="2062" y="416"/>
                    </a:cubicBezTo>
                    <a:cubicBezTo>
                      <a:pt x="2089" y="400"/>
                      <a:pt x="2116" y="383"/>
                      <a:pt x="2142" y="364"/>
                    </a:cubicBezTo>
                    <a:cubicBezTo>
                      <a:pt x="2196" y="331"/>
                      <a:pt x="2250" y="295"/>
                      <a:pt x="2301" y="259"/>
                    </a:cubicBezTo>
                    <a:cubicBezTo>
                      <a:pt x="2353" y="223"/>
                      <a:pt x="2407" y="187"/>
                      <a:pt x="2458" y="148"/>
                    </a:cubicBezTo>
                    <a:cubicBezTo>
                      <a:pt x="2510" y="112"/>
                      <a:pt x="2562" y="72"/>
                      <a:pt x="2609" y="28"/>
                    </a:cubicBezTo>
                    <a:lnTo>
                      <a:pt x="2579" y="0"/>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29;p31"/>
              <p:cNvSpPr/>
              <p:nvPr>
                <p:custDataLst>
                  <p:tags r:id="rId159"/>
                </p:custDataLst>
              </p:nvPr>
            </p:nvSpPr>
            <p:spPr>
              <a:xfrm>
                <a:off x="12324518" y="1741497"/>
                <a:ext cx="178270" cy="60629"/>
              </a:xfrm>
              <a:custGeom>
                <a:avLst/>
                <a:gdLst/>
                <a:ahLst/>
                <a:cxnLst/>
                <a:rect l="l" t="t" r="r" b="b"/>
                <a:pathLst>
                  <a:path w="2317" h="788" extrusionOk="0">
                    <a:moveTo>
                      <a:pt x="1899" y="1"/>
                    </a:moveTo>
                    <a:cubicBezTo>
                      <a:pt x="1775" y="1"/>
                      <a:pt x="1655" y="10"/>
                      <a:pt x="1541" y="25"/>
                    </a:cubicBezTo>
                    <a:cubicBezTo>
                      <a:pt x="1486" y="32"/>
                      <a:pt x="1430" y="41"/>
                      <a:pt x="1378" y="54"/>
                    </a:cubicBezTo>
                    <a:cubicBezTo>
                      <a:pt x="1326" y="67"/>
                      <a:pt x="1277" y="83"/>
                      <a:pt x="1230" y="100"/>
                    </a:cubicBezTo>
                    <a:lnTo>
                      <a:pt x="1091" y="156"/>
                    </a:lnTo>
                    <a:cubicBezTo>
                      <a:pt x="1045" y="176"/>
                      <a:pt x="999" y="193"/>
                      <a:pt x="952" y="212"/>
                    </a:cubicBezTo>
                    <a:lnTo>
                      <a:pt x="814" y="268"/>
                    </a:lnTo>
                    <a:lnTo>
                      <a:pt x="680" y="327"/>
                    </a:lnTo>
                    <a:cubicBezTo>
                      <a:pt x="636" y="346"/>
                      <a:pt x="594" y="369"/>
                      <a:pt x="550" y="390"/>
                    </a:cubicBezTo>
                    <a:cubicBezTo>
                      <a:pt x="509" y="411"/>
                      <a:pt x="469" y="433"/>
                      <a:pt x="427" y="456"/>
                    </a:cubicBezTo>
                    <a:cubicBezTo>
                      <a:pt x="267" y="547"/>
                      <a:pt x="116" y="647"/>
                      <a:pt x="1" y="764"/>
                    </a:cubicBezTo>
                    <a:lnTo>
                      <a:pt x="37" y="788"/>
                    </a:lnTo>
                    <a:cubicBezTo>
                      <a:pt x="210" y="711"/>
                      <a:pt x="396" y="646"/>
                      <a:pt x="589" y="590"/>
                    </a:cubicBezTo>
                    <a:cubicBezTo>
                      <a:pt x="637" y="575"/>
                      <a:pt x="684" y="562"/>
                      <a:pt x="733" y="548"/>
                    </a:cubicBezTo>
                    <a:cubicBezTo>
                      <a:pt x="783" y="537"/>
                      <a:pt x="832" y="522"/>
                      <a:pt x="882" y="511"/>
                    </a:cubicBezTo>
                    <a:lnTo>
                      <a:pt x="1030" y="473"/>
                    </a:lnTo>
                    <a:lnTo>
                      <a:pt x="1181" y="438"/>
                    </a:lnTo>
                    <a:cubicBezTo>
                      <a:pt x="1233" y="427"/>
                      <a:pt x="1284" y="417"/>
                      <a:pt x="1338" y="407"/>
                    </a:cubicBezTo>
                    <a:lnTo>
                      <a:pt x="1498" y="382"/>
                    </a:lnTo>
                    <a:cubicBezTo>
                      <a:pt x="1606" y="366"/>
                      <a:pt x="1706" y="344"/>
                      <a:pt x="1799" y="312"/>
                    </a:cubicBezTo>
                    <a:cubicBezTo>
                      <a:pt x="1893" y="281"/>
                      <a:pt x="1982" y="247"/>
                      <a:pt x="2070" y="207"/>
                    </a:cubicBezTo>
                    <a:cubicBezTo>
                      <a:pt x="2113" y="186"/>
                      <a:pt x="2155" y="165"/>
                      <a:pt x="2197" y="141"/>
                    </a:cubicBezTo>
                    <a:cubicBezTo>
                      <a:pt x="2239" y="118"/>
                      <a:pt x="2280" y="93"/>
                      <a:pt x="2317" y="63"/>
                    </a:cubicBezTo>
                    <a:lnTo>
                      <a:pt x="2295" y="33"/>
                    </a:lnTo>
                    <a:cubicBezTo>
                      <a:pt x="2154" y="9"/>
                      <a:pt x="2024" y="2"/>
                      <a:pt x="1899"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30;p31"/>
              <p:cNvSpPr/>
              <p:nvPr>
                <p:custDataLst>
                  <p:tags r:id="rId160"/>
                </p:custDataLst>
              </p:nvPr>
            </p:nvSpPr>
            <p:spPr>
              <a:xfrm>
                <a:off x="12325672" y="1575537"/>
                <a:ext cx="199275" cy="225434"/>
              </a:xfrm>
              <a:custGeom>
                <a:avLst/>
                <a:gdLst/>
                <a:ahLst/>
                <a:cxnLst/>
                <a:rect l="l" t="t" r="r" b="b"/>
                <a:pathLst>
                  <a:path w="2590" h="2930" extrusionOk="0">
                    <a:moveTo>
                      <a:pt x="2588" y="1"/>
                    </a:moveTo>
                    <a:cubicBezTo>
                      <a:pt x="1442" y="661"/>
                      <a:pt x="487" y="1692"/>
                      <a:pt x="0" y="2929"/>
                    </a:cubicBezTo>
                    <a:cubicBezTo>
                      <a:pt x="529" y="1683"/>
                      <a:pt x="1476" y="758"/>
                      <a:pt x="2590" y="4"/>
                    </a:cubicBezTo>
                    <a:lnTo>
                      <a:pt x="2588" y="1"/>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131;p31"/>
              <p:cNvSpPr/>
              <p:nvPr>
                <p:custDataLst>
                  <p:tags r:id="rId161"/>
                </p:custDataLst>
              </p:nvPr>
            </p:nvSpPr>
            <p:spPr>
              <a:xfrm>
                <a:off x="12325903" y="1670481"/>
                <a:ext cx="198274" cy="130644"/>
              </a:xfrm>
              <a:custGeom>
                <a:avLst/>
                <a:gdLst/>
                <a:ahLst/>
                <a:cxnLst/>
                <a:rect l="l" t="t" r="r" b="b"/>
                <a:pathLst>
                  <a:path w="2577" h="1698" extrusionOk="0">
                    <a:moveTo>
                      <a:pt x="2575" y="1"/>
                    </a:moveTo>
                    <a:cubicBezTo>
                      <a:pt x="1569" y="280"/>
                      <a:pt x="689" y="924"/>
                      <a:pt x="0" y="1697"/>
                    </a:cubicBezTo>
                    <a:cubicBezTo>
                      <a:pt x="354" y="1333"/>
                      <a:pt x="753" y="978"/>
                      <a:pt x="1189" y="699"/>
                    </a:cubicBezTo>
                    <a:cubicBezTo>
                      <a:pt x="1626" y="419"/>
                      <a:pt x="2091" y="191"/>
                      <a:pt x="2576" y="6"/>
                    </a:cubicBezTo>
                    <a:lnTo>
                      <a:pt x="2575" y="1"/>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132;p31"/>
              <p:cNvSpPr/>
              <p:nvPr>
                <p:custDataLst>
                  <p:tags r:id="rId162"/>
                </p:custDataLst>
              </p:nvPr>
            </p:nvSpPr>
            <p:spPr>
              <a:xfrm>
                <a:off x="12325903" y="1745113"/>
                <a:ext cx="176193" cy="55858"/>
              </a:xfrm>
              <a:custGeom>
                <a:avLst/>
                <a:gdLst/>
                <a:ahLst/>
                <a:cxnLst/>
                <a:rect l="l" t="t" r="r" b="b"/>
                <a:pathLst>
                  <a:path w="2290" h="726" extrusionOk="0">
                    <a:moveTo>
                      <a:pt x="2289" y="0"/>
                    </a:moveTo>
                    <a:cubicBezTo>
                      <a:pt x="1887" y="36"/>
                      <a:pt x="1491" y="122"/>
                      <a:pt x="1105" y="242"/>
                    </a:cubicBezTo>
                    <a:cubicBezTo>
                      <a:pt x="722" y="360"/>
                      <a:pt x="336" y="500"/>
                      <a:pt x="0" y="725"/>
                    </a:cubicBezTo>
                    <a:cubicBezTo>
                      <a:pt x="691" y="323"/>
                      <a:pt x="1513" y="181"/>
                      <a:pt x="2290" y="6"/>
                    </a:cubicBezTo>
                    <a:lnTo>
                      <a:pt x="2289" y="0"/>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1" name="Google Shape;2126;p31"/>
            <p:cNvGrpSpPr/>
            <p:nvPr/>
          </p:nvGrpSpPr>
          <p:grpSpPr>
            <a:xfrm rot="20526835">
              <a:off x="1052" y="6371"/>
              <a:ext cx="1611" cy="1812"/>
              <a:chOff x="12324056" y="1574768"/>
              <a:chExt cx="202121" cy="227358"/>
            </a:xfrm>
          </p:grpSpPr>
          <p:sp>
            <p:nvSpPr>
              <p:cNvPr id="112" name="Google Shape;2127;p31"/>
              <p:cNvSpPr/>
              <p:nvPr>
                <p:custDataLst>
                  <p:tags r:id="rId151"/>
                </p:custDataLst>
              </p:nvPr>
            </p:nvSpPr>
            <p:spPr>
              <a:xfrm>
                <a:off x="12324056" y="1574768"/>
                <a:ext cx="202121" cy="226896"/>
              </a:xfrm>
              <a:custGeom>
                <a:avLst/>
                <a:gdLst/>
                <a:ahLst/>
                <a:cxnLst/>
                <a:rect l="l" t="t" r="r" b="b"/>
                <a:pathLst>
                  <a:path w="2627" h="2949" extrusionOk="0">
                    <a:moveTo>
                      <a:pt x="2590" y="0"/>
                    </a:moveTo>
                    <a:cubicBezTo>
                      <a:pt x="2488" y="32"/>
                      <a:pt x="2390" y="68"/>
                      <a:pt x="2295" y="106"/>
                    </a:cubicBezTo>
                    <a:cubicBezTo>
                      <a:pt x="2202" y="144"/>
                      <a:pt x="2112" y="188"/>
                      <a:pt x="2025" y="231"/>
                    </a:cubicBezTo>
                    <a:cubicBezTo>
                      <a:pt x="1940" y="275"/>
                      <a:pt x="1858" y="322"/>
                      <a:pt x="1776" y="371"/>
                    </a:cubicBezTo>
                    <a:cubicBezTo>
                      <a:pt x="1700" y="420"/>
                      <a:pt x="1623" y="471"/>
                      <a:pt x="1549" y="523"/>
                    </a:cubicBezTo>
                    <a:cubicBezTo>
                      <a:pt x="1477" y="577"/>
                      <a:pt x="1408" y="632"/>
                      <a:pt x="1343" y="690"/>
                    </a:cubicBezTo>
                    <a:cubicBezTo>
                      <a:pt x="1280" y="748"/>
                      <a:pt x="1223" y="810"/>
                      <a:pt x="1165" y="871"/>
                    </a:cubicBezTo>
                    <a:lnTo>
                      <a:pt x="1008" y="1062"/>
                    </a:lnTo>
                    <a:cubicBezTo>
                      <a:pt x="960" y="1128"/>
                      <a:pt x="908" y="1191"/>
                      <a:pt x="857" y="1255"/>
                    </a:cubicBezTo>
                    <a:lnTo>
                      <a:pt x="711" y="1451"/>
                    </a:lnTo>
                    <a:lnTo>
                      <a:pt x="575" y="1650"/>
                    </a:lnTo>
                    <a:lnTo>
                      <a:pt x="451" y="1855"/>
                    </a:lnTo>
                    <a:lnTo>
                      <a:pt x="337" y="2063"/>
                    </a:lnTo>
                    <a:cubicBezTo>
                      <a:pt x="195" y="2344"/>
                      <a:pt x="80" y="2634"/>
                      <a:pt x="0" y="2933"/>
                    </a:cubicBezTo>
                    <a:lnTo>
                      <a:pt x="44" y="2949"/>
                    </a:lnTo>
                    <a:cubicBezTo>
                      <a:pt x="195" y="2675"/>
                      <a:pt x="363" y="2407"/>
                      <a:pt x="556" y="2154"/>
                    </a:cubicBezTo>
                    <a:lnTo>
                      <a:pt x="704" y="1963"/>
                    </a:lnTo>
                    <a:lnTo>
                      <a:pt x="861" y="1779"/>
                    </a:lnTo>
                    <a:lnTo>
                      <a:pt x="1022" y="1596"/>
                    </a:lnTo>
                    <a:lnTo>
                      <a:pt x="1192" y="1419"/>
                    </a:lnTo>
                    <a:cubicBezTo>
                      <a:pt x="1253" y="1361"/>
                      <a:pt x="1312" y="1304"/>
                      <a:pt x="1375" y="1248"/>
                    </a:cubicBezTo>
                    <a:lnTo>
                      <a:pt x="1571" y="1083"/>
                    </a:lnTo>
                    <a:cubicBezTo>
                      <a:pt x="1638" y="1030"/>
                      <a:pt x="1703" y="977"/>
                      <a:pt x="1764" y="919"/>
                    </a:cubicBezTo>
                    <a:cubicBezTo>
                      <a:pt x="1828" y="863"/>
                      <a:pt x="1889" y="807"/>
                      <a:pt x="1946" y="748"/>
                    </a:cubicBezTo>
                    <a:cubicBezTo>
                      <a:pt x="2006" y="691"/>
                      <a:pt x="2065" y="633"/>
                      <a:pt x="2123" y="574"/>
                    </a:cubicBezTo>
                    <a:cubicBezTo>
                      <a:pt x="2182" y="515"/>
                      <a:pt x="2241" y="456"/>
                      <a:pt x="2297" y="397"/>
                    </a:cubicBezTo>
                    <a:cubicBezTo>
                      <a:pt x="2355" y="337"/>
                      <a:pt x="2412" y="278"/>
                      <a:pt x="2467" y="215"/>
                    </a:cubicBezTo>
                    <a:cubicBezTo>
                      <a:pt x="2524" y="154"/>
                      <a:pt x="2578" y="92"/>
                      <a:pt x="2626" y="24"/>
                    </a:cubicBezTo>
                    <a:lnTo>
                      <a:pt x="2590" y="0"/>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128;p31"/>
              <p:cNvSpPr/>
              <p:nvPr>
                <p:custDataLst>
                  <p:tags r:id="rId152"/>
                </p:custDataLst>
              </p:nvPr>
            </p:nvSpPr>
            <p:spPr>
              <a:xfrm>
                <a:off x="12324441" y="1669712"/>
                <a:ext cx="200736" cy="132260"/>
              </a:xfrm>
              <a:custGeom>
                <a:avLst/>
                <a:gdLst/>
                <a:ahLst/>
                <a:cxnLst/>
                <a:rect l="l" t="t" r="r" b="b"/>
                <a:pathLst>
                  <a:path w="2609" h="1719" extrusionOk="0">
                    <a:moveTo>
                      <a:pt x="2579" y="0"/>
                    </a:moveTo>
                    <a:cubicBezTo>
                      <a:pt x="2488" y="3"/>
                      <a:pt x="2400" y="13"/>
                      <a:pt x="2314" y="24"/>
                    </a:cubicBezTo>
                    <a:cubicBezTo>
                      <a:pt x="2232" y="39"/>
                      <a:pt x="2150" y="52"/>
                      <a:pt x="2071" y="71"/>
                    </a:cubicBezTo>
                    <a:cubicBezTo>
                      <a:pt x="1994" y="89"/>
                      <a:pt x="1916" y="110"/>
                      <a:pt x="1843" y="134"/>
                    </a:cubicBezTo>
                    <a:cubicBezTo>
                      <a:pt x="1771" y="159"/>
                      <a:pt x="1702" y="183"/>
                      <a:pt x="1633" y="211"/>
                    </a:cubicBezTo>
                    <a:cubicBezTo>
                      <a:pt x="1566" y="239"/>
                      <a:pt x="1500" y="269"/>
                      <a:pt x="1441" y="302"/>
                    </a:cubicBezTo>
                    <a:cubicBezTo>
                      <a:pt x="1382" y="336"/>
                      <a:pt x="1326" y="372"/>
                      <a:pt x="1273" y="410"/>
                    </a:cubicBezTo>
                    <a:lnTo>
                      <a:pt x="1122" y="529"/>
                    </a:lnTo>
                    <a:cubicBezTo>
                      <a:pt x="1073" y="569"/>
                      <a:pt x="1023" y="608"/>
                      <a:pt x="973" y="647"/>
                    </a:cubicBezTo>
                    <a:lnTo>
                      <a:pt x="827" y="767"/>
                    </a:lnTo>
                    <a:lnTo>
                      <a:pt x="687" y="890"/>
                    </a:lnTo>
                    <a:lnTo>
                      <a:pt x="556" y="1017"/>
                    </a:lnTo>
                    <a:lnTo>
                      <a:pt x="431" y="1147"/>
                    </a:lnTo>
                    <a:cubicBezTo>
                      <a:pt x="272" y="1324"/>
                      <a:pt x="124" y="1506"/>
                      <a:pt x="1" y="1698"/>
                    </a:cubicBezTo>
                    <a:lnTo>
                      <a:pt x="40" y="1719"/>
                    </a:lnTo>
                    <a:cubicBezTo>
                      <a:pt x="231" y="1559"/>
                      <a:pt x="425" y="1405"/>
                      <a:pt x="632" y="1259"/>
                    </a:cubicBezTo>
                    <a:lnTo>
                      <a:pt x="786" y="1149"/>
                    </a:lnTo>
                    <a:lnTo>
                      <a:pt x="947" y="1043"/>
                    </a:lnTo>
                    <a:lnTo>
                      <a:pt x="1108" y="939"/>
                    </a:lnTo>
                    <a:lnTo>
                      <a:pt x="1275" y="839"/>
                    </a:lnTo>
                    <a:cubicBezTo>
                      <a:pt x="1332" y="806"/>
                      <a:pt x="1390" y="775"/>
                      <a:pt x="1450" y="744"/>
                    </a:cubicBezTo>
                    <a:lnTo>
                      <a:pt x="1634" y="655"/>
                    </a:lnTo>
                    <a:cubicBezTo>
                      <a:pt x="1695" y="626"/>
                      <a:pt x="1756" y="598"/>
                      <a:pt x="1812" y="565"/>
                    </a:cubicBezTo>
                    <a:cubicBezTo>
                      <a:pt x="1871" y="534"/>
                      <a:pt x="1927" y="501"/>
                      <a:pt x="1980" y="467"/>
                    </a:cubicBezTo>
                    <a:cubicBezTo>
                      <a:pt x="2008" y="449"/>
                      <a:pt x="2035" y="433"/>
                      <a:pt x="2062" y="416"/>
                    </a:cubicBezTo>
                    <a:cubicBezTo>
                      <a:pt x="2089" y="400"/>
                      <a:pt x="2116" y="383"/>
                      <a:pt x="2142" y="364"/>
                    </a:cubicBezTo>
                    <a:cubicBezTo>
                      <a:pt x="2196" y="331"/>
                      <a:pt x="2250" y="295"/>
                      <a:pt x="2301" y="259"/>
                    </a:cubicBezTo>
                    <a:cubicBezTo>
                      <a:pt x="2353" y="223"/>
                      <a:pt x="2407" y="187"/>
                      <a:pt x="2458" y="148"/>
                    </a:cubicBezTo>
                    <a:cubicBezTo>
                      <a:pt x="2510" y="112"/>
                      <a:pt x="2562" y="72"/>
                      <a:pt x="2609" y="28"/>
                    </a:cubicBezTo>
                    <a:lnTo>
                      <a:pt x="2579" y="0"/>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2129;p31"/>
              <p:cNvSpPr/>
              <p:nvPr>
                <p:custDataLst>
                  <p:tags r:id="rId153"/>
                </p:custDataLst>
              </p:nvPr>
            </p:nvSpPr>
            <p:spPr>
              <a:xfrm>
                <a:off x="12324518" y="1741497"/>
                <a:ext cx="178270" cy="60629"/>
              </a:xfrm>
              <a:custGeom>
                <a:avLst/>
                <a:gdLst/>
                <a:ahLst/>
                <a:cxnLst/>
                <a:rect l="l" t="t" r="r" b="b"/>
                <a:pathLst>
                  <a:path w="2317" h="788" extrusionOk="0">
                    <a:moveTo>
                      <a:pt x="1899" y="1"/>
                    </a:moveTo>
                    <a:cubicBezTo>
                      <a:pt x="1775" y="1"/>
                      <a:pt x="1655" y="10"/>
                      <a:pt x="1541" y="25"/>
                    </a:cubicBezTo>
                    <a:cubicBezTo>
                      <a:pt x="1486" y="32"/>
                      <a:pt x="1430" y="41"/>
                      <a:pt x="1378" y="54"/>
                    </a:cubicBezTo>
                    <a:cubicBezTo>
                      <a:pt x="1326" y="67"/>
                      <a:pt x="1277" y="83"/>
                      <a:pt x="1230" y="100"/>
                    </a:cubicBezTo>
                    <a:lnTo>
                      <a:pt x="1091" y="156"/>
                    </a:lnTo>
                    <a:cubicBezTo>
                      <a:pt x="1045" y="176"/>
                      <a:pt x="999" y="193"/>
                      <a:pt x="952" y="212"/>
                    </a:cubicBezTo>
                    <a:lnTo>
                      <a:pt x="814" y="268"/>
                    </a:lnTo>
                    <a:lnTo>
                      <a:pt x="680" y="327"/>
                    </a:lnTo>
                    <a:cubicBezTo>
                      <a:pt x="636" y="346"/>
                      <a:pt x="594" y="369"/>
                      <a:pt x="550" y="390"/>
                    </a:cubicBezTo>
                    <a:cubicBezTo>
                      <a:pt x="509" y="411"/>
                      <a:pt x="469" y="433"/>
                      <a:pt x="427" y="456"/>
                    </a:cubicBezTo>
                    <a:cubicBezTo>
                      <a:pt x="267" y="547"/>
                      <a:pt x="116" y="647"/>
                      <a:pt x="1" y="764"/>
                    </a:cubicBezTo>
                    <a:lnTo>
                      <a:pt x="37" y="788"/>
                    </a:lnTo>
                    <a:cubicBezTo>
                      <a:pt x="210" y="711"/>
                      <a:pt x="396" y="646"/>
                      <a:pt x="589" y="590"/>
                    </a:cubicBezTo>
                    <a:cubicBezTo>
                      <a:pt x="637" y="575"/>
                      <a:pt x="684" y="562"/>
                      <a:pt x="733" y="548"/>
                    </a:cubicBezTo>
                    <a:cubicBezTo>
                      <a:pt x="783" y="537"/>
                      <a:pt x="832" y="522"/>
                      <a:pt x="882" y="511"/>
                    </a:cubicBezTo>
                    <a:lnTo>
                      <a:pt x="1030" y="473"/>
                    </a:lnTo>
                    <a:lnTo>
                      <a:pt x="1181" y="438"/>
                    </a:lnTo>
                    <a:cubicBezTo>
                      <a:pt x="1233" y="427"/>
                      <a:pt x="1284" y="417"/>
                      <a:pt x="1338" y="407"/>
                    </a:cubicBezTo>
                    <a:lnTo>
                      <a:pt x="1498" y="382"/>
                    </a:lnTo>
                    <a:cubicBezTo>
                      <a:pt x="1606" y="366"/>
                      <a:pt x="1706" y="344"/>
                      <a:pt x="1799" y="312"/>
                    </a:cubicBezTo>
                    <a:cubicBezTo>
                      <a:pt x="1893" y="281"/>
                      <a:pt x="1982" y="247"/>
                      <a:pt x="2070" y="207"/>
                    </a:cubicBezTo>
                    <a:cubicBezTo>
                      <a:pt x="2113" y="186"/>
                      <a:pt x="2155" y="165"/>
                      <a:pt x="2197" y="141"/>
                    </a:cubicBezTo>
                    <a:cubicBezTo>
                      <a:pt x="2239" y="118"/>
                      <a:pt x="2280" y="93"/>
                      <a:pt x="2317" y="63"/>
                    </a:cubicBezTo>
                    <a:lnTo>
                      <a:pt x="2295" y="33"/>
                    </a:lnTo>
                    <a:cubicBezTo>
                      <a:pt x="2154" y="9"/>
                      <a:pt x="2024" y="2"/>
                      <a:pt x="1899"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2130;p31"/>
              <p:cNvSpPr/>
              <p:nvPr>
                <p:custDataLst>
                  <p:tags r:id="rId154"/>
                </p:custDataLst>
              </p:nvPr>
            </p:nvSpPr>
            <p:spPr>
              <a:xfrm>
                <a:off x="12325672" y="1575537"/>
                <a:ext cx="199275" cy="225434"/>
              </a:xfrm>
              <a:custGeom>
                <a:avLst/>
                <a:gdLst/>
                <a:ahLst/>
                <a:cxnLst/>
                <a:rect l="l" t="t" r="r" b="b"/>
                <a:pathLst>
                  <a:path w="2590" h="2930" extrusionOk="0">
                    <a:moveTo>
                      <a:pt x="2588" y="1"/>
                    </a:moveTo>
                    <a:cubicBezTo>
                      <a:pt x="1442" y="661"/>
                      <a:pt x="487" y="1692"/>
                      <a:pt x="0" y="2929"/>
                    </a:cubicBezTo>
                    <a:cubicBezTo>
                      <a:pt x="529" y="1683"/>
                      <a:pt x="1476" y="758"/>
                      <a:pt x="2590" y="4"/>
                    </a:cubicBezTo>
                    <a:lnTo>
                      <a:pt x="2588" y="1"/>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131;p31"/>
              <p:cNvSpPr/>
              <p:nvPr>
                <p:custDataLst>
                  <p:tags r:id="rId155"/>
                </p:custDataLst>
              </p:nvPr>
            </p:nvSpPr>
            <p:spPr>
              <a:xfrm>
                <a:off x="12325903" y="1670481"/>
                <a:ext cx="198274" cy="130644"/>
              </a:xfrm>
              <a:custGeom>
                <a:avLst/>
                <a:gdLst/>
                <a:ahLst/>
                <a:cxnLst/>
                <a:rect l="l" t="t" r="r" b="b"/>
                <a:pathLst>
                  <a:path w="2577" h="1698" extrusionOk="0">
                    <a:moveTo>
                      <a:pt x="2575" y="1"/>
                    </a:moveTo>
                    <a:cubicBezTo>
                      <a:pt x="1569" y="280"/>
                      <a:pt x="689" y="924"/>
                      <a:pt x="0" y="1697"/>
                    </a:cubicBezTo>
                    <a:cubicBezTo>
                      <a:pt x="354" y="1333"/>
                      <a:pt x="753" y="978"/>
                      <a:pt x="1189" y="699"/>
                    </a:cubicBezTo>
                    <a:cubicBezTo>
                      <a:pt x="1626" y="419"/>
                      <a:pt x="2091" y="191"/>
                      <a:pt x="2576" y="6"/>
                    </a:cubicBezTo>
                    <a:lnTo>
                      <a:pt x="2575" y="1"/>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2132;p31"/>
              <p:cNvSpPr/>
              <p:nvPr>
                <p:custDataLst>
                  <p:tags r:id="rId156"/>
                </p:custDataLst>
              </p:nvPr>
            </p:nvSpPr>
            <p:spPr>
              <a:xfrm>
                <a:off x="12325903" y="1745113"/>
                <a:ext cx="176193" cy="55858"/>
              </a:xfrm>
              <a:custGeom>
                <a:avLst/>
                <a:gdLst/>
                <a:ahLst/>
                <a:cxnLst/>
                <a:rect l="l" t="t" r="r" b="b"/>
                <a:pathLst>
                  <a:path w="2290" h="726" extrusionOk="0">
                    <a:moveTo>
                      <a:pt x="2289" y="0"/>
                    </a:moveTo>
                    <a:cubicBezTo>
                      <a:pt x="1887" y="36"/>
                      <a:pt x="1491" y="122"/>
                      <a:pt x="1105" y="242"/>
                    </a:cubicBezTo>
                    <a:cubicBezTo>
                      <a:pt x="722" y="360"/>
                      <a:pt x="336" y="500"/>
                      <a:pt x="0" y="725"/>
                    </a:cubicBezTo>
                    <a:cubicBezTo>
                      <a:pt x="691" y="323"/>
                      <a:pt x="1513" y="181"/>
                      <a:pt x="2290" y="6"/>
                    </a:cubicBezTo>
                    <a:lnTo>
                      <a:pt x="2289" y="0"/>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18" name="组合 117"/>
          <p:cNvGrpSpPr/>
          <p:nvPr/>
        </p:nvGrpSpPr>
        <p:grpSpPr>
          <a:xfrm>
            <a:off x="6516370" y="4356735"/>
            <a:ext cx="493395" cy="344170"/>
            <a:chOff x="65" y="6371"/>
            <a:chExt cx="2597" cy="1812"/>
          </a:xfrm>
        </p:grpSpPr>
        <p:grpSp>
          <p:nvGrpSpPr>
            <p:cNvPr id="119" name="Google Shape;2126;p31"/>
            <p:cNvGrpSpPr/>
            <p:nvPr/>
          </p:nvGrpSpPr>
          <p:grpSpPr>
            <a:xfrm rot="1073164" flipH="1">
              <a:off x="65" y="6371"/>
              <a:ext cx="1611" cy="1812"/>
              <a:chOff x="12324056" y="1574768"/>
              <a:chExt cx="202121" cy="227358"/>
            </a:xfrm>
          </p:grpSpPr>
          <p:sp>
            <p:nvSpPr>
              <p:cNvPr id="120" name="Google Shape;2127;p31"/>
              <p:cNvSpPr/>
              <p:nvPr>
                <p:custDataLst>
                  <p:tags r:id="rId145"/>
                </p:custDataLst>
              </p:nvPr>
            </p:nvSpPr>
            <p:spPr>
              <a:xfrm>
                <a:off x="12324056" y="1574768"/>
                <a:ext cx="202121" cy="226896"/>
              </a:xfrm>
              <a:custGeom>
                <a:avLst/>
                <a:gdLst/>
                <a:ahLst/>
                <a:cxnLst/>
                <a:rect l="l" t="t" r="r" b="b"/>
                <a:pathLst>
                  <a:path w="2627" h="2949" extrusionOk="0">
                    <a:moveTo>
                      <a:pt x="2590" y="0"/>
                    </a:moveTo>
                    <a:cubicBezTo>
                      <a:pt x="2488" y="32"/>
                      <a:pt x="2390" y="68"/>
                      <a:pt x="2295" y="106"/>
                    </a:cubicBezTo>
                    <a:cubicBezTo>
                      <a:pt x="2202" y="144"/>
                      <a:pt x="2112" y="188"/>
                      <a:pt x="2025" y="231"/>
                    </a:cubicBezTo>
                    <a:cubicBezTo>
                      <a:pt x="1940" y="275"/>
                      <a:pt x="1858" y="322"/>
                      <a:pt x="1776" y="371"/>
                    </a:cubicBezTo>
                    <a:cubicBezTo>
                      <a:pt x="1700" y="420"/>
                      <a:pt x="1623" y="471"/>
                      <a:pt x="1549" y="523"/>
                    </a:cubicBezTo>
                    <a:cubicBezTo>
                      <a:pt x="1477" y="577"/>
                      <a:pt x="1408" y="632"/>
                      <a:pt x="1343" y="690"/>
                    </a:cubicBezTo>
                    <a:cubicBezTo>
                      <a:pt x="1280" y="748"/>
                      <a:pt x="1223" y="810"/>
                      <a:pt x="1165" y="871"/>
                    </a:cubicBezTo>
                    <a:lnTo>
                      <a:pt x="1008" y="1062"/>
                    </a:lnTo>
                    <a:cubicBezTo>
                      <a:pt x="960" y="1128"/>
                      <a:pt x="908" y="1191"/>
                      <a:pt x="857" y="1255"/>
                    </a:cubicBezTo>
                    <a:lnTo>
                      <a:pt x="711" y="1451"/>
                    </a:lnTo>
                    <a:lnTo>
                      <a:pt x="575" y="1650"/>
                    </a:lnTo>
                    <a:lnTo>
                      <a:pt x="451" y="1855"/>
                    </a:lnTo>
                    <a:lnTo>
                      <a:pt x="337" y="2063"/>
                    </a:lnTo>
                    <a:cubicBezTo>
                      <a:pt x="195" y="2344"/>
                      <a:pt x="80" y="2634"/>
                      <a:pt x="0" y="2933"/>
                    </a:cubicBezTo>
                    <a:lnTo>
                      <a:pt x="44" y="2949"/>
                    </a:lnTo>
                    <a:cubicBezTo>
                      <a:pt x="195" y="2675"/>
                      <a:pt x="363" y="2407"/>
                      <a:pt x="556" y="2154"/>
                    </a:cubicBezTo>
                    <a:lnTo>
                      <a:pt x="704" y="1963"/>
                    </a:lnTo>
                    <a:lnTo>
                      <a:pt x="861" y="1779"/>
                    </a:lnTo>
                    <a:lnTo>
                      <a:pt x="1022" y="1596"/>
                    </a:lnTo>
                    <a:lnTo>
                      <a:pt x="1192" y="1419"/>
                    </a:lnTo>
                    <a:cubicBezTo>
                      <a:pt x="1253" y="1361"/>
                      <a:pt x="1312" y="1304"/>
                      <a:pt x="1375" y="1248"/>
                    </a:cubicBezTo>
                    <a:lnTo>
                      <a:pt x="1571" y="1083"/>
                    </a:lnTo>
                    <a:cubicBezTo>
                      <a:pt x="1638" y="1030"/>
                      <a:pt x="1703" y="977"/>
                      <a:pt x="1764" y="919"/>
                    </a:cubicBezTo>
                    <a:cubicBezTo>
                      <a:pt x="1828" y="863"/>
                      <a:pt x="1889" y="807"/>
                      <a:pt x="1946" y="748"/>
                    </a:cubicBezTo>
                    <a:cubicBezTo>
                      <a:pt x="2006" y="691"/>
                      <a:pt x="2065" y="633"/>
                      <a:pt x="2123" y="574"/>
                    </a:cubicBezTo>
                    <a:cubicBezTo>
                      <a:pt x="2182" y="515"/>
                      <a:pt x="2241" y="456"/>
                      <a:pt x="2297" y="397"/>
                    </a:cubicBezTo>
                    <a:cubicBezTo>
                      <a:pt x="2355" y="337"/>
                      <a:pt x="2412" y="278"/>
                      <a:pt x="2467" y="215"/>
                    </a:cubicBezTo>
                    <a:cubicBezTo>
                      <a:pt x="2524" y="154"/>
                      <a:pt x="2578" y="92"/>
                      <a:pt x="2626" y="24"/>
                    </a:cubicBezTo>
                    <a:lnTo>
                      <a:pt x="2590" y="0"/>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128;p31"/>
              <p:cNvSpPr/>
              <p:nvPr>
                <p:custDataLst>
                  <p:tags r:id="rId146"/>
                </p:custDataLst>
              </p:nvPr>
            </p:nvSpPr>
            <p:spPr>
              <a:xfrm>
                <a:off x="12324441" y="1669712"/>
                <a:ext cx="200736" cy="132260"/>
              </a:xfrm>
              <a:custGeom>
                <a:avLst/>
                <a:gdLst/>
                <a:ahLst/>
                <a:cxnLst/>
                <a:rect l="l" t="t" r="r" b="b"/>
                <a:pathLst>
                  <a:path w="2609" h="1719" extrusionOk="0">
                    <a:moveTo>
                      <a:pt x="2579" y="0"/>
                    </a:moveTo>
                    <a:cubicBezTo>
                      <a:pt x="2488" y="3"/>
                      <a:pt x="2400" y="13"/>
                      <a:pt x="2314" y="24"/>
                    </a:cubicBezTo>
                    <a:cubicBezTo>
                      <a:pt x="2232" y="39"/>
                      <a:pt x="2150" y="52"/>
                      <a:pt x="2071" y="71"/>
                    </a:cubicBezTo>
                    <a:cubicBezTo>
                      <a:pt x="1994" y="89"/>
                      <a:pt x="1916" y="110"/>
                      <a:pt x="1843" y="134"/>
                    </a:cubicBezTo>
                    <a:cubicBezTo>
                      <a:pt x="1771" y="159"/>
                      <a:pt x="1702" y="183"/>
                      <a:pt x="1633" y="211"/>
                    </a:cubicBezTo>
                    <a:cubicBezTo>
                      <a:pt x="1566" y="239"/>
                      <a:pt x="1500" y="269"/>
                      <a:pt x="1441" y="302"/>
                    </a:cubicBezTo>
                    <a:cubicBezTo>
                      <a:pt x="1382" y="336"/>
                      <a:pt x="1326" y="372"/>
                      <a:pt x="1273" y="410"/>
                    </a:cubicBezTo>
                    <a:lnTo>
                      <a:pt x="1122" y="529"/>
                    </a:lnTo>
                    <a:cubicBezTo>
                      <a:pt x="1073" y="569"/>
                      <a:pt x="1023" y="608"/>
                      <a:pt x="973" y="647"/>
                    </a:cubicBezTo>
                    <a:lnTo>
                      <a:pt x="827" y="767"/>
                    </a:lnTo>
                    <a:lnTo>
                      <a:pt x="687" y="890"/>
                    </a:lnTo>
                    <a:lnTo>
                      <a:pt x="556" y="1017"/>
                    </a:lnTo>
                    <a:lnTo>
                      <a:pt x="431" y="1147"/>
                    </a:lnTo>
                    <a:cubicBezTo>
                      <a:pt x="272" y="1324"/>
                      <a:pt x="124" y="1506"/>
                      <a:pt x="1" y="1698"/>
                    </a:cubicBezTo>
                    <a:lnTo>
                      <a:pt x="40" y="1719"/>
                    </a:lnTo>
                    <a:cubicBezTo>
                      <a:pt x="231" y="1559"/>
                      <a:pt x="425" y="1405"/>
                      <a:pt x="632" y="1259"/>
                    </a:cubicBezTo>
                    <a:lnTo>
                      <a:pt x="786" y="1149"/>
                    </a:lnTo>
                    <a:lnTo>
                      <a:pt x="947" y="1043"/>
                    </a:lnTo>
                    <a:lnTo>
                      <a:pt x="1108" y="939"/>
                    </a:lnTo>
                    <a:lnTo>
                      <a:pt x="1275" y="839"/>
                    </a:lnTo>
                    <a:cubicBezTo>
                      <a:pt x="1332" y="806"/>
                      <a:pt x="1390" y="775"/>
                      <a:pt x="1450" y="744"/>
                    </a:cubicBezTo>
                    <a:lnTo>
                      <a:pt x="1634" y="655"/>
                    </a:lnTo>
                    <a:cubicBezTo>
                      <a:pt x="1695" y="626"/>
                      <a:pt x="1756" y="598"/>
                      <a:pt x="1812" y="565"/>
                    </a:cubicBezTo>
                    <a:cubicBezTo>
                      <a:pt x="1871" y="534"/>
                      <a:pt x="1927" y="501"/>
                      <a:pt x="1980" y="467"/>
                    </a:cubicBezTo>
                    <a:cubicBezTo>
                      <a:pt x="2008" y="449"/>
                      <a:pt x="2035" y="433"/>
                      <a:pt x="2062" y="416"/>
                    </a:cubicBezTo>
                    <a:cubicBezTo>
                      <a:pt x="2089" y="400"/>
                      <a:pt x="2116" y="383"/>
                      <a:pt x="2142" y="364"/>
                    </a:cubicBezTo>
                    <a:cubicBezTo>
                      <a:pt x="2196" y="331"/>
                      <a:pt x="2250" y="295"/>
                      <a:pt x="2301" y="259"/>
                    </a:cubicBezTo>
                    <a:cubicBezTo>
                      <a:pt x="2353" y="223"/>
                      <a:pt x="2407" y="187"/>
                      <a:pt x="2458" y="148"/>
                    </a:cubicBezTo>
                    <a:cubicBezTo>
                      <a:pt x="2510" y="112"/>
                      <a:pt x="2562" y="72"/>
                      <a:pt x="2609" y="28"/>
                    </a:cubicBezTo>
                    <a:lnTo>
                      <a:pt x="2579" y="0"/>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2129;p31"/>
              <p:cNvSpPr/>
              <p:nvPr>
                <p:custDataLst>
                  <p:tags r:id="rId147"/>
                </p:custDataLst>
              </p:nvPr>
            </p:nvSpPr>
            <p:spPr>
              <a:xfrm>
                <a:off x="12324518" y="1741497"/>
                <a:ext cx="178270" cy="60629"/>
              </a:xfrm>
              <a:custGeom>
                <a:avLst/>
                <a:gdLst/>
                <a:ahLst/>
                <a:cxnLst/>
                <a:rect l="l" t="t" r="r" b="b"/>
                <a:pathLst>
                  <a:path w="2317" h="788" extrusionOk="0">
                    <a:moveTo>
                      <a:pt x="1899" y="1"/>
                    </a:moveTo>
                    <a:cubicBezTo>
                      <a:pt x="1775" y="1"/>
                      <a:pt x="1655" y="10"/>
                      <a:pt x="1541" y="25"/>
                    </a:cubicBezTo>
                    <a:cubicBezTo>
                      <a:pt x="1486" y="32"/>
                      <a:pt x="1430" y="41"/>
                      <a:pt x="1378" y="54"/>
                    </a:cubicBezTo>
                    <a:cubicBezTo>
                      <a:pt x="1326" y="67"/>
                      <a:pt x="1277" y="83"/>
                      <a:pt x="1230" y="100"/>
                    </a:cubicBezTo>
                    <a:lnTo>
                      <a:pt x="1091" y="156"/>
                    </a:lnTo>
                    <a:cubicBezTo>
                      <a:pt x="1045" y="176"/>
                      <a:pt x="999" y="193"/>
                      <a:pt x="952" y="212"/>
                    </a:cubicBezTo>
                    <a:lnTo>
                      <a:pt x="814" y="268"/>
                    </a:lnTo>
                    <a:lnTo>
                      <a:pt x="680" y="327"/>
                    </a:lnTo>
                    <a:cubicBezTo>
                      <a:pt x="636" y="346"/>
                      <a:pt x="594" y="369"/>
                      <a:pt x="550" y="390"/>
                    </a:cubicBezTo>
                    <a:cubicBezTo>
                      <a:pt x="509" y="411"/>
                      <a:pt x="469" y="433"/>
                      <a:pt x="427" y="456"/>
                    </a:cubicBezTo>
                    <a:cubicBezTo>
                      <a:pt x="267" y="547"/>
                      <a:pt x="116" y="647"/>
                      <a:pt x="1" y="764"/>
                    </a:cubicBezTo>
                    <a:lnTo>
                      <a:pt x="37" y="788"/>
                    </a:lnTo>
                    <a:cubicBezTo>
                      <a:pt x="210" y="711"/>
                      <a:pt x="396" y="646"/>
                      <a:pt x="589" y="590"/>
                    </a:cubicBezTo>
                    <a:cubicBezTo>
                      <a:pt x="637" y="575"/>
                      <a:pt x="684" y="562"/>
                      <a:pt x="733" y="548"/>
                    </a:cubicBezTo>
                    <a:cubicBezTo>
                      <a:pt x="783" y="537"/>
                      <a:pt x="832" y="522"/>
                      <a:pt x="882" y="511"/>
                    </a:cubicBezTo>
                    <a:lnTo>
                      <a:pt x="1030" y="473"/>
                    </a:lnTo>
                    <a:lnTo>
                      <a:pt x="1181" y="438"/>
                    </a:lnTo>
                    <a:cubicBezTo>
                      <a:pt x="1233" y="427"/>
                      <a:pt x="1284" y="417"/>
                      <a:pt x="1338" y="407"/>
                    </a:cubicBezTo>
                    <a:lnTo>
                      <a:pt x="1498" y="382"/>
                    </a:lnTo>
                    <a:cubicBezTo>
                      <a:pt x="1606" y="366"/>
                      <a:pt x="1706" y="344"/>
                      <a:pt x="1799" y="312"/>
                    </a:cubicBezTo>
                    <a:cubicBezTo>
                      <a:pt x="1893" y="281"/>
                      <a:pt x="1982" y="247"/>
                      <a:pt x="2070" y="207"/>
                    </a:cubicBezTo>
                    <a:cubicBezTo>
                      <a:pt x="2113" y="186"/>
                      <a:pt x="2155" y="165"/>
                      <a:pt x="2197" y="141"/>
                    </a:cubicBezTo>
                    <a:cubicBezTo>
                      <a:pt x="2239" y="118"/>
                      <a:pt x="2280" y="93"/>
                      <a:pt x="2317" y="63"/>
                    </a:cubicBezTo>
                    <a:lnTo>
                      <a:pt x="2295" y="33"/>
                    </a:lnTo>
                    <a:cubicBezTo>
                      <a:pt x="2154" y="9"/>
                      <a:pt x="2024" y="2"/>
                      <a:pt x="1899"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2130;p31"/>
              <p:cNvSpPr/>
              <p:nvPr>
                <p:custDataLst>
                  <p:tags r:id="rId148"/>
                </p:custDataLst>
              </p:nvPr>
            </p:nvSpPr>
            <p:spPr>
              <a:xfrm>
                <a:off x="12325672" y="1575537"/>
                <a:ext cx="199275" cy="225434"/>
              </a:xfrm>
              <a:custGeom>
                <a:avLst/>
                <a:gdLst/>
                <a:ahLst/>
                <a:cxnLst/>
                <a:rect l="l" t="t" r="r" b="b"/>
                <a:pathLst>
                  <a:path w="2590" h="2930" extrusionOk="0">
                    <a:moveTo>
                      <a:pt x="2588" y="1"/>
                    </a:moveTo>
                    <a:cubicBezTo>
                      <a:pt x="1442" y="661"/>
                      <a:pt x="487" y="1692"/>
                      <a:pt x="0" y="2929"/>
                    </a:cubicBezTo>
                    <a:cubicBezTo>
                      <a:pt x="529" y="1683"/>
                      <a:pt x="1476" y="758"/>
                      <a:pt x="2590" y="4"/>
                    </a:cubicBezTo>
                    <a:lnTo>
                      <a:pt x="2588" y="1"/>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2131;p31"/>
              <p:cNvSpPr/>
              <p:nvPr>
                <p:custDataLst>
                  <p:tags r:id="rId149"/>
                </p:custDataLst>
              </p:nvPr>
            </p:nvSpPr>
            <p:spPr>
              <a:xfrm>
                <a:off x="12325903" y="1670481"/>
                <a:ext cx="198274" cy="130644"/>
              </a:xfrm>
              <a:custGeom>
                <a:avLst/>
                <a:gdLst/>
                <a:ahLst/>
                <a:cxnLst/>
                <a:rect l="l" t="t" r="r" b="b"/>
                <a:pathLst>
                  <a:path w="2577" h="1698" extrusionOk="0">
                    <a:moveTo>
                      <a:pt x="2575" y="1"/>
                    </a:moveTo>
                    <a:cubicBezTo>
                      <a:pt x="1569" y="280"/>
                      <a:pt x="689" y="924"/>
                      <a:pt x="0" y="1697"/>
                    </a:cubicBezTo>
                    <a:cubicBezTo>
                      <a:pt x="354" y="1333"/>
                      <a:pt x="753" y="978"/>
                      <a:pt x="1189" y="699"/>
                    </a:cubicBezTo>
                    <a:cubicBezTo>
                      <a:pt x="1626" y="419"/>
                      <a:pt x="2091" y="191"/>
                      <a:pt x="2576" y="6"/>
                    </a:cubicBezTo>
                    <a:lnTo>
                      <a:pt x="2575" y="1"/>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2132;p31"/>
              <p:cNvSpPr/>
              <p:nvPr>
                <p:custDataLst>
                  <p:tags r:id="rId150"/>
                </p:custDataLst>
              </p:nvPr>
            </p:nvSpPr>
            <p:spPr>
              <a:xfrm>
                <a:off x="12325903" y="1745113"/>
                <a:ext cx="176193" cy="55858"/>
              </a:xfrm>
              <a:custGeom>
                <a:avLst/>
                <a:gdLst/>
                <a:ahLst/>
                <a:cxnLst/>
                <a:rect l="l" t="t" r="r" b="b"/>
                <a:pathLst>
                  <a:path w="2290" h="726" extrusionOk="0">
                    <a:moveTo>
                      <a:pt x="2289" y="0"/>
                    </a:moveTo>
                    <a:cubicBezTo>
                      <a:pt x="1887" y="36"/>
                      <a:pt x="1491" y="122"/>
                      <a:pt x="1105" y="242"/>
                    </a:cubicBezTo>
                    <a:cubicBezTo>
                      <a:pt x="722" y="360"/>
                      <a:pt x="336" y="500"/>
                      <a:pt x="0" y="725"/>
                    </a:cubicBezTo>
                    <a:cubicBezTo>
                      <a:pt x="691" y="323"/>
                      <a:pt x="1513" y="181"/>
                      <a:pt x="2290" y="6"/>
                    </a:cubicBezTo>
                    <a:lnTo>
                      <a:pt x="2289" y="0"/>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6" name="Google Shape;2126;p31"/>
            <p:cNvGrpSpPr/>
            <p:nvPr/>
          </p:nvGrpSpPr>
          <p:grpSpPr>
            <a:xfrm rot="20526835">
              <a:off x="1052" y="6371"/>
              <a:ext cx="1611" cy="1812"/>
              <a:chOff x="12324056" y="1574768"/>
              <a:chExt cx="202121" cy="227358"/>
            </a:xfrm>
          </p:grpSpPr>
          <p:sp>
            <p:nvSpPr>
              <p:cNvPr id="127" name="Google Shape;2127;p31"/>
              <p:cNvSpPr/>
              <p:nvPr>
                <p:custDataLst>
                  <p:tags r:id="rId139"/>
                </p:custDataLst>
              </p:nvPr>
            </p:nvSpPr>
            <p:spPr>
              <a:xfrm>
                <a:off x="12324056" y="1574768"/>
                <a:ext cx="202121" cy="226896"/>
              </a:xfrm>
              <a:custGeom>
                <a:avLst/>
                <a:gdLst/>
                <a:ahLst/>
                <a:cxnLst/>
                <a:rect l="l" t="t" r="r" b="b"/>
                <a:pathLst>
                  <a:path w="2627" h="2949" extrusionOk="0">
                    <a:moveTo>
                      <a:pt x="2590" y="0"/>
                    </a:moveTo>
                    <a:cubicBezTo>
                      <a:pt x="2488" y="32"/>
                      <a:pt x="2390" y="68"/>
                      <a:pt x="2295" y="106"/>
                    </a:cubicBezTo>
                    <a:cubicBezTo>
                      <a:pt x="2202" y="144"/>
                      <a:pt x="2112" y="188"/>
                      <a:pt x="2025" y="231"/>
                    </a:cubicBezTo>
                    <a:cubicBezTo>
                      <a:pt x="1940" y="275"/>
                      <a:pt x="1858" y="322"/>
                      <a:pt x="1776" y="371"/>
                    </a:cubicBezTo>
                    <a:cubicBezTo>
                      <a:pt x="1700" y="420"/>
                      <a:pt x="1623" y="471"/>
                      <a:pt x="1549" y="523"/>
                    </a:cubicBezTo>
                    <a:cubicBezTo>
                      <a:pt x="1477" y="577"/>
                      <a:pt x="1408" y="632"/>
                      <a:pt x="1343" y="690"/>
                    </a:cubicBezTo>
                    <a:cubicBezTo>
                      <a:pt x="1280" y="748"/>
                      <a:pt x="1223" y="810"/>
                      <a:pt x="1165" y="871"/>
                    </a:cubicBezTo>
                    <a:lnTo>
                      <a:pt x="1008" y="1062"/>
                    </a:lnTo>
                    <a:cubicBezTo>
                      <a:pt x="960" y="1128"/>
                      <a:pt x="908" y="1191"/>
                      <a:pt x="857" y="1255"/>
                    </a:cubicBezTo>
                    <a:lnTo>
                      <a:pt x="711" y="1451"/>
                    </a:lnTo>
                    <a:lnTo>
                      <a:pt x="575" y="1650"/>
                    </a:lnTo>
                    <a:lnTo>
                      <a:pt x="451" y="1855"/>
                    </a:lnTo>
                    <a:lnTo>
                      <a:pt x="337" y="2063"/>
                    </a:lnTo>
                    <a:cubicBezTo>
                      <a:pt x="195" y="2344"/>
                      <a:pt x="80" y="2634"/>
                      <a:pt x="0" y="2933"/>
                    </a:cubicBezTo>
                    <a:lnTo>
                      <a:pt x="44" y="2949"/>
                    </a:lnTo>
                    <a:cubicBezTo>
                      <a:pt x="195" y="2675"/>
                      <a:pt x="363" y="2407"/>
                      <a:pt x="556" y="2154"/>
                    </a:cubicBezTo>
                    <a:lnTo>
                      <a:pt x="704" y="1963"/>
                    </a:lnTo>
                    <a:lnTo>
                      <a:pt x="861" y="1779"/>
                    </a:lnTo>
                    <a:lnTo>
                      <a:pt x="1022" y="1596"/>
                    </a:lnTo>
                    <a:lnTo>
                      <a:pt x="1192" y="1419"/>
                    </a:lnTo>
                    <a:cubicBezTo>
                      <a:pt x="1253" y="1361"/>
                      <a:pt x="1312" y="1304"/>
                      <a:pt x="1375" y="1248"/>
                    </a:cubicBezTo>
                    <a:lnTo>
                      <a:pt x="1571" y="1083"/>
                    </a:lnTo>
                    <a:cubicBezTo>
                      <a:pt x="1638" y="1030"/>
                      <a:pt x="1703" y="977"/>
                      <a:pt x="1764" y="919"/>
                    </a:cubicBezTo>
                    <a:cubicBezTo>
                      <a:pt x="1828" y="863"/>
                      <a:pt x="1889" y="807"/>
                      <a:pt x="1946" y="748"/>
                    </a:cubicBezTo>
                    <a:cubicBezTo>
                      <a:pt x="2006" y="691"/>
                      <a:pt x="2065" y="633"/>
                      <a:pt x="2123" y="574"/>
                    </a:cubicBezTo>
                    <a:cubicBezTo>
                      <a:pt x="2182" y="515"/>
                      <a:pt x="2241" y="456"/>
                      <a:pt x="2297" y="397"/>
                    </a:cubicBezTo>
                    <a:cubicBezTo>
                      <a:pt x="2355" y="337"/>
                      <a:pt x="2412" y="278"/>
                      <a:pt x="2467" y="215"/>
                    </a:cubicBezTo>
                    <a:cubicBezTo>
                      <a:pt x="2524" y="154"/>
                      <a:pt x="2578" y="92"/>
                      <a:pt x="2626" y="24"/>
                    </a:cubicBezTo>
                    <a:lnTo>
                      <a:pt x="2590" y="0"/>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2128;p31"/>
              <p:cNvSpPr/>
              <p:nvPr>
                <p:custDataLst>
                  <p:tags r:id="rId140"/>
                </p:custDataLst>
              </p:nvPr>
            </p:nvSpPr>
            <p:spPr>
              <a:xfrm>
                <a:off x="12324441" y="1669712"/>
                <a:ext cx="200736" cy="132260"/>
              </a:xfrm>
              <a:custGeom>
                <a:avLst/>
                <a:gdLst/>
                <a:ahLst/>
                <a:cxnLst/>
                <a:rect l="l" t="t" r="r" b="b"/>
                <a:pathLst>
                  <a:path w="2609" h="1719" extrusionOk="0">
                    <a:moveTo>
                      <a:pt x="2579" y="0"/>
                    </a:moveTo>
                    <a:cubicBezTo>
                      <a:pt x="2488" y="3"/>
                      <a:pt x="2400" y="13"/>
                      <a:pt x="2314" y="24"/>
                    </a:cubicBezTo>
                    <a:cubicBezTo>
                      <a:pt x="2232" y="39"/>
                      <a:pt x="2150" y="52"/>
                      <a:pt x="2071" y="71"/>
                    </a:cubicBezTo>
                    <a:cubicBezTo>
                      <a:pt x="1994" y="89"/>
                      <a:pt x="1916" y="110"/>
                      <a:pt x="1843" y="134"/>
                    </a:cubicBezTo>
                    <a:cubicBezTo>
                      <a:pt x="1771" y="159"/>
                      <a:pt x="1702" y="183"/>
                      <a:pt x="1633" y="211"/>
                    </a:cubicBezTo>
                    <a:cubicBezTo>
                      <a:pt x="1566" y="239"/>
                      <a:pt x="1500" y="269"/>
                      <a:pt x="1441" y="302"/>
                    </a:cubicBezTo>
                    <a:cubicBezTo>
                      <a:pt x="1382" y="336"/>
                      <a:pt x="1326" y="372"/>
                      <a:pt x="1273" y="410"/>
                    </a:cubicBezTo>
                    <a:lnTo>
                      <a:pt x="1122" y="529"/>
                    </a:lnTo>
                    <a:cubicBezTo>
                      <a:pt x="1073" y="569"/>
                      <a:pt x="1023" y="608"/>
                      <a:pt x="973" y="647"/>
                    </a:cubicBezTo>
                    <a:lnTo>
                      <a:pt x="827" y="767"/>
                    </a:lnTo>
                    <a:lnTo>
                      <a:pt x="687" y="890"/>
                    </a:lnTo>
                    <a:lnTo>
                      <a:pt x="556" y="1017"/>
                    </a:lnTo>
                    <a:lnTo>
                      <a:pt x="431" y="1147"/>
                    </a:lnTo>
                    <a:cubicBezTo>
                      <a:pt x="272" y="1324"/>
                      <a:pt x="124" y="1506"/>
                      <a:pt x="1" y="1698"/>
                    </a:cubicBezTo>
                    <a:lnTo>
                      <a:pt x="40" y="1719"/>
                    </a:lnTo>
                    <a:cubicBezTo>
                      <a:pt x="231" y="1559"/>
                      <a:pt x="425" y="1405"/>
                      <a:pt x="632" y="1259"/>
                    </a:cubicBezTo>
                    <a:lnTo>
                      <a:pt x="786" y="1149"/>
                    </a:lnTo>
                    <a:lnTo>
                      <a:pt x="947" y="1043"/>
                    </a:lnTo>
                    <a:lnTo>
                      <a:pt x="1108" y="939"/>
                    </a:lnTo>
                    <a:lnTo>
                      <a:pt x="1275" y="839"/>
                    </a:lnTo>
                    <a:cubicBezTo>
                      <a:pt x="1332" y="806"/>
                      <a:pt x="1390" y="775"/>
                      <a:pt x="1450" y="744"/>
                    </a:cubicBezTo>
                    <a:lnTo>
                      <a:pt x="1634" y="655"/>
                    </a:lnTo>
                    <a:cubicBezTo>
                      <a:pt x="1695" y="626"/>
                      <a:pt x="1756" y="598"/>
                      <a:pt x="1812" y="565"/>
                    </a:cubicBezTo>
                    <a:cubicBezTo>
                      <a:pt x="1871" y="534"/>
                      <a:pt x="1927" y="501"/>
                      <a:pt x="1980" y="467"/>
                    </a:cubicBezTo>
                    <a:cubicBezTo>
                      <a:pt x="2008" y="449"/>
                      <a:pt x="2035" y="433"/>
                      <a:pt x="2062" y="416"/>
                    </a:cubicBezTo>
                    <a:cubicBezTo>
                      <a:pt x="2089" y="400"/>
                      <a:pt x="2116" y="383"/>
                      <a:pt x="2142" y="364"/>
                    </a:cubicBezTo>
                    <a:cubicBezTo>
                      <a:pt x="2196" y="331"/>
                      <a:pt x="2250" y="295"/>
                      <a:pt x="2301" y="259"/>
                    </a:cubicBezTo>
                    <a:cubicBezTo>
                      <a:pt x="2353" y="223"/>
                      <a:pt x="2407" y="187"/>
                      <a:pt x="2458" y="148"/>
                    </a:cubicBezTo>
                    <a:cubicBezTo>
                      <a:pt x="2510" y="112"/>
                      <a:pt x="2562" y="72"/>
                      <a:pt x="2609" y="28"/>
                    </a:cubicBezTo>
                    <a:lnTo>
                      <a:pt x="2579" y="0"/>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2129;p31"/>
              <p:cNvSpPr/>
              <p:nvPr>
                <p:custDataLst>
                  <p:tags r:id="rId141"/>
                </p:custDataLst>
              </p:nvPr>
            </p:nvSpPr>
            <p:spPr>
              <a:xfrm>
                <a:off x="12324518" y="1741497"/>
                <a:ext cx="178270" cy="60629"/>
              </a:xfrm>
              <a:custGeom>
                <a:avLst/>
                <a:gdLst/>
                <a:ahLst/>
                <a:cxnLst/>
                <a:rect l="l" t="t" r="r" b="b"/>
                <a:pathLst>
                  <a:path w="2317" h="788" extrusionOk="0">
                    <a:moveTo>
                      <a:pt x="1899" y="1"/>
                    </a:moveTo>
                    <a:cubicBezTo>
                      <a:pt x="1775" y="1"/>
                      <a:pt x="1655" y="10"/>
                      <a:pt x="1541" y="25"/>
                    </a:cubicBezTo>
                    <a:cubicBezTo>
                      <a:pt x="1486" y="32"/>
                      <a:pt x="1430" y="41"/>
                      <a:pt x="1378" y="54"/>
                    </a:cubicBezTo>
                    <a:cubicBezTo>
                      <a:pt x="1326" y="67"/>
                      <a:pt x="1277" y="83"/>
                      <a:pt x="1230" y="100"/>
                    </a:cubicBezTo>
                    <a:lnTo>
                      <a:pt x="1091" y="156"/>
                    </a:lnTo>
                    <a:cubicBezTo>
                      <a:pt x="1045" y="176"/>
                      <a:pt x="999" y="193"/>
                      <a:pt x="952" y="212"/>
                    </a:cubicBezTo>
                    <a:lnTo>
                      <a:pt x="814" y="268"/>
                    </a:lnTo>
                    <a:lnTo>
                      <a:pt x="680" y="327"/>
                    </a:lnTo>
                    <a:cubicBezTo>
                      <a:pt x="636" y="346"/>
                      <a:pt x="594" y="369"/>
                      <a:pt x="550" y="390"/>
                    </a:cubicBezTo>
                    <a:cubicBezTo>
                      <a:pt x="509" y="411"/>
                      <a:pt x="469" y="433"/>
                      <a:pt x="427" y="456"/>
                    </a:cubicBezTo>
                    <a:cubicBezTo>
                      <a:pt x="267" y="547"/>
                      <a:pt x="116" y="647"/>
                      <a:pt x="1" y="764"/>
                    </a:cubicBezTo>
                    <a:lnTo>
                      <a:pt x="37" y="788"/>
                    </a:lnTo>
                    <a:cubicBezTo>
                      <a:pt x="210" y="711"/>
                      <a:pt x="396" y="646"/>
                      <a:pt x="589" y="590"/>
                    </a:cubicBezTo>
                    <a:cubicBezTo>
                      <a:pt x="637" y="575"/>
                      <a:pt x="684" y="562"/>
                      <a:pt x="733" y="548"/>
                    </a:cubicBezTo>
                    <a:cubicBezTo>
                      <a:pt x="783" y="537"/>
                      <a:pt x="832" y="522"/>
                      <a:pt x="882" y="511"/>
                    </a:cubicBezTo>
                    <a:lnTo>
                      <a:pt x="1030" y="473"/>
                    </a:lnTo>
                    <a:lnTo>
                      <a:pt x="1181" y="438"/>
                    </a:lnTo>
                    <a:cubicBezTo>
                      <a:pt x="1233" y="427"/>
                      <a:pt x="1284" y="417"/>
                      <a:pt x="1338" y="407"/>
                    </a:cubicBezTo>
                    <a:lnTo>
                      <a:pt x="1498" y="382"/>
                    </a:lnTo>
                    <a:cubicBezTo>
                      <a:pt x="1606" y="366"/>
                      <a:pt x="1706" y="344"/>
                      <a:pt x="1799" y="312"/>
                    </a:cubicBezTo>
                    <a:cubicBezTo>
                      <a:pt x="1893" y="281"/>
                      <a:pt x="1982" y="247"/>
                      <a:pt x="2070" y="207"/>
                    </a:cubicBezTo>
                    <a:cubicBezTo>
                      <a:pt x="2113" y="186"/>
                      <a:pt x="2155" y="165"/>
                      <a:pt x="2197" y="141"/>
                    </a:cubicBezTo>
                    <a:cubicBezTo>
                      <a:pt x="2239" y="118"/>
                      <a:pt x="2280" y="93"/>
                      <a:pt x="2317" y="63"/>
                    </a:cubicBezTo>
                    <a:lnTo>
                      <a:pt x="2295" y="33"/>
                    </a:lnTo>
                    <a:cubicBezTo>
                      <a:pt x="2154" y="9"/>
                      <a:pt x="2024" y="2"/>
                      <a:pt x="1899"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2130;p31"/>
              <p:cNvSpPr/>
              <p:nvPr>
                <p:custDataLst>
                  <p:tags r:id="rId142"/>
                </p:custDataLst>
              </p:nvPr>
            </p:nvSpPr>
            <p:spPr>
              <a:xfrm>
                <a:off x="12325672" y="1575537"/>
                <a:ext cx="199275" cy="225434"/>
              </a:xfrm>
              <a:custGeom>
                <a:avLst/>
                <a:gdLst/>
                <a:ahLst/>
                <a:cxnLst/>
                <a:rect l="l" t="t" r="r" b="b"/>
                <a:pathLst>
                  <a:path w="2590" h="2930" extrusionOk="0">
                    <a:moveTo>
                      <a:pt x="2588" y="1"/>
                    </a:moveTo>
                    <a:cubicBezTo>
                      <a:pt x="1442" y="661"/>
                      <a:pt x="487" y="1692"/>
                      <a:pt x="0" y="2929"/>
                    </a:cubicBezTo>
                    <a:cubicBezTo>
                      <a:pt x="529" y="1683"/>
                      <a:pt x="1476" y="758"/>
                      <a:pt x="2590" y="4"/>
                    </a:cubicBezTo>
                    <a:lnTo>
                      <a:pt x="2588" y="1"/>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2131;p31"/>
              <p:cNvSpPr/>
              <p:nvPr>
                <p:custDataLst>
                  <p:tags r:id="rId143"/>
                </p:custDataLst>
              </p:nvPr>
            </p:nvSpPr>
            <p:spPr>
              <a:xfrm>
                <a:off x="12325903" y="1670481"/>
                <a:ext cx="198274" cy="130644"/>
              </a:xfrm>
              <a:custGeom>
                <a:avLst/>
                <a:gdLst/>
                <a:ahLst/>
                <a:cxnLst/>
                <a:rect l="l" t="t" r="r" b="b"/>
                <a:pathLst>
                  <a:path w="2577" h="1698" extrusionOk="0">
                    <a:moveTo>
                      <a:pt x="2575" y="1"/>
                    </a:moveTo>
                    <a:cubicBezTo>
                      <a:pt x="1569" y="280"/>
                      <a:pt x="689" y="924"/>
                      <a:pt x="0" y="1697"/>
                    </a:cubicBezTo>
                    <a:cubicBezTo>
                      <a:pt x="354" y="1333"/>
                      <a:pt x="753" y="978"/>
                      <a:pt x="1189" y="699"/>
                    </a:cubicBezTo>
                    <a:cubicBezTo>
                      <a:pt x="1626" y="419"/>
                      <a:pt x="2091" y="191"/>
                      <a:pt x="2576" y="6"/>
                    </a:cubicBezTo>
                    <a:lnTo>
                      <a:pt x="2575" y="1"/>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2132;p31"/>
              <p:cNvSpPr/>
              <p:nvPr>
                <p:custDataLst>
                  <p:tags r:id="rId144"/>
                </p:custDataLst>
              </p:nvPr>
            </p:nvSpPr>
            <p:spPr>
              <a:xfrm>
                <a:off x="12325903" y="1745113"/>
                <a:ext cx="176193" cy="55858"/>
              </a:xfrm>
              <a:custGeom>
                <a:avLst/>
                <a:gdLst/>
                <a:ahLst/>
                <a:cxnLst/>
                <a:rect l="l" t="t" r="r" b="b"/>
                <a:pathLst>
                  <a:path w="2290" h="726" extrusionOk="0">
                    <a:moveTo>
                      <a:pt x="2289" y="0"/>
                    </a:moveTo>
                    <a:cubicBezTo>
                      <a:pt x="1887" y="36"/>
                      <a:pt x="1491" y="122"/>
                      <a:pt x="1105" y="242"/>
                    </a:cubicBezTo>
                    <a:cubicBezTo>
                      <a:pt x="722" y="360"/>
                      <a:pt x="336" y="500"/>
                      <a:pt x="0" y="725"/>
                    </a:cubicBezTo>
                    <a:cubicBezTo>
                      <a:pt x="691" y="323"/>
                      <a:pt x="1513" y="181"/>
                      <a:pt x="2290" y="6"/>
                    </a:cubicBezTo>
                    <a:lnTo>
                      <a:pt x="2289" y="0"/>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33" name="组合 132"/>
          <p:cNvGrpSpPr/>
          <p:nvPr/>
        </p:nvGrpSpPr>
        <p:grpSpPr>
          <a:xfrm>
            <a:off x="250825" y="3072130"/>
            <a:ext cx="493395" cy="344170"/>
            <a:chOff x="65" y="6371"/>
            <a:chExt cx="2597" cy="1812"/>
          </a:xfrm>
        </p:grpSpPr>
        <p:grpSp>
          <p:nvGrpSpPr>
            <p:cNvPr id="134" name="Google Shape;2126;p31"/>
            <p:cNvGrpSpPr/>
            <p:nvPr/>
          </p:nvGrpSpPr>
          <p:grpSpPr>
            <a:xfrm rot="1073164" flipH="1">
              <a:off x="65" y="6371"/>
              <a:ext cx="1611" cy="1812"/>
              <a:chOff x="12324056" y="1574768"/>
              <a:chExt cx="202121" cy="227358"/>
            </a:xfrm>
          </p:grpSpPr>
          <p:sp>
            <p:nvSpPr>
              <p:cNvPr id="135" name="Google Shape;2127;p31"/>
              <p:cNvSpPr/>
              <p:nvPr>
                <p:custDataLst>
                  <p:tags r:id="rId133"/>
                </p:custDataLst>
              </p:nvPr>
            </p:nvSpPr>
            <p:spPr>
              <a:xfrm>
                <a:off x="12324056" y="1574768"/>
                <a:ext cx="202121" cy="226896"/>
              </a:xfrm>
              <a:custGeom>
                <a:avLst/>
                <a:gdLst/>
                <a:ahLst/>
                <a:cxnLst/>
                <a:rect l="l" t="t" r="r" b="b"/>
                <a:pathLst>
                  <a:path w="2627" h="2949" extrusionOk="0">
                    <a:moveTo>
                      <a:pt x="2590" y="0"/>
                    </a:moveTo>
                    <a:cubicBezTo>
                      <a:pt x="2488" y="32"/>
                      <a:pt x="2390" y="68"/>
                      <a:pt x="2295" y="106"/>
                    </a:cubicBezTo>
                    <a:cubicBezTo>
                      <a:pt x="2202" y="144"/>
                      <a:pt x="2112" y="188"/>
                      <a:pt x="2025" y="231"/>
                    </a:cubicBezTo>
                    <a:cubicBezTo>
                      <a:pt x="1940" y="275"/>
                      <a:pt x="1858" y="322"/>
                      <a:pt x="1776" y="371"/>
                    </a:cubicBezTo>
                    <a:cubicBezTo>
                      <a:pt x="1700" y="420"/>
                      <a:pt x="1623" y="471"/>
                      <a:pt x="1549" y="523"/>
                    </a:cubicBezTo>
                    <a:cubicBezTo>
                      <a:pt x="1477" y="577"/>
                      <a:pt x="1408" y="632"/>
                      <a:pt x="1343" y="690"/>
                    </a:cubicBezTo>
                    <a:cubicBezTo>
                      <a:pt x="1280" y="748"/>
                      <a:pt x="1223" y="810"/>
                      <a:pt x="1165" y="871"/>
                    </a:cubicBezTo>
                    <a:lnTo>
                      <a:pt x="1008" y="1062"/>
                    </a:lnTo>
                    <a:cubicBezTo>
                      <a:pt x="960" y="1128"/>
                      <a:pt x="908" y="1191"/>
                      <a:pt x="857" y="1255"/>
                    </a:cubicBezTo>
                    <a:lnTo>
                      <a:pt x="711" y="1451"/>
                    </a:lnTo>
                    <a:lnTo>
                      <a:pt x="575" y="1650"/>
                    </a:lnTo>
                    <a:lnTo>
                      <a:pt x="451" y="1855"/>
                    </a:lnTo>
                    <a:lnTo>
                      <a:pt x="337" y="2063"/>
                    </a:lnTo>
                    <a:cubicBezTo>
                      <a:pt x="195" y="2344"/>
                      <a:pt x="80" y="2634"/>
                      <a:pt x="0" y="2933"/>
                    </a:cubicBezTo>
                    <a:lnTo>
                      <a:pt x="44" y="2949"/>
                    </a:lnTo>
                    <a:cubicBezTo>
                      <a:pt x="195" y="2675"/>
                      <a:pt x="363" y="2407"/>
                      <a:pt x="556" y="2154"/>
                    </a:cubicBezTo>
                    <a:lnTo>
                      <a:pt x="704" y="1963"/>
                    </a:lnTo>
                    <a:lnTo>
                      <a:pt x="861" y="1779"/>
                    </a:lnTo>
                    <a:lnTo>
                      <a:pt x="1022" y="1596"/>
                    </a:lnTo>
                    <a:lnTo>
                      <a:pt x="1192" y="1419"/>
                    </a:lnTo>
                    <a:cubicBezTo>
                      <a:pt x="1253" y="1361"/>
                      <a:pt x="1312" y="1304"/>
                      <a:pt x="1375" y="1248"/>
                    </a:cubicBezTo>
                    <a:lnTo>
                      <a:pt x="1571" y="1083"/>
                    </a:lnTo>
                    <a:cubicBezTo>
                      <a:pt x="1638" y="1030"/>
                      <a:pt x="1703" y="977"/>
                      <a:pt x="1764" y="919"/>
                    </a:cubicBezTo>
                    <a:cubicBezTo>
                      <a:pt x="1828" y="863"/>
                      <a:pt x="1889" y="807"/>
                      <a:pt x="1946" y="748"/>
                    </a:cubicBezTo>
                    <a:cubicBezTo>
                      <a:pt x="2006" y="691"/>
                      <a:pt x="2065" y="633"/>
                      <a:pt x="2123" y="574"/>
                    </a:cubicBezTo>
                    <a:cubicBezTo>
                      <a:pt x="2182" y="515"/>
                      <a:pt x="2241" y="456"/>
                      <a:pt x="2297" y="397"/>
                    </a:cubicBezTo>
                    <a:cubicBezTo>
                      <a:pt x="2355" y="337"/>
                      <a:pt x="2412" y="278"/>
                      <a:pt x="2467" y="215"/>
                    </a:cubicBezTo>
                    <a:cubicBezTo>
                      <a:pt x="2524" y="154"/>
                      <a:pt x="2578" y="92"/>
                      <a:pt x="2626" y="24"/>
                    </a:cubicBezTo>
                    <a:lnTo>
                      <a:pt x="2590" y="0"/>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2128;p31"/>
              <p:cNvSpPr/>
              <p:nvPr>
                <p:custDataLst>
                  <p:tags r:id="rId134"/>
                </p:custDataLst>
              </p:nvPr>
            </p:nvSpPr>
            <p:spPr>
              <a:xfrm>
                <a:off x="12324441" y="1669712"/>
                <a:ext cx="200736" cy="132260"/>
              </a:xfrm>
              <a:custGeom>
                <a:avLst/>
                <a:gdLst/>
                <a:ahLst/>
                <a:cxnLst/>
                <a:rect l="l" t="t" r="r" b="b"/>
                <a:pathLst>
                  <a:path w="2609" h="1719" extrusionOk="0">
                    <a:moveTo>
                      <a:pt x="2579" y="0"/>
                    </a:moveTo>
                    <a:cubicBezTo>
                      <a:pt x="2488" y="3"/>
                      <a:pt x="2400" y="13"/>
                      <a:pt x="2314" y="24"/>
                    </a:cubicBezTo>
                    <a:cubicBezTo>
                      <a:pt x="2232" y="39"/>
                      <a:pt x="2150" y="52"/>
                      <a:pt x="2071" y="71"/>
                    </a:cubicBezTo>
                    <a:cubicBezTo>
                      <a:pt x="1994" y="89"/>
                      <a:pt x="1916" y="110"/>
                      <a:pt x="1843" y="134"/>
                    </a:cubicBezTo>
                    <a:cubicBezTo>
                      <a:pt x="1771" y="159"/>
                      <a:pt x="1702" y="183"/>
                      <a:pt x="1633" y="211"/>
                    </a:cubicBezTo>
                    <a:cubicBezTo>
                      <a:pt x="1566" y="239"/>
                      <a:pt x="1500" y="269"/>
                      <a:pt x="1441" y="302"/>
                    </a:cubicBezTo>
                    <a:cubicBezTo>
                      <a:pt x="1382" y="336"/>
                      <a:pt x="1326" y="372"/>
                      <a:pt x="1273" y="410"/>
                    </a:cubicBezTo>
                    <a:lnTo>
                      <a:pt x="1122" y="529"/>
                    </a:lnTo>
                    <a:cubicBezTo>
                      <a:pt x="1073" y="569"/>
                      <a:pt x="1023" y="608"/>
                      <a:pt x="973" y="647"/>
                    </a:cubicBezTo>
                    <a:lnTo>
                      <a:pt x="827" y="767"/>
                    </a:lnTo>
                    <a:lnTo>
                      <a:pt x="687" y="890"/>
                    </a:lnTo>
                    <a:lnTo>
                      <a:pt x="556" y="1017"/>
                    </a:lnTo>
                    <a:lnTo>
                      <a:pt x="431" y="1147"/>
                    </a:lnTo>
                    <a:cubicBezTo>
                      <a:pt x="272" y="1324"/>
                      <a:pt x="124" y="1506"/>
                      <a:pt x="1" y="1698"/>
                    </a:cubicBezTo>
                    <a:lnTo>
                      <a:pt x="40" y="1719"/>
                    </a:lnTo>
                    <a:cubicBezTo>
                      <a:pt x="231" y="1559"/>
                      <a:pt x="425" y="1405"/>
                      <a:pt x="632" y="1259"/>
                    </a:cubicBezTo>
                    <a:lnTo>
                      <a:pt x="786" y="1149"/>
                    </a:lnTo>
                    <a:lnTo>
                      <a:pt x="947" y="1043"/>
                    </a:lnTo>
                    <a:lnTo>
                      <a:pt x="1108" y="939"/>
                    </a:lnTo>
                    <a:lnTo>
                      <a:pt x="1275" y="839"/>
                    </a:lnTo>
                    <a:cubicBezTo>
                      <a:pt x="1332" y="806"/>
                      <a:pt x="1390" y="775"/>
                      <a:pt x="1450" y="744"/>
                    </a:cubicBezTo>
                    <a:lnTo>
                      <a:pt x="1634" y="655"/>
                    </a:lnTo>
                    <a:cubicBezTo>
                      <a:pt x="1695" y="626"/>
                      <a:pt x="1756" y="598"/>
                      <a:pt x="1812" y="565"/>
                    </a:cubicBezTo>
                    <a:cubicBezTo>
                      <a:pt x="1871" y="534"/>
                      <a:pt x="1927" y="501"/>
                      <a:pt x="1980" y="467"/>
                    </a:cubicBezTo>
                    <a:cubicBezTo>
                      <a:pt x="2008" y="449"/>
                      <a:pt x="2035" y="433"/>
                      <a:pt x="2062" y="416"/>
                    </a:cubicBezTo>
                    <a:cubicBezTo>
                      <a:pt x="2089" y="400"/>
                      <a:pt x="2116" y="383"/>
                      <a:pt x="2142" y="364"/>
                    </a:cubicBezTo>
                    <a:cubicBezTo>
                      <a:pt x="2196" y="331"/>
                      <a:pt x="2250" y="295"/>
                      <a:pt x="2301" y="259"/>
                    </a:cubicBezTo>
                    <a:cubicBezTo>
                      <a:pt x="2353" y="223"/>
                      <a:pt x="2407" y="187"/>
                      <a:pt x="2458" y="148"/>
                    </a:cubicBezTo>
                    <a:cubicBezTo>
                      <a:pt x="2510" y="112"/>
                      <a:pt x="2562" y="72"/>
                      <a:pt x="2609" y="28"/>
                    </a:cubicBezTo>
                    <a:lnTo>
                      <a:pt x="2579" y="0"/>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2129;p31"/>
              <p:cNvSpPr/>
              <p:nvPr>
                <p:custDataLst>
                  <p:tags r:id="rId135"/>
                </p:custDataLst>
              </p:nvPr>
            </p:nvSpPr>
            <p:spPr>
              <a:xfrm>
                <a:off x="12324518" y="1741497"/>
                <a:ext cx="178270" cy="60629"/>
              </a:xfrm>
              <a:custGeom>
                <a:avLst/>
                <a:gdLst/>
                <a:ahLst/>
                <a:cxnLst/>
                <a:rect l="l" t="t" r="r" b="b"/>
                <a:pathLst>
                  <a:path w="2317" h="788" extrusionOk="0">
                    <a:moveTo>
                      <a:pt x="1899" y="1"/>
                    </a:moveTo>
                    <a:cubicBezTo>
                      <a:pt x="1775" y="1"/>
                      <a:pt x="1655" y="10"/>
                      <a:pt x="1541" y="25"/>
                    </a:cubicBezTo>
                    <a:cubicBezTo>
                      <a:pt x="1486" y="32"/>
                      <a:pt x="1430" y="41"/>
                      <a:pt x="1378" y="54"/>
                    </a:cubicBezTo>
                    <a:cubicBezTo>
                      <a:pt x="1326" y="67"/>
                      <a:pt x="1277" y="83"/>
                      <a:pt x="1230" y="100"/>
                    </a:cubicBezTo>
                    <a:lnTo>
                      <a:pt x="1091" y="156"/>
                    </a:lnTo>
                    <a:cubicBezTo>
                      <a:pt x="1045" y="176"/>
                      <a:pt x="999" y="193"/>
                      <a:pt x="952" y="212"/>
                    </a:cubicBezTo>
                    <a:lnTo>
                      <a:pt x="814" y="268"/>
                    </a:lnTo>
                    <a:lnTo>
                      <a:pt x="680" y="327"/>
                    </a:lnTo>
                    <a:cubicBezTo>
                      <a:pt x="636" y="346"/>
                      <a:pt x="594" y="369"/>
                      <a:pt x="550" y="390"/>
                    </a:cubicBezTo>
                    <a:cubicBezTo>
                      <a:pt x="509" y="411"/>
                      <a:pt x="469" y="433"/>
                      <a:pt x="427" y="456"/>
                    </a:cubicBezTo>
                    <a:cubicBezTo>
                      <a:pt x="267" y="547"/>
                      <a:pt x="116" y="647"/>
                      <a:pt x="1" y="764"/>
                    </a:cubicBezTo>
                    <a:lnTo>
                      <a:pt x="37" y="788"/>
                    </a:lnTo>
                    <a:cubicBezTo>
                      <a:pt x="210" y="711"/>
                      <a:pt x="396" y="646"/>
                      <a:pt x="589" y="590"/>
                    </a:cubicBezTo>
                    <a:cubicBezTo>
                      <a:pt x="637" y="575"/>
                      <a:pt x="684" y="562"/>
                      <a:pt x="733" y="548"/>
                    </a:cubicBezTo>
                    <a:cubicBezTo>
                      <a:pt x="783" y="537"/>
                      <a:pt x="832" y="522"/>
                      <a:pt x="882" y="511"/>
                    </a:cubicBezTo>
                    <a:lnTo>
                      <a:pt x="1030" y="473"/>
                    </a:lnTo>
                    <a:lnTo>
                      <a:pt x="1181" y="438"/>
                    </a:lnTo>
                    <a:cubicBezTo>
                      <a:pt x="1233" y="427"/>
                      <a:pt x="1284" y="417"/>
                      <a:pt x="1338" y="407"/>
                    </a:cubicBezTo>
                    <a:lnTo>
                      <a:pt x="1498" y="382"/>
                    </a:lnTo>
                    <a:cubicBezTo>
                      <a:pt x="1606" y="366"/>
                      <a:pt x="1706" y="344"/>
                      <a:pt x="1799" y="312"/>
                    </a:cubicBezTo>
                    <a:cubicBezTo>
                      <a:pt x="1893" y="281"/>
                      <a:pt x="1982" y="247"/>
                      <a:pt x="2070" y="207"/>
                    </a:cubicBezTo>
                    <a:cubicBezTo>
                      <a:pt x="2113" y="186"/>
                      <a:pt x="2155" y="165"/>
                      <a:pt x="2197" y="141"/>
                    </a:cubicBezTo>
                    <a:cubicBezTo>
                      <a:pt x="2239" y="118"/>
                      <a:pt x="2280" y="93"/>
                      <a:pt x="2317" y="63"/>
                    </a:cubicBezTo>
                    <a:lnTo>
                      <a:pt x="2295" y="33"/>
                    </a:lnTo>
                    <a:cubicBezTo>
                      <a:pt x="2154" y="9"/>
                      <a:pt x="2024" y="2"/>
                      <a:pt x="1899"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2130;p31"/>
              <p:cNvSpPr/>
              <p:nvPr>
                <p:custDataLst>
                  <p:tags r:id="rId136"/>
                </p:custDataLst>
              </p:nvPr>
            </p:nvSpPr>
            <p:spPr>
              <a:xfrm>
                <a:off x="12325672" y="1575537"/>
                <a:ext cx="199275" cy="225434"/>
              </a:xfrm>
              <a:custGeom>
                <a:avLst/>
                <a:gdLst/>
                <a:ahLst/>
                <a:cxnLst/>
                <a:rect l="l" t="t" r="r" b="b"/>
                <a:pathLst>
                  <a:path w="2590" h="2930" extrusionOk="0">
                    <a:moveTo>
                      <a:pt x="2588" y="1"/>
                    </a:moveTo>
                    <a:cubicBezTo>
                      <a:pt x="1442" y="661"/>
                      <a:pt x="487" y="1692"/>
                      <a:pt x="0" y="2929"/>
                    </a:cubicBezTo>
                    <a:cubicBezTo>
                      <a:pt x="529" y="1683"/>
                      <a:pt x="1476" y="758"/>
                      <a:pt x="2590" y="4"/>
                    </a:cubicBezTo>
                    <a:lnTo>
                      <a:pt x="2588" y="1"/>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2131;p31"/>
              <p:cNvSpPr/>
              <p:nvPr>
                <p:custDataLst>
                  <p:tags r:id="rId137"/>
                </p:custDataLst>
              </p:nvPr>
            </p:nvSpPr>
            <p:spPr>
              <a:xfrm>
                <a:off x="12325903" y="1670481"/>
                <a:ext cx="198274" cy="130644"/>
              </a:xfrm>
              <a:custGeom>
                <a:avLst/>
                <a:gdLst/>
                <a:ahLst/>
                <a:cxnLst/>
                <a:rect l="l" t="t" r="r" b="b"/>
                <a:pathLst>
                  <a:path w="2577" h="1698" extrusionOk="0">
                    <a:moveTo>
                      <a:pt x="2575" y="1"/>
                    </a:moveTo>
                    <a:cubicBezTo>
                      <a:pt x="1569" y="280"/>
                      <a:pt x="689" y="924"/>
                      <a:pt x="0" y="1697"/>
                    </a:cubicBezTo>
                    <a:cubicBezTo>
                      <a:pt x="354" y="1333"/>
                      <a:pt x="753" y="978"/>
                      <a:pt x="1189" y="699"/>
                    </a:cubicBezTo>
                    <a:cubicBezTo>
                      <a:pt x="1626" y="419"/>
                      <a:pt x="2091" y="191"/>
                      <a:pt x="2576" y="6"/>
                    </a:cubicBezTo>
                    <a:lnTo>
                      <a:pt x="2575" y="1"/>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2132;p31"/>
              <p:cNvSpPr/>
              <p:nvPr>
                <p:custDataLst>
                  <p:tags r:id="rId138"/>
                </p:custDataLst>
              </p:nvPr>
            </p:nvSpPr>
            <p:spPr>
              <a:xfrm>
                <a:off x="12325903" y="1745113"/>
                <a:ext cx="176193" cy="55858"/>
              </a:xfrm>
              <a:custGeom>
                <a:avLst/>
                <a:gdLst/>
                <a:ahLst/>
                <a:cxnLst/>
                <a:rect l="l" t="t" r="r" b="b"/>
                <a:pathLst>
                  <a:path w="2290" h="726" extrusionOk="0">
                    <a:moveTo>
                      <a:pt x="2289" y="0"/>
                    </a:moveTo>
                    <a:cubicBezTo>
                      <a:pt x="1887" y="36"/>
                      <a:pt x="1491" y="122"/>
                      <a:pt x="1105" y="242"/>
                    </a:cubicBezTo>
                    <a:cubicBezTo>
                      <a:pt x="722" y="360"/>
                      <a:pt x="336" y="500"/>
                      <a:pt x="0" y="725"/>
                    </a:cubicBezTo>
                    <a:cubicBezTo>
                      <a:pt x="691" y="323"/>
                      <a:pt x="1513" y="181"/>
                      <a:pt x="2290" y="6"/>
                    </a:cubicBezTo>
                    <a:lnTo>
                      <a:pt x="2289" y="0"/>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1" name="Google Shape;2126;p31"/>
            <p:cNvGrpSpPr/>
            <p:nvPr/>
          </p:nvGrpSpPr>
          <p:grpSpPr>
            <a:xfrm rot="20526835">
              <a:off x="1052" y="6371"/>
              <a:ext cx="1611" cy="1812"/>
              <a:chOff x="12324056" y="1574768"/>
              <a:chExt cx="202121" cy="227358"/>
            </a:xfrm>
          </p:grpSpPr>
          <p:sp>
            <p:nvSpPr>
              <p:cNvPr id="142" name="Google Shape;2127;p31"/>
              <p:cNvSpPr/>
              <p:nvPr>
                <p:custDataLst>
                  <p:tags r:id="rId127"/>
                </p:custDataLst>
              </p:nvPr>
            </p:nvSpPr>
            <p:spPr>
              <a:xfrm>
                <a:off x="12324056" y="1574768"/>
                <a:ext cx="202121" cy="226896"/>
              </a:xfrm>
              <a:custGeom>
                <a:avLst/>
                <a:gdLst/>
                <a:ahLst/>
                <a:cxnLst/>
                <a:rect l="l" t="t" r="r" b="b"/>
                <a:pathLst>
                  <a:path w="2627" h="2949" extrusionOk="0">
                    <a:moveTo>
                      <a:pt x="2590" y="0"/>
                    </a:moveTo>
                    <a:cubicBezTo>
                      <a:pt x="2488" y="32"/>
                      <a:pt x="2390" y="68"/>
                      <a:pt x="2295" y="106"/>
                    </a:cubicBezTo>
                    <a:cubicBezTo>
                      <a:pt x="2202" y="144"/>
                      <a:pt x="2112" y="188"/>
                      <a:pt x="2025" y="231"/>
                    </a:cubicBezTo>
                    <a:cubicBezTo>
                      <a:pt x="1940" y="275"/>
                      <a:pt x="1858" y="322"/>
                      <a:pt x="1776" y="371"/>
                    </a:cubicBezTo>
                    <a:cubicBezTo>
                      <a:pt x="1700" y="420"/>
                      <a:pt x="1623" y="471"/>
                      <a:pt x="1549" y="523"/>
                    </a:cubicBezTo>
                    <a:cubicBezTo>
                      <a:pt x="1477" y="577"/>
                      <a:pt x="1408" y="632"/>
                      <a:pt x="1343" y="690"/>
                    </a:cubicBezTo>
                    <a:cubicBezTo>
                      <a:pt x="1280" y="748"/>
                      <a:pt x="1223" y="810"/>
                      <a:pt x="1165" y="871"/>
                    </a:cubicBezTo>
                    <a:lnTo>
                      <a:pt x="1008" y="1062"/>
                    </a:lnTo>
                    <a:cubicBezTo>
                      <a:pt x="960" y="1128"/>
                      <a:pt x="908" y="1191"/>
                      <a:pt x="857" y="1255"/>
                    </a:cubicBezTo>
                    <a:lnTo>
                      <a:pt x="711" y="1451"/>
                    </a:lnTo>
                    <a:lnTo>
                      <a:pt x="575" y="1650"/>
                    </a:lnTo>
                    <a:lnTo>
                      <a:pt x="451" y="1855"/>
                    </a:lnTo>
                    <a:lnTo>
                      <a:pt x="337" y="2063"/>
                    </a:lnTo>
                    <a:cubicBezTo>
                      <a:pt x="195" y="2344"/>
                      <a:pt x="80" y="2634"/>
                      <a:pt x="0" y="2933"/>
                    </a:cubicBezTo>
                    <a:lnTo>
                      <a:pt x="44" y="2949"/>
                    </a:lnTo>
                    <a:cubicBezTo>
                      <a:pt x="195" y="2675"/>
                      <a:pt x="363" y="2407"/>
                      <a:pt x="556" y="2154"/>
                    </a:cubicBezTo>
                    <a:lnTo>
                      <a:pt x="704" y="1963"/>
                    </a:lnTo>
                    <a:lnTo>
                      <a:pt x="861" y="1779"/>
                    </a:lnTo>
                    <a:lnTo>
                      <a:pt x="1022" y="1596"/>
                    </a:lnTo>
                    <a:lnTo>
                      <a:pt x="1192" y="1419"/>
                    </a:lnTo>
                    <a:cubicBezTo>
                      <a:pt x="1253" y="1361"/>
                      <a:pt x="1312" y="1304"/>
                      <a:pt x="1375" y="1248"/>
                    </a:cubicBezTo>
                    <a:lnTo>
                      <a:pt x="1571" y="1083"/>
                    </a:lnTo>
                    <a:cubicBezTo>
                      <a:pt x="1638" y="1030"/>
                      <a:pt x="1703" y="977"/>
                      <a:pt x="1764" y="919"/>
                    </a:cubicBezTo>
                    <a:cubicBezTo>
                      <a:pt x="1828" y="863"/>
                      <a:pt x="1889" y="807"/>
                      <a:pt x="1946" y="748"/>
                    </a:cubicBezTo>
                    <a:cubicBezTo>
                      <a:pt x="2006" y="691"/>
                      <a:pt x="2065" y="633"/>
                      <a:pt x="2123" y="574"/>
                    </a:cubicBezTo>
                    <a:cubicBezTo>
                      <a:pt x="2182" y="515"/>
                      <a:pt x="2241" y="456"/>
                      <a:pt x="2297" y="397"/>
                    </a:cubicBezTo>
                    <a:cubicBezTo>
                      <a:pt x="2355" y="337"/>
                      <a:pt x="2412" y="278"/>
                      <a:pt x="2467" y="215"/>
                    </a:cubicBezTo>
                    <a:cubicBezTo>
                      <a:pt x="2524" y="154"/>
                      <a:pt x="2578" y="92"/>
                      <a:pt x="2626" y="24"/>
                    </a:cubicBezTo>
                    <a:lnTo>
                      <a:pt x="2590" y="0"/>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2128;p31"/>
              <p:cNvSpPr/>
              <p:nvPr>
                <p:custDataLst>
                  <p:tags r:id="rId128"/>
                </p:custDataLst>
              </p:nvPr>
            </p:nvSpPr>
            <p:spPr>
              <a:xfrm>
                <a:off x="12324441" y="1669712"/>
                <a:ext cx="200736" cy="132260"/>
              </a:xfrm>
              <a:custGeom>
                <a:avLst/>
                <a:gdLst/>
                <a:ahLst/>
                <a:cxnLst/>
                <a:rect l="l" t="t" r="r" b="b"/>
                <a:pathLst>
                  <a:path w="2609" h="1719" extrusionOk="0">
                    <a:moveTo>
                      <a:pt x="2579" y="0"/>
                    </a:moveTo>
                    <a:cubicBezTo>
                      <a:pt x="2488" y="3"/>
                      <a:pt x="2400" y="13"/>
                      <a:pt x="2314" y="24"/>
                    </a:cubicBezTo>
                    <a:cubicBezTo>
                      <a:pt x="2232" y="39"/>
                      <a:pt x="2150" y="52"/>
                      <a:pt x="2071" y="71"/>
                    </a:cubicBezTo>
                    <a:cubicBezTo>
                      <a:pt x="1994" y="89"/>
                      <a:pt x="1916" y="110"/>
                      <a:pt x="1843" y="134"/>
                    </a:cubicBezTo>
                    <a:cubicBezTo>
                      <a:pt x="1771" y="159"/>
                      <a:pt x="1702" y="183"/>
                      <a:pt x="1633" y="211"/>
                    </a:cubicBezTo>
                    <a:cubicBezTo>
                      <a:pt x="1566" y="239"/>
                      <a:pt x="1500" y="269"/>
                      <a:pt x="1441" y="302"/>
                    </a:cubicBezTo>
                    <a:cubicBezTo>
                      <a:pt x="1382" y="336"/>
                      <a:pt x="1326" y="372"/>
                      <a:pt x="1273" y="410"/>
                    </a:cubicBezTo>
                    <a:lnTo>
                      <a:pt x="1122" y="529"/>
                    </a:lnTo>
                    <a:cubicBezTo>
                      <a:pt x="1073" y="569"/>
                      <a:pt x="1023" y="608"/>
                      <a:pt x="973" y="647"/>
                    </a:cubicBezTo>
                    <a:lnTo>
                      <a:pt x="827" y="767"/>
                    </a:lnTo>
                    <a:lnTo>
                      <a:pt x="687" y="890"/>
                    </a:lnTo>
                    <a:lnTo>
                      <a:pt x="556" y="1017"/>
                    </a:lnTo>
                    <a:lnTo>
                      <a:pt x="431" y="1147"/>
                    </a:lnTo>
                    <a:cubicBezTo>
                      <a:pt x="272" y="1324"/>
                      <a:pt x="124" y="1506"/>
                      <a:pt x="1" y="1698"/>
                    </a:cubicBezTo>
                    <a:lnTo>
                      <a:pt x="40" y="1719"/>
                    </a:lnTo>
                    <a:cubicBezTo>
                      <a:pt x="231" y="1559"/>
                      <a:pt x="425" y="1405"/>
                      <a:pt x="632" y="1259"/>
                    </a:cubicBezTo>
                    <a:lnTo>
                      <a:pt x="786" y="1149"/>
                    </a:lnTo>
                    <a:lnTo>
                      <a:pt x="947" y="1043"/>
                    </a:lnTo>
                    <a:lnTo>
                      <a:pt x="1108" y="939"/>
                    </a:lnTo>
                    <a:lnTo>
                      <a:pt x="1275" y="839"/>
                    </a:lnTo>
                    <a:cubicBezTo>
                      <a:pt x="1332" y="806"/>
                      <a:pt x="1390" y="775"/>
                      <a:pt x="1450" y="744"/>
                    </a:cubicBezTo>
                    <a:lnTo>
                      <a:pt x="1634" y="655"/>
                    </a:lnTo>
                    <a:cubicBezTo>
                      <a:pt x="1695" y="626"/>
                      <a:pt x="1756" y="598"/>
                      <a:pt x="1812" y="565"/>
                    </a:cubicBezTo>
                    <a:cubicBezTo>
                      <a:pt x="1871" y="534"/>
                      <a:pt x="1927" y="501"/>
                      <a:pt x="1980" y="467"/>
                    </a:cubicBezTo>
                    <a:cubicBezTo>
                      <a:pt x="2008" y="449"/>
                      <a:pt x="2035" y="433"/>
                      <a:pt x="2062" y="416"/>
                    </a:cubicBezTo>
                    <a:cubicBezTo>
                      <a:pt x="2089" y="400"/>
                      <a:pt x="2116" y="383"/>
                      <a:pt x="2142" y="364"/>
                    </a:cubicBezTo>
                    <a:cubicBezTo>
                      <a:pt x="2196" y="331"/>
                      <a:pt x="2250" y="295"/>
                      <a:pt x="2301" y="259"/>
                    </a:cubicBezTo>
                    <a:cubicBezTo>
                      <a:pt x="2353" y="223"/>
                      <a:pt x="2407" y="187"/>
                      <a:pt x="2458" y="148"/>
                    </a:cubicBezTo>
                    <a:cubicBezTo>
                      <a:pt x="2510" y="112"/>
                      <a:pt x="2562" y="72"/>
                      <a:pt x="2609" y="28"/>
                    </a:cubicBezTo>
                    <a:lnTo>
                      <a:pt x="2579" y="0"/>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2129;p31"/>
              <p:cNvSpPr/>
              <p:nvPr>
                <p:custDataLst>
                  <p:tags r:id="rId129"/>
                </p:custDataLst>
              </p:nvPr>
            </p:nvSpPr>
            <p:spPr>
              <a:xfrm>
                <a:off x="12324518" y="1741497"/>
                <a:ext cx="178270" cy="60629"/>
              </a:xfrm>
              <a:custGeom>
                <a:avLst/>
                <a:gdLst/>
                <a:ahLst/>
                <a:cxnLst/>
                <a:rect l="l" t="t" r="r" b="b"/>
                <a:pathLst>
                  <a:path w="2317" h="788" extrusionOk="0">
                    <a:moveTo>
                      <a:pt x="1899" y="1"/>
                    </a:moveTo>
                    <a:cubicBezTo>
                      <a:pt x="1775" y="1"/>
                      <a:pt x="1655" y="10"/>
                      <a:pt x="1541" y="25"/>
                    </a:cubicBezTo>
                    <a:cubicBezTo>
                      <a:pt x="1486" y="32"/>
                      <a:pt x="1430" y="41"/>
                      <a:pt x="1378" y="54"/>
                    </a:cubicBezTo>
                    <a:cubicBezTo>
                      <a:pt x="1326" y="67"/>
                      <a:pt x="1277" y="83"/>
                      <a:pt x="1230" y="100"/>
                    </a:cubicBezTo>
                    <a:lnTo>
                      <a:pt x="1091" y="156"/>
                    </a:lnTo>
                    <a:cubicBezTo>
                      <a:pt x="1045" y="176"/>
                      <a:pt x="999" y="193"/>
                      <a:pt x="952" y="212"/>
                    </a:cubicBezTo>
                    <a:lnTo>
                      <a:pt x="814" y="268"/>
                    </a:lnTo>
                    <a:lnTo>
                      <a:pt x="680" y="327"/>
                    </a:lnTo>
                    <a:cubicBezTo>
                      <a:pt x="636" y="346"/>
                      <a:pt x="594" y="369"/>
                      <a:pt x="550" y="390"/>
                    </a:cubicBezTo>
                    <a:cubicBezTo>
                      <a:pt x="509" y="411"/>
                      <a:pt x="469" y="433"/>
                      <a:pt x="427" y="456"/>
                    </a:cubicBezTo>
                    <a:cubicBezTo>
                      <a:pt x="267" y="547"/>
                      <a:pt x="116" y="647"/>
                      <a:pt x="1" y="764"/>
                    </a:cubicBezTo>
                    <a:lnTo>
                      <a:pt x="37" y="788"/>
                    </a:lnTo>
                    <a:cubicBezTo>
                      <a:pt x="210" y="711"/>
                      <a:pt x="396" y="646"/>
                      <a:pt x="589" y="590"/>
                    </a:cubicBezTo>
                    <a:cubicBezTo>
                      <a:pt x="637" y="575"/>
                      <a:pt x="684" y="562"/>
                      <a:pt x="733" y="548"/>
                    </a:cubicBezTo>
                    <a:cubicBezTo>
                      <a:pt x="783" y="537"/>
                      <a:pt x="832" y="522"/>
                      <a:pt x="882" y="511"/>
                    </a:cubicBezTo>
                    <a:lnTo>
                      <a:pt x="1030" y="473"/>
                    </a:lnTo>
                    <a:lnTo>
                      <a:pt x="1181" y="438"/>
                    </a:lnTo>
                    <a:cubicBezTo>
                      <a:pt x="1233" y="427"/>
                      <a:pt x="1284" y="417"/>
                      <a:pt x="1338" y="407"/>
                    </a:cubicBezTo>
                    <a:lnTo>
                      <a:pt x="1498" y="382"/>
                    </a:lnTo>
                    <a:cubicBezTo>
                      <a:pt x="1606" y="366"/>
                      <a:pt x="1706" y="344"/>
                      <a:pt x="1799" y="312"/>
                    </a:cubicBezTo>
                    <a:cubicBezTo>
                      <a:pt x="1893" y="281"/>
                      <a:pt x="1982" y="247"/>
                      <a:pt x="2070" y="207"/>
                    </a:cubicBezTo>
                    <a:cubicBezTo>
                      <a:pt x="2113" y="186"/>
                      <a:pt x="2155" y="165"/>
                      <a:pt x="2197" y="141"/>
                    </a:cubicBezTo>
                    <a:cubicBezTo>
                      <a:pt x="2239" y="118"/>
                      <a:pt x="2280" y="93"/>
                      <a:pt x="2317" y="63"/>
                    </a:cubicBezTo>
                    <a:lnTo>
                      <a:pt x="2295" y="33"/>
                    </a:lnTo>
                    <a:cubicBezTo>
                      <a:pt x="2154" y="9"/>
                      <a:pt x="2024" y="2"/>
                      <a:pt x="1899"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2130;p31"/>
              <p:cNvSpPr/>
              <p:nvPr>
                <p:custDataLst>
                  <p:tags r:id="rId130"/>
                </p:custDataLst>
              </p:nvPr>
            </p:nvSpPr>
            <p:spPr>
              <a:xfrm>
                <a:off x="12325672" y="1575537"/>
                <a:ext cx="199275" cy="225434"/>
              </a:xfrm>
              <a:custGeom>
                <a:avLst/>
                <a:gdLst/>
                <a:ahLst/>
                <a:cxnLst/>
                <a:rect l="l" t="t" r="r" b="b"/>
                <a:pathLst>
                  <a:path w="2590" h="2930" extrusionOk="0">
                    <a:moveTo>
                      <a:pt x="2588" y="1"/>
                    </a:moveTo>
                    <a:cubicBezTo>
                      <a:pt x="1442" y="661"/>
                      <a:pt x="487" y="1692"/>
                      <a:pt x="0" y="2929"/>
                    </a:cubicBezTo>
                    <a:cubicBezTo>
                      <a:pt x="529" y="1683"/>
                      <a:pt x="1476" y="758"/>
                      <a:pt x="2590" y="4"/>
                    </a:cubicBezTo>
                    <a:lnTo>
                      <a:pt x="2588" y="1"/>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2131;p31"/>
              <p:cNvSpPr/>
              <p:nvPr>
                <p:custDataLst>
                  <p:tags r:id="rId131"/>
                </p:custDataLst>
              </p:nvPr>
            </p:nvSpPr>
            <p:spPr>
              <a:xfrm>
                <a:off x="12325903" y="1670481"/>
                <a:ext cx="198274" cy="130644"/>
              </a:xfrm>
              <a:custGeom>
                <a:avLst/>
                <a:gdLst/>
                <a:ahLst/>
                <a:cxnLst/>
                <a:rect l="l" t="t" r="r" b="b"/>
                <a:pathLst>
                  <a:path w="2577" h="1698" extrusionOk="0">
                    <a:moveTo>
                      <a:pt x="2575" y="1"/>
                    </a:moveTo>
                    <a:cubicBezTo>
                      <a:pt x="1569" y="280"/>
                      <a:pt x="689" y="924"/>
                      <a:pt x="0" y="1697"/>
                    </a:cubicBezTo>
                    <a:cubicBezTo>
                      <a:pt x="354" y="1333"/>
                      <a:pt x="753" y="978"/>
                      <a:pt x="1189" y="699"/>
                    </a:cubicBezTo>
                    <a:cubicBezTo>
                      <a:pt x="1626" y="419"/>
                      <a:pt x="2091" y="191"/>
                      <a:pt x="2576" y="6"/>
                    </a:cubicBezTo>
                    <a:lnTo>
                      <a:pt x="2575" y="1"/>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2132;p31"/>
              <p:cNvSpPr/>
              <p:nvPr>
                <p:custDataLst>
                  <p:tags r:id="rId132"/>
                </p:custDataLst>
              </p:nvPr>
            </p:nvSpPr>
            <p:spPr>
              <a:xfrm>
                <a:off x="12325903" y="1745113"/>
                <a:ext cx="176193" cy="55858"/>
              </a:xfrm>
              <a:custGeom>
                <a:avLst/>
                <a:gdLst/>
                <a:ahLst/>
                <a:cxnLst/>
                <a:rect l="l" t="t" r="r" b="b"/>
                <a:pathLst>
                  <a:path w="2290" h="726" extrusionOk="0">
                    <a:moveTo>
                      <a:pt x="2289" y="0"/>
                    </a:moveTo>
                    <a:cubicBezTo>
                      <a:pt x="1887" y="36"/>
                      <a:pt x="1491" y="122"/>
                      <a:pt x="1105" y="242"/>
                    </a:cubicBezTo>
                    <a:cubicBezTo>
                      <a:pt x="722" y="360"/>
                      <a:pt x="336" y="500"/>
                      <a:pt x="0" y="725"/>
                    </a:cubicBezTo>
                    <a:cubicBezTo>
                      <a:pt x="691" y="323"/>
                      <a:pt x="1513" y="181"/>
                      <a:pt x="2290" y="6"/>
                    </a:cubicBezTo>
                    <a:lnTo>
                      <a:pt x="2289" y="0"/>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48" name="组合 147"/>
          <p:cNvGrpSpPr/>
          <p:nvPr/>
        </p:nvGrpSpPr>
        <p:grpSpPr>
          <a:xfrm>
            <a:off x="359410" y="2292985"/>
            <a:ext cx="493395" cy="344170"/>
            <a:chOff x="65" y="6371"/>
            <a:chExt cx="2597" cy="1812"/>
          </a:xfrm>
        </p:grpSpPr>
        <p:grpSp>
          <p:nvGrpSpPr>
            <p:cNvPr id="149" name="Google Shape;2126;p31"/>
            <p:cNvGrpSpPr/>
            <p:nvPr/>
          </p:nvGrpSpPr>
          <p:grpSpPr>
            <a:xfrm rot="1073164" flipH="1">
              <a:off x="65" y="6371"/>
              <a:ext cx="1611" cy="1812"/>
              <a:chOff x="12324056" y="1574768"/>
              <a:chExt cx="202121" cy="227358"/>
            </a:xfrm>
          </p:grpSpPr>
          <p:sp>
            <p:nvSpPr>
              <p:cNvPr id="150" name="Google Shape;2127;p31"/>
              <p:cNvSpPr/>
              <p:nvPr>
                <p:custDataLst>
                  <p:tags r:id="rId121"/>
                </p:custDataLst>
              </p:nvPr>
            </p:nvSpPr>
            <p:spPr>
              <a:xfrm>
                <a:off x="12324056" y="1574768"/>
                <a:ext cx="202121" cy="226896"/>
              </a:xfrm>
              <a:custGeom>
                <a:avLst/>
                <a:gdLst/>
                <a:ahLst/>
                <a:cxnLst/>
                <a:rect l="l" t="t" r="r" b="b"/>
                <a:pathLst>
                  <a:path w="2627" h="2949" extrusionOk="0">
                    <a:moveTo>
                      <a:pt x="2590" y="0"/>
                    </a:moveTo>
                    <a:cubicBezTo>
                      <a:pt x="2488" y="32"/>
                      <a:pt x="2390" y="68"/>
                      <a:pt x="2295" y="106"/>
                    </a:cubicBezTo>
                    <a:cubicBezTo>
                      <a:pt x="2202" y="144"/>
                      <a:pt x="2112" y="188"/>
                      <a:pt x="2025" y="231"/>
                    </a:cubicBezTo>
                    <a:cubicBezTo>
                      <a:pt x="1940" y="275"/>
                      <a:pt x="1858" y="322"/>
                      <a:pt x="1776" y="371"/>
                    </a:cubicBezTo>
                    <a:cubicBezTo>
                      <a:pt x="1700" y="420"/>
                      <a:pt x="1623" y="471"/>
                      <a:pt x="1549" y="523"/>
                    </a:cubicBezTo>
                    <a:cubicBezTo>
                      <a:pt x="1477" y="577"/>
                      <a:pt x="1408" y="632"/>
                      <a:pt x="1343" y="690"/>
                    </a:cubicBezTo>
                    <a:cubicBezTo>
                      <a:pt x="1280" y="748"/>
                      <a:pt x="1223" y="810"/>
                      <a:pt x="1165" y="871"/>
                    </a:cubicBezTo>
                    <a:lnTo>
                      <a:pt x="1008" y="1062"/>
                    </a:lnTo>
                    <a:cubicBezTo>
                      <a:pt x="960" y="1128"/>
                      <a:pt x="908" y="1191"/>
                      <a:pt x="857" y="1255"/>
                    </a:cubicBezTo>
                    <a:lnTo>
                      <a:pt x="711" y="1451"/>
                    </a:lnTo>
                    <a:lnTo>
                      <a:pt x="575" y="1650"/>
                    </a:lnTo>
                    <a:lnTo>
                      <a:pt x="451" y="1855"/>
                    </a:lnTo>
                    <a:lnTo>
                      <a:pt x="337" y="2063"/>
                    </a:lnTo>
                    <a:cubicBezTo>
                      <a:pt x="195" y="2344"/>
                      <a:pt x="80" y="2634"/>
                      <a:pt x="0" y="2933"/>
                    </a:cubicBezTo>
                    <a:lnTo>
                      <a:pt x="44" y="2949"/>
                    </a:lnTo>
                    <a:cubicBezTo>
                      <a:pt x="195" y="2675"/>
                      <a:pt x="363" y="2407"/>
                      <a:pt x="556" y="2154"/>
                    </a:cubicBezTo>
                    <a:lnTo>
                      <a:pt x="704" y="1963"/>
                    </a:lnTo>
                    <a:lnTo>
                      <a:pt x="861" y="1779"/>
                    </a:lnTo>
                    <a:lnTo>
                      <a:pt x="1022" y="1596"/>
                    </a:lnTo>
                    <a:lnTo>
                      <a:pt x="1192" y="1419"/>
                    </a:lnTo>
                    <a:cubicBezTo>
                      <a:pt x="1253" y="1361"/>
                      <a:pt x="1312" y="1304"/>
                      <a:pt x="1375" y="1248"/>
                    </a:cubicBezTo>
                    <a:lnTo>
                      <a:pt x="1571" y="1083"/>
                    </a:lnTo>
                    <a:cubicBezTo>
                      <a:pt x="1638" y="1030"/>
                      <a:pt x="1703" y="977"/>
                      <a:pt x="1764" y="919"/>
                    </a:cubicBezTo>
                    <a:cubicBezTo>
                      <a:pt x="1828" y="863"/>
                      <a:pt x="1889" y="807"/>
                      <a:pt x="1946" y="748"/>
                    </a:cubicBezTo>
                    <a:cubicBezTo>
                      <a:pt x="2006" y="691"/>
                      <a:pt x="2065" y="633"/>
                      <a:pt x="2123" y="574"/>
                    </a:cubicBezTo>
                    <a:cubicBezTo>
                      <a:pt x="2182" y="515"/>
                      <a:pt x="2241" y="456"/>
                      <a:pt x="2297" y="397"/>
                    </a:cubicBezTo>
                    <a:cubicBezTo>
                      <a:pt x="2355" y="337"/>
                      <a:pt x="2412" y="278"/>
                      <a:pt x="2467" y="215"/>
                    </a:cubicBezTo>
                    <a:cubicBezTo>
                      <a:pt x="2524" y="154"/>
                      <a:pt x="2578" y="92"/>
                      <a:pt x="2626" y="24"/>
                    </a:cubicBezTo>
                    <a:lnTo>
                      <a:pt x="2590" y="0"/>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2128;p31"/>
              <p:cNvSpPr/>
              <p:nvPr>
                <p:custDataLst>
                  <p:tags r:id="rId122"/>
                </p:custDataLst>
              </p:nvPr>
            </p:nvSpPr>
            <p:spPr>
              <a:xfrm>
                <a:off x="12324441" y="1669712"/>
                <a:ext cx="200736" cy="132260"/>
              </a:xfrm>
              <a:custGeom>
                <a:avLst/>
                <a:gdLst/>
                <a:ahLst/>
                <a:cxnLst/>
                <a:rect l="l" t="t" r="r" b="b"/>
                <a:pathLst>
                  <a:path w="2609" h="1719" extrusionOk="0">
                    <a:moveTo>
                      <a:pt x="2579" y="0"/>
                    </a:moveTo>
                    <a:cubicBezTo>
                      <a:pt x="2488" y="3"/>
                      <a:pt x="2400" y="13"/>
                      <a:pt x="2314" y="24"/>
                    </a:cubicBezTo>
                    <a:cubicBezTo>
                      <a:pt x="2232" y="39"/>
                      <a:pt x="2150" y="52"/>
                      <a:pt x="2071" y="71"/>
                    </a:cubicBezTo>
                    <a:cubicBezTo>
                      <a:pt x="1994" y="89"/>
                      <a:pt x="1916" y="110"/>
                      <a:pt x="1843" y="134"/>
                    </a:cubicBezTo>
                    <a:cubicBezTo>
                      <a:pt x="1771" y="159"/>
                      <a:pt x="1702" y="183"/>
                      <a:pt x="1633" y="211"/>
                    </a:cubicBezTo>
                    <a:cubicBezTo>
                      <a:pt x="1566" y="239"/>
                      <a:pt x="1500" y="269"/>
                      <a:pt x="1441" y="302"/>
                    </a:cubicBezTo>
                    <a:cubicBezTo>
                      <a:pt x="1382" y="336"/>
                      <a:pt x="1326" y="372"/>
                      <a:pt x="1273" y="410"/>
                    </a:cubicBezTo>
                    <a:lnTo>
                      <a:pt x="1122" y="529"/>
                    </a:lnTo>
                    <a:cubicBezTo>
                      <a:pt x="1073" y="569"/>
                      <a:pt x="1023" y="608"/>
                      <a:pt x="973" y="647"/>
                    </a:cubicBezTo>
                    <a:lnTo>
                      <a:pt x="827" y="767"/>
                    </a:lnTo>
                    <a:lnTo>
                      <a:pt x="687" y="890"/>
                    </a:lnTo>
                    <a:lnTo>
                      <a:pt x="556" y="1017"/>
                    </a:lnTo>
                    <a:lnTo>
                      <a:pt x="431" y="1147"/>
                    </a:lnTo>
                    <a:cubicBezTo>
                      <a:pt x="272" y="1324"/>
                      <a:pt x="124" y="1506"/>
                      <a:pt x="1" y="1698"/>
                    </a:cubicBezTo>
                    <a:lnTo>
                      <a:pt x="40" y="1719"/>
                    </a:lnTo>
                    <a:cubicBezTo>
                      <a:pt x="231" y="1559"/>
                      <a:pt x="425" y="1405"/>
                      <a:pt x="632" y="1259"/>
                    </a:cubicBezTo>
                    <a:lnTo>
                      <a:pt x="786" y="1149"/>
                    </a:lnTo>
                    <a:lnTo>
                      <a:pt x="947" y="1043"/>
                    </a:lnTo>
                    <a:lnTo>
                      <a:pt x="1108" y="939"/>
                    </a:lnTo>
                    <a:lnTo>
                      <a:pt x="1275" y="839"/>
                    </a:lnTo>
                    <a:cubicBezTo>
                      <a:pt x="1332" y="806"/>
                      <a:pt x="1390" y="775"/>
                      <a:pt x="1450" y="744"/>
                    </a:cubicBezTo>
                    <a:lnTo>
                      <a:pt x="1634" y="655"/>
                    </a:lnTo>
                    <a:cubicBezTo>
                      <a:pt x="1695" y="626"/>
                      <a:pt x="1756" y="598"/>
                      <a:pt x="1812" y="565"/>
                    </a:cubicBezTo>
                    <a:cubicBezTo>
                      <a:pt x="1871" y="534"/>
                      <a:pt x="1927" y="501"/>
                      <a:pt x="1980" y="467"/>
                    </a:cubicBezTo>
                    <a:cubicBezTo>
                      <a:pt x="2008" y="449"/>
                      <a:pt x="2035" y="433"/>
                      <a:pt x="2062" y="416"/>
                    </a:cubicBezTo>
                    <a:cubicBezTo>
                      <a:pt x="2089" y="400"/>
                      <a:pt x="2116" y="383"/>
                      <a:pt x="2142" y="364"/>
                    </a:cubicBezTo>
                    <a:cubicBezTo>
                      <a:pt x="2196" y="331"/>
                      <a:pt x="2250" y="295"/>
                      <a:pt x="2301" y="259"/>
                    </a:cubicBezTo>
                    <a:cubicBezTo>
                      <a:pt x="2353" y="223"/>
                      <a:pt x="2407" y="187"/>
                      <a:pt x="2458" y="148"/>
                    </a:cubicBezTo>
                    <a:cubicBezTo>
                      <a:pt x="2510" y="112"/>
                      <a:pt x="2562" y="72"/>
                      <a:pt x="2609" y="28"/>
                    </a:cubicBezTo>
                    <a:lnTo>
                      <a:pt x="2579" y="0"/>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129;p31"/>
              <p:cNvSpPr/>
              <p:nvPr>
                <p:custDataLst>
                  <p:tags r:id="rId123"/>
                </p:custDataLst>
              </p:nvPr>
            </p:nvSpPr>
            <p:spPr>
              <a:xfrm>
                <a:off x="12324518" y="1741497"/>
                <a:ext cx="178270" cy="60629"/>
              </a:xfrm>
              <a:custGeom>
                <a:avLst/>
                <a:gdLst/>
                <a:ahLst/>
                <a:cxnLst/>
                <a:rect l="l" t="t" r="r" b="b"/>
                <a:pathLst>
                  <a:path w="2317" h="788" extrusionOk="0">
                    <a:moveTo>
                      <a:pt x="1899" y="1"/>
                    </a:moveTo>
                    <a:cubicBezTo>
                      <a:pt x="1775" y="1"/>
                      <a:pt x="1655" y="10"/>
                      <a:pt x="1541" y="25"/>
                    </a:cubicBezTo>
                    <a:cubicBezTo>
                      <a:pt x="1486" y="32"/>
                      <a:pt x="1430" y="41"/>
                      <a:pt x="1378" y="54"/>
                    </a:cubicBezTo>
                    <a:cubicBezTo>
                      <a:pt x="1326" y="67"/>
                      <a:pt x="1277" y="83"/>
                      <a:pt x="1230" y="100"/>
                    </a:cubicBezTo>
                    <a:lnTo>
                      <a:pt x="1091" y="156"/>
                    </a:lnTo>
                    <a:cubicBezTo>
                      <a:pt x="1045" y="176"/>
                      <a:pt x="999" y="193"/>
                      <a:pt x="952" y="212"/>
                    </a:cubicBezTo>
                    <a:lnTo>
                      <a:pt x="814" y="268"/>
                    </a:lnTo>
                    <a:lnTo>
                      <a:pt x="680" y="327"/>
                    </a:lnTo>
                    <a:cubicBezTo>
                      <a:pt x="636" y="346"/>
                      <a:pt x="594" y="369"/>
                      <a:pt x="550" y="390"/>
                    </a:cubicBezTo>
                    <a:cubicBezTo>
                      <a:pt x="509" y="411"/>
                      <a:pt x="469" y="433"/>
                      <a:pt x="427" y="456"/>
                    </a:cubicBezTo>
                    <a:cubicBezTo>
                      <a:pt x="267" y="547"/>
                      <a:pt x="116" y="647"/>
                      <a:pt x="1" y="764"/>
                    </a:cubicBezTo>
                    <a:lnTo>
                      <a:pt x="37" y="788"/>
                    </a:lnTo>
                    <a:cubicBezTo>
                      <a:pt x="210" y="711"/>
                      <a:pt x="396" y="646"/>
                      <a:pt x="589" y="590"/>
                    </a:cubicBezTo>
                    <a:cubicBezTo>
                      <a:pt x="637" y="575"/>
                      <a:pt x="684" y="562"/>
                      <a:pt x="733" y="548"/>
                    </a:cubicBezTo>
                    <a:cubicBezTo>
                      <a:pt x="783" y="537"/>
                      <a:pt x="832" y="522"/>
                      <a:pt x="882" y="511"/>
                    </a:cubicBezTo>
                    <a:lnTo>
                      <a:pt x="1030" y="473"/>
                    </a:lnTo>
                    <a:lnTo>
                      <a:pt x="1181" y="438"/>
                    </a:lnTo>
                    <a:cubicBezTo>
                      <a:pt x="1233" y="427"/>
                      <a:pt x="1284" y="417"/>
                      <a:pt x="1338" y="407"/>
                    </a:cubicBezTo>
                    <a:lnTo>
                      <a:pt x="1498" y="382"/>
                    </a:lnTo>
                    <a:cubicBezTo>
                      <a:pt x="1606" y="366"/>
                      <a:pt x="1706" y="344"/>
                      <a:pt x="1799" y="312"/>
                    </a:cubicBezTo>
                    <a:cubicBezTo>
                      <a:pt x="1893" y="281"/>
                      <a:pt x="1982" y="247"/>
                      <a:pt x="2070" y="207"/>
                    </a:cubicBezTo>
                    <a:cubicBezTo>
                      <a:pt x="2113" y="186"/>
                      <a:pt x="2155" y="165"/>
                      <a:pt x="2197" y="141"/>
                    </a:cubicBezTo>
                    <a:cubicBezTo>
                      <a:pt x="2239" y="118"/>
                      <a:pt x="2280" y="93"/>
                      <a:pt x="2317" y="63"/>
                    </a:cubicBezTo>
                    <a:lnTo>
                      <a:pt x="2295" y="33"/>
                    </a:lnTo>
                    <a:cubicBezTo>
                      <a:pt x="2154" y="9"/>
                      <a:pt x="2024" y="2"/>
                      <a:pt x="1899"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2130;p31"/>
              <p:cNvSpPr/>
              <p:nvPr>
                <p:custDataLst>
                  <p:tags r:id="rId124"/>
                </p:custDataLst>
              </p:nvPr>
            </p:nvSpPr>
            <p:spPr>
              <a:xfrm>
                <a:off x="12325672" y="1575537"/>
                <a:ext cx="199275" cy="225434"/>
              </a:xfrm>
              <a:custGeom>
                <a:avLst/>
                <a:gdLst/>
                <a:ahLst/>
                <a:cxnLst/>
                <a:rect l="l" t="t" r="r" b="b"/>
                <a:pathLst>
                  <a:path w="2590" h="2930" extrusionOk="0">
                    <a:moveTo>
                      <a:pt x="2588" y="1"/>
                    </a:moveTo>
                    <a:cubicBezTo>
                      <a:pt x="1442" y="661"/>
                      <a:pt x="487" y="1692"/>
                      <a:pt x="0" y="2929"/>
                    </a:cubicBezTo>
                    <a:cubicBezTo>
                      <a:pt x="529" y="1683"/>
                      <a:pt x="1476" y="758"/>
                      <a:pt x="2590" y="4"/>
                    </a:cubicBezTo>
                    <a:lnTo>
                      <a:pt x="2588" y="1"/>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2131;p31"/>
              <p:cNvSpPr/>
              <p:nvPr>
                <p:custDataLst>
                  <p:tags r:id="rId125"/>
                </p:custDataLst>
              </p:nvPr>
            </p:nvSpPr>
            <p:spPr>
              <a:xfrm>
                <a:off x="12325903" y="1670481"/>
                <a:ext cx="198274" cy="130644"/>
              </a:xfrm>
              <a:custGeom>
                <a:avLst/>
                <a:gdLst/>
                <a:ahLst/>
                <a:cxnLst/>
                <a:rect l="l" t="t" r="r" b="b"/>
                <a:pathLst>
                  <a:path w="2577" h="1698" extrusionOk="0">
                    <a:moveTo>
                      <a:pt x="2575" y="1"/>
                    </a:moveTo>
                    <a:cubicBezTo>
                      <a:pt x="1569" y="280"/>
                      <a:pt x="689" y="924"/>
                      <a:pt x="0" y="1697"/>
                    </a:cubicBezTo>
                    <a:cubicBezTo>
                      <a:pt x="354" y="1333"/>
                      <a:pt x="753" y="978"/>
                      <a:pt x="1189" y="699"/>
                    </a:cubicBezTo>
                    <a:cubicBezTo>
                      <a:pt x="1626" y="419"/>
                      <a:pt x="2091" y="191"/>
                      <a:pt x="2576" y="6"/>
                    </a:cubicBezTo>
                    <a:lnTo>
                      <a:pt x="2575" y="1"/>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2132;p31"/>
              <p:cNvSpPr/>
              <p:nvPr>
                <p:custDataLst>
                  <p:tags r:id="rId126"/>
                </p:custDataLst>
              </p:nvPr>
            </p:nvSpPr>
            <p:spPr>
              <a:xfrm>
                <a:off x="12325903" y="1745113"/>
                <a:ext cx="176193" cy="55858"/>
              </a:xfrm>
              <a:custGeom>
                <a:avLst/>
                <a:gdLst/>
                <a:ahLst/>
                <a:cxnLst/>
                <a:rect l="l" t="t" r="r" b="b"/>
                <a:pathLst>
                  <a:path w="2290" h="726" extrusionOk="0">
                    <a:moveTo>
                      <a:pt x="2289" y="0"/>
                    </a:moveTo>
                    <a:cubicBezTo>
                      <a:pt x="1887" y="36"/>
                      <a:pt x="1491" y="122"/>
                      <a:pt x="1105" y="242"/>
                    </a:cubicBezTo>
                    <a:cubicBezTo>
                      <a:pt x="722" y="360"/>
                      <a:pt x="336" y="500"/>
                      <a:pt x="0" y="725"/>
                    </a:cubicBezTo>
                    <a:cubicBezTo>
                      <a:pt x="691" y="323"/>
                      <a:pt x="1513" y="181"/>
                      <a:pt x="2290" y="6"/>
                    </a:cubicBezTo>
                    <a:lnTo>
                      <a:pt x="2289" y="0"/>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6" name="Google Shape;2126;p31"/>
            <p:cNvGrpSpPr/>
            <p:nvPr/>
          </p:nvGrpSpPr>
          <p:grpSpPr>
            <a:xfrm rot="20526835">
              <a:off x="1052" y="6371"/>
              <a:ext cx="1611" cy="1812"/>
              <a:chOff x="12324056" y="1574768"/>
              <a:chExt cx="202121" cy="227358"/>
            </a:xfrm>
          </p:grpSpPr>
          <p:sp>
            <p:nvSpPr>
              <p:cNvPr id="157" name="Google Shape;2127;p31"/>
              <p:cNvSpPr/>
              <p:nvPr>
                <p:custDataLst>
                  <p:tags r:id="rId115"/>
                </p:custDataLst>
              </p:nvPr>
            </p:nvSpPr>
            <p:spPr>
              <a:xfrm>
                <a:off x="12324056" y="1574768"/>
                <a:ext cx="202121" cy="226896"/>
              </a:xfrm>
              <a:custGeom>
                <a:avLst/>
                <a:gdLst/>
                <a:ahLst/>
                <a:cxnLst/>
                <a:rect l="l" t="t" r="r" b="b"/>
                <a:pathLst>
                  <a:path w="2627" h="2949" extrusionOk="0">
                    <a:moveTo>
                      <a:pt x="2590" y="0"/>
                    </a:moveTo>
                    <a:cubicBezTo>
                      <a:pt x="2488" y="32"/>
                      <a:pt x="2390" y="68"/>
                      <a:pt x="2295" y="106"/>
                    </a:cubicBezTo>
                    <a:cubicBezTo>
                      <a:pt x="2202" y="144"/>
                      <a:pt x="2112" y="188"/>
                      <a:pt x="2025" y="231"/>
                    </a:cubicBezTo>
                    <a:cubicBezTo>
                      <a:pt x="1940" y="275"/>
                      <a:pt x="1858" y="322"/>
                      <a:pt x="1776" y="371"/>
                    </a:cubicBezTo>
                    <a:cubicBezTo>
                      <a:pt x="1700" y="420"/>
                      <a:pt x="1623" y="471"/>
                      <a:pt x="1549" y="523"/>
                    </a:cubicBezTo>
                    <a:cubicBezTo>
                      <a:pt x="1477" y="577"/>
                      <a:pt x="1408" y="632"/>
                      <a:pt x="1343" y="690"/>
                    </a:cubicBezTo>
                    <a:cubicBezTo>
                      <a:pt x="1280" y="748"/>
                      <a:pt x="1223" y="810"/>
                      <a:pt x="1165" y="871"/>
                    </a:cubicBezTo>
                    <a:lnTo>
                      <a:pt x="1008" y="1062"/>
                    </a:lnTo>
                    <a:cubicBezTo>
                      <a:pt x="960" y="1128"/>
                      <a:pt x="908" y="1191"/>
                      <a:pt x="857" y="1255"/>
                    </a:cubicBezTo>
                    <a:lnTo>
                      <a:pt x="711" y="1451"/>
                    </a:lnTo>
                    <a:lnTo>
                      <a:pt x="575" y="1650"/>
                    </a:lnTo>
                    <a:lnTo>
                      <a:pt x="451" y="1855"/>
                    </a:lnTo>
                    <a:lnTo>
                      <a:pt x="337" y="2063"/>
                    </a:lnTo>
                    <a:cubicBezTo>
                      <a:pt x="195" y="2344"/>
                      <a:pt x="80" y="2634"/>
                      <a:pt x="0" y="2933"/>
                    </a:cubicBezTo>
                    <a:lnTo>
                      <a:pt x="44" y="2949"/>
                    </a:lnTo>
                    <a:cubicBezTo>
                      <a:pt x="195" y="2675"/>
                      <a:pt x="363" y="2407"/>
                      <a:pt x="556" y="2154"/>
                    </a:cubicBezTo>
                    <a:lnTo>
                      <a:pt x="704" y="1963"/>
                    </a:lnTo>
                    <a:lnTo>
                      <a:pt x="861" y="1779"/>
                    </a:lnTo>
                    <a:lnTo>
                      <a:pt x="1022" y="1596"/>
                    </a:lnTo>
                    <a:lnTo>
                      <a:pt x="1192" y="1419"/>
                    </a:lnTo>
                    <a:cubicBezTo>
                      <a:pt x="1253" y="1361"/>
                      <a:pt x="1312" y="1304"/>
                      <a:pt x="1375" y="1248"/>
                    </a:cubicBezTo>
                    <a:lnTo>
                      <a:pt x="1571" y="1083"/>
                    </a:lnTo>
                    <a:cubicBezTo>
                      <a:pt x="1638" y="1030"/>
                      <a:pt x="1703" y="977"/>
                      <a:pt x="1764" y="919"/>
                    </a:cubicBezTo>
                    <a:cubicBezTo>
                      <a:pt x="1828" y="863"/>
                      <a:pt x="1889" y="807"/>
                      <a:pt x="1946" y="748"/>
                    </a:cubicBezTo>
                    <a:cubicBezTo>
                      <a:pt x="2006" y="691"/>
                      <a:pt x="2065" y="633"/>
                      <a:pt x="2123" y="574"/>
                    </a:cubicBezTo>
                    <a:cubicBezTo>
                      <a:pt x="2182" y="515"/>
                      <a:pt x="2241" y="456"/>
                      <a:pt x="2297" y="397"/>
                    </a:cubicBezTo>
                    <a:cubicBezTo>
                      <a:pt x="2355" y="337"/>
                      <a:pt x="2412" y="278"/>
                      <a:pt x="2467" y="215"/>
                    </a:cubicBezTo>
                    <a:cubicBezTo>
                      <a:pt x="2524" y="154"/>
                      <a:pt x="2578" y="92"/>
                      <a:pt x="2626" y="24"/>
                    </a:cubicBezTo>
                    <a:lnTo>
                      <a:pt x="2590" y="0"/>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2128;p31"/>
              <p:cNvSpPr/>
              <p:nvPr>
                <p:custDataLst>
                  <p:tags r:id="rId116"/>
                </p:custDataLst>
              </p:nvPr>
            </p:nvSpPr>
            <p:spPr>
              <a:xfrm>
                <a:off x="12324441" y="1669712"/>
                <a:ext cx="200736" cy="132260"/>
              </a:xfrm>
              <a:custGeom>
                <a:avLst/>
                <a:gdLst/>
                <a:ahLst/>
                <a:cxnLst/>
                <a:rect l="l" t="t" r="r" b="b"/>
                <a:pathLst>
                  <a:path w="2609" h="1719" extrusionOk="0">
                    <a:moveTo>
                      <a:pt x="2579" y="0"/>
                    </a:moveTo>
                    <a:cubicBezTo>
                      <a:pt x="2488" y="3"/>
                      <a:pt x="2400" y="13"/>
                      <a:pt x="2314" y="24"/>
                    </a:cubicBezTo>
                    <a:cubicBezTo>
                      <a:pt x="2232" y="39"/>
                      <a:pt x="2150" y="52"/>
                      <a:pt x="2071" y="71"/>
                    </a:cubicBezTo>
                    <a:cubicBezTo>
                      <a:pt x="1994" y="89"/>
                      <a:pt x="1916" y="110"/>
                      <a:pt x="1843" y="134"/>
                    </a:cubicBezTo>
                    <a:cubicBezTo>
                      <a:pt x="1771" y="159"/>
                      <a:pt x="1702" y="183"/>
                      <a:pt x="1633" y="211"/>
                    </a:cubicBezTo>
                    <a:cubicBezTo>
                      <a:pt x="1566" y="239"/>
                      <a:pt x="1500" y="269"/>
                      <a:pt x="1441" y="302"/>
                    </a:cubicBezTo>
                    <a:cubicBezTo>
                      <a:pt x="1382" y="336"/>
                      <a:pt x="1326" y="372"/>
                      <a:pt x="1273" y="410"/>
                    </a:cubicBezTo>
                    <a:lnTo>
                      <a:pt x="1122" y="529"/>
                    </a:lnTo>
                    <a:cubicBezTo>
                      <a:pt x="1073" y="569"/>
                      <a:pt x="1023" y="608"/>
                      <a:pt x="973" y="647"/>
                    </a:cubicBezTo>
                    <a:lnTo>
                      <a:pt x="827" y="767"/>
                    </a:lnTo>
                    <a:lnTo>
                      <a:pt x="687" y="890"/>
                    </a:lnTo>
                    <a:lnTo>
                      <a:pt x="556" y="1017"/>
                    </a:lnTo>
                    <a:lnTo>
                      <a:pt x="431" y="1147"/>
                    </a:lnTo>
                    <a:cubicBezTo>
                      <a:pt x="272" y="1324"/>
                      <a:pt x="124" y="1506"/>
                      <a:pt x="1" y="1698"/>
                    </a:cubicBezTo>
                    <a:lnTo>
                      <a:pt x="40" y="1719"/>
                    </a:lnTo>
                    <a:cubicBezTo>
                      <a:pt x="231" y="1559"/>
                      <a:pt x="425" y="1405"/>
                      <a:pt x="632" y="1259"/>
                    </a:cubicBezTo>
                    <a:lnTo>
                      <a:pt x="786" y="1149"/>
                    </a:lnTo>
                    <a:lnTo>
                      <a:pt x="947" y="1043"/>
                    </a:lnTo>
                    <a:lnTo>
                      <a:pt x="1108" y="939"/>
                    </a:lnTo>
                    <a:lnTo>
                      <a:pt x="1275" y="839"/>
                    </a:lnTo>
                    <a:cubicBezTo>
                      <a:pt x="1332" y="806"/>
                      <a:pt x="1390" y="775"/>
                      <a:pt x="1450" y="744"/>
                    </a:cubicBezTo>
                    <a:lnTo>
                      <a:pt x="1634" y="655"/>
                    </a:lnTo>
                    <a:cubicBezTo>
                      <a:pt x="1695" y="626"/>
                      <a:pt x="1756" y="598"/>
                      <a:pt x="1812" y="565"/>
                    </a:cubicBezTo>
                    <a:cubicBezTo>
                      <a:pt x="1871" y="534"/>
                      <a:pt x="1927" y="501"/>
                      <a:pt x="1980" y="467"/>
                    </a:cubicBezTo>
                    <a:cubicBezTo>
                      <a:pt x="2008" y="449"/>
                      <a:pt x="2035" y="433"/>
                      <a:pt x="2062" y="416"/>
                    </a:cubicBezTo>
                    <a:cubicBezTo>
                      <a:pt x="2089" y="400"/>
                      <a:pt x="2116" y="383"/>
                      <a:pt x="2142" y="364"/>
                    </a:cubicBezTo>
                    <a:cubicBezTo>
                      <a:pt x="2196" y="331"/>
                      <a:pt x="2250" y="295"/>
                      <a:pt x="2301" y="259"/>
                    </a:cubicBezTo>
                    <a:cubicBezTo>
                      <a:pt x="2353" y="223"/>
                      <a:pt x="2407" y="187"/>
                      <a:pt x="2458" y="148"/>
                    </a:cubicBezTo>
                    <a:cubicBezTo>
                      <a:pt x="2510" y="112"/>
                      <a:pt x="2562" y="72"/>
                      <a:pt x="2609" y="28"/>
                    </a:cubicBezTo>
                    <a:lnTo>
                      <a:pt x="2579" y="0"/>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2129;p31"/>
              <p:cNvSpPr/>
              <p:nvPr>
                <p:custDataLst>
                  <p:tags r:id="rId117"/>
                </p:custDataLst>
              </p:nvPr>
            </p:nvSpPr>
            <p:spPr>
              <a:xfrm>
                <a:off x="12324518" y="1741497"/>
                <a:ext cx="178270" cy="60629"/>
              </a:xfrm>
              <a:custGeom>
                <a:avLst/>
                <a:gdLst/>
                <a:ahLst/>
                <a:cxnLst/>
                <a:rect l="l" t="t" r="r" b="b"/>
                <a:pathLst>
                  <a:path w="2317" h="788" extrusionOk="0">
                    <a:moveTo>
                      <a:pt x="1899" y="1"/>
                    </a:moveTo>
                    <a:cubicBezTo>
                      <a:pt x="1775" y="1"/>
                      <a:pt x="1655" y="10"/>
                      <a:pt x="1541" y="25"/>
                    </a:cubicBezTo>
                    <a:cubicBezTo>
                      <a:pt x="1486" y="32"/>
                      <a:pt x="1430" y="41"/>
                      <a:pt x="1378" y="54"/>
                    </a:cubicBezTo>
                    <a:cubicBezTo>
                      <a:pt x="1326" y="67"/>
                      <a:pt x="1277" y="83"/>
                      <a:pt x="1230" y="100"/>
                    </a:cubicBezTo>
                    <a:lnTo>
                      <a:pt x="1091" y="156"/>
                    </a:lnTo>
                    <a:cubicBezTo>
                      <a:pt x="1045" y="176"/>
                      <a:pt x="999" y="193"/>
                      <a:pt x="952" y="212"/>
                    </a:cubicBezTo>
                    <a:lnTo>
                      <a:pt x="814" y="268"/>
                    </a:lnTo>
                    <a:lnTo>
                      <a:pt x="680" y="327"/>
                    </a:lnTo>
                    <a:cubicBezTo>
                      <a:pt x="636" y="346"/>
                      <a:pt x="594" y="369"/>
                      <a:pt x="550" y="390"/>
                    </a:cubicBezTo>
                    <a:cubicBezTo>
                      <a:pt x="509" y="411"/>
                      <a:pt x="469" y="433"/>
                      <a:pt x="427" y="456"/>
                    </a:cubicBezTo>
                    <a:cubicBezTo>
                      <a:pt x="267" y="547"/>
                      <a:pt x="116" y="647"/>
                      <a:pt x="1" y="764"/>
                    </a:cubicBezTo>
                    <a:lnTo>
                      <a:pt x="37" y="788"/>
                    </a:lnTo>
                    <a:cubicBezTo>
                      <a:pt x="210" y="711"/>
                      <a:pt x="396" y="646"/>
                      <a:pt x="589" y="590"/>
                    </a:cubicBezTo>
                    <a:cubicBezTo>
                      <a:pt x="637" y="575"/>
                      <a:pt x="684" y="562"/>
                      <a:pt x="733" y="548"/>
                    </a:cubicBezTo>
                    <a:cubicBezTo>
                      <a:pt x="783" y="537"/>
                      <a:pt x="832" y="522"/>
                      <a:pt x="882" y="511"/>
                    </a:cubicBezTo>
                    <a:lnTo>
                      <a:pt x="1030" y="473"/>
                    </a:lnTo>
                    <a:lnTo>
                      <a:pt x="1181" y="438"/>
                    </a:lnTo>
                    <a:cubicBezTo>
                      <a:pt x="1233" y="427"/>
                      <a:pt x="1284" y="417"/>
                      <a:pt x="1338" y="407"/>
                    </a:cubicBezTo>
                    <a:lnTo>
                      <a:pt x="1498" y="382"/>
                    </a:lnTo>
                    <a:cubicBezTo>
                      <a:pt x="1606" y="366"/>
                      <a:pt x="1706" y="344"/>
                      <a:pt x="1799" y="312"/>
                    </a:cubicBezTo>
                    <a:cubicBezTo>
                      <a:pt x="1893" y="281"/>
                      <a:pt x="1982" y="247"/>
                      <a:pt x="2070" y="207"/>
                    </a:cubicBezTo>
                    <a:cubicBezTo>
                      <a:pt x="2113" y="186"/>
                      <a:pt x="2155" y="165"/>
                      <a:pt x="2197" y="141"/>
                    </a:cubicBezTo>
                    <a:cubicBezTo>
                      <a:pt x="2239" y="118"/>
                      <a:pt x="2280" y="93"/>
                      <a:pt x="2317" y="63"/>
                    </a:cubicBezTo>
                    <a:lnTo>
                      <a:pt x="2295" y="33"/>
                    </a:lnTo>
                    <a:cubicBezTo>
                      <a:pt x="2154" y="9"/>
                      <a:pt x="2024" y="2"/>
                      <a:pt x="1899"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2130;p31"/>
              <p:cNvSpPr/>
              <p:nvPr>
                <p:custDataLst>
                  <p:tags r:id="rId118"/>
                </p:custDataLst>
              </p:nvPr>
            </p:nvSpPr>
            <p:spPr>
              <a:xfrm>
                <a:off x="12325672" y="1575537"/>
                <a:ext cx="199275" cy="225434"/>
              </a:xfrm>
              <a:custGeom>
                <a:avLst/>
                <a:gdLst/>
                <a:ahLst/>
                <a:cxnLst/>
                <a:rect l="l" t="t" r="r" b="b"/>
                <a:pathLst>
                  <a:path w="2590" h="2930" extrusionOk="0">
                    <a:moveTo>
                      <a:pt x="2588" y="1"/>
                    </a:moveTo>
                    <a:cubicBezTo>
                      <a:pt x="1442" y="661"/>
                      <a:pt x="487" y="1692"/>
                      <a:pt x="0" y="2929"/>
                    </a:cubicBezTo>
                    <a:cubicBezTo>
                      <a:pt x="529" y="1683"/>
                      <a:pt x="1476" y="758"/>
                      <a:pt x="2590" y="4"/>
                    </a:cubicBezTo>
                    <a:lnTo>
                      <a:pt x="2588" y="1"/>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2131;p31"/>
              <p:cNvSpPr/>
              <p:nvPr>
                <p:custDataLst>
                  <p:tags r:id="rId119"/>
                </p:custDataLst>
              </p:nvPr>
            </p:nvSpPr>
            <p:spPr>
              <a:xfrm>
                <a:off x="12325903" y="1670481"/>
                <a:ext cx="198274" cy="130644"/>
              </a:xfrm>
              <a:custGeom>
                <a:avLst/>
                <a:gdLst/>
                <a:ahLst/>
                <a:cxnLst/>
                <a:rect l="l" t="t" r="r" b="b"/>
                <a:pathLst>
                  <a:path w="2577" h="1698" extrusionOk="0">
                    <a:moveTo>
                      <a:pt x="2575" y="1"/>
                    </a:moveTo>
                    <a:cubicBezTo>
                      <a:pt x="1569" y="280"/>
                      <a:pt x="689" y="924"/>
                      <a:pt x="0" y="1697"/>
                    </a:cubicBezTo>
                    <a:cubicBezTo>
                      <a:pt x="354" y="1333"/>
                      <a:pt x="753" y="978"/>
                      <a:pt x="1189" y="699"/>
                    </a:cubicBezTo>
                    <a:cubicBezTo>
                      <a:pt x="1626" y="419"/>
                      <a:pt x="2091" y="191"/>
                      <a:pt x="2576" y="6"/>
                    </a:cubicBezTo>
                    <a:lnTo>
                      <a:pt x="2575" y="1"/>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2132;p31"/>
              <p:cNvSpPr/>
              <p:nvPr>
                <p:custDataLst>
                  <p:tags r:id="rId120"/>
                </p:custDataLst>
              </p:nvPr>
            </p:nvSpPr>
            <p:spPr>
              <a:xfrm>
                <a:off x="12325903" y="1745113"/>
                <a:ext cx="176193" cy="55858"/>
              </a:xfrm>
              <a:custGeom>
                <a:avLst/>
                <a:gdLst/>
                <a:ahLst/>
                <a:cxnLst/>
                <a:rect l="l" t="t" r="r" b="b"/>
                <a:pathLst>
                  <a:path w="2290" h="726" extrusionOk="0">
                    <a:moveTo>
                      <a:pt x="2289" y="0"/>
                    </a:moveTo>
                    <a:cubicBezTo>
                      <a:pt x="1887" y="36"/>
                      <a:pt x="1491" y="122"/>
                      <a:pt x="1105" y="242"/>
                    </a:cubicBezTo>
                    <a:cubicBezTo>
                      <a:pt x="722" y="360"/>
                      <a:pt x="336" y="500"/>
                      <a:pt x="0" y="725"/>
                    </a:cubicBezTo>
                    <a:cubicBezTo>
                      <a:pt x="691" y="323"/>
                      <a:pt x="1513" y="181"/>
                      <a:pt x="2290" y="6"/>
                    </a:cubicBezTo>
                    <a:lnTo>
                      <a:pt x="2289" y="0"/>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63" name="组合 162"/>
          <p:cNvGrpSpPr/>
          <p:nvPr/>
        </p:nvGrpSpPr>
        <p:grpSpPr>
          <a:xfrm>
            <a:off x="1951990" y="4139565"/>
            <a:ext cx="894715" cy="876300"/>
            <a:chOff x="2984" y="6596"/>
            <a:chExt cx="1409" cy="1380"/>
          </a:xfrm>
        </p:grpSpPr>
        <p:sp>
          <p:nvSpPr>
            <p:cNvPr id="2062" name="Google Shape;2062;p31"/>
            <p:cNvSpPr/>
            <p:nvPr>
              <p:custDataLst>
                <p:tags r:id="rId87"/>
              </p:custDataLst>
            </p:nvPr>
          </p:nvSpPr>
          <p:spPr>
            <a:xfrm rot="2237790">
              <a:off x="3486" y="6622"/>
              <a:ext cx="434" cy="614"/>
            </a:xfrm>
            <a:custGeom>
              <a:avLst/>
              <a:gdLst/>
              <a:ahLst/>
              <a:cxnLst/>
              <a:rect l="l" t="t" r="r" b="b"/>
              <a:pathLst>
                <a:path w="943" h="1333" extrusionOk="0">
                  <a:moveTo>
                    <a:pt x="10" y="1"/>
                  </a:moveTo>
                  <a:lnTo>
                    <a:pt x="0" y="7"/>
                  </a:lnTo>
                  <a:cubicBezTo>
                    <a:pt x="24" y="73"/>
                    <a:pt x="55" y="133"/>
                    <a:pt x="86" y="194"/>
                  </a:cubicBezTo>
                  <a:cubicBezTo>
                    <a:pt x="117" y="253"/>
                    <a:pt x="152" y="313"/>
                    <a:pt x="187" y="370"/>
                  </a:cubicBezTo>
                  <a:cubicBezTo>
                    <a:pt x="223" y="427"/>
                    <a:pt x="263" y="482"/>
                    <a:pt x="305" y="535"/>
                  </a:cubicBezTo>
                  <a:cubicBezTo>
                    <a:pt x="348" y="589"/>
                    <a:pt x="391" y="641"/>
                    <a:pt x="431" y="694"/>
                  </a:cubicBezTo>
                  <a:lnTo>
                    <a:pt x="555" y="855"/>
                  </a:lnTo>
                  <a:lnTo>
                    <a:pt x="680" y="1014"/>
                  </a:lnTo>
                  <a:cubicBezTo>
                    <a:pt x="765" y="1122"/>
                    <a:pt x="847" y="1228"/>
                    <a:pt x="934" y="1333"/>
                  </a:cubicBezTo>
                  <a:lnTo>
                    <a:pt x="942" y="1326"/>
                  </a:lnTo>
                  <a:cubicBezTo>
                    <a:pt x="873" y="1211"/>
                    <a:pt x="800" y="1096"/>
                    <a:pt x="729" y="981"/>
                  </a:cubicBezTo>
                  <a:lnTo>
                    <a:pt x="622" y="809"/>
                  </a:lnTo>
                  <a:lnTo>
                    <a:pt x="512" y="638"/>
                  </a:lnTo>
                  <a:cubicBezTo>
                    <a:pt x="476" y="582"/>
                    <a:pt x="440" y="523"/>
                    <a:pt x="405" y="466"/>
                  </a:cubicBezTo>
                  <a:cubicBezTo>
                    <a:pt x="369" y="409"/>
                    <a:pt x="331" y="354"/>
                    <a:pt x="289" y="300"/>
                  </a:cubicBezTo>
                  <a:cubicBezTo>
                    <a:pt x="247" y="247"/>
                    <a:pt x="203" y="196"/>
                    <a:pt x="158" y="146"/>
                  </a:cubicBezTo>
                  <a:cubicBezTo>
                    <a:pt x="111" y="95"/>
                    <a:pt x="64" y="47"/>
                    <a:pt x="10" y="1"/>
                  </a:cubicBez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31"/>
            <p:cNvSpPr/>
            <p:nvPr>
              <p:custDataLst>
                <p:tags r:id="rId88"/>
              </p:custDataLst>
            </p:nvPr>
          </p:nvSpPr>
          <p:spPr>
            <a:xfrm rot="2237790">
              <a:off x="3473" y="7349"/>
              <a:ext cx="408" cy="570"/>
            </a:xfrm>
            <a:custGeom>
              <a:avLst/>
              <a:gdLst/>
              <a:ahLst/>
              <a:cxnLst/>
              <a:rect l="l" t="t" r="r" b="b"/>
              <a:pathLst>
                <a:path w="887" h="1239" extrusionOk="0">
                  <a:moveTo>
                    <a:pt x="31" y="0"/>
                  </a:moveTo>
                  <a:lnTo>
                    <a:pt x="1" y="21"/>
                  </a:lnTo>
                  <a:lnTo>
                    <a:pt x="857" y="1238"/>
                  </a:lnTo>
                  <a:lnTo>
                    <a:pt x="886" y="1217"/>
                  </a:lnTo>
                  <a:lnTo>
                    <a:pt x="31" y="0"/>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31"/>
            <p:cNvSpPr/>
            <p:nvPr>
              <p:custDataLst>
                <p:tags r:id="rId89"/>
              </p:custDataLst>
            </p:nvPr>
          </p:nvSpPr>
          <p:spPr>
            <a:xfrm rot="2237790">
              <a:off x="3753" y="7097"/>
              <a:ext cx="614" cy="434"/>
            </a:xfrm>
            <a:custGeom>
              <a:avLst/>
              <a:gdLst/>
              <a:ahLst/>
              <a:cxnLst/>
              <a:rect l="l" t="t" r="r" b="b"/>
              <a:pathLst>
                <a:path w="1333" h="943" extrusionOk="0">
                  <a:moveTo>
                    <a:pt x="1326" y="1"/>
                  </a:moveTo>
                  <a:cubicBezTo>
                    <a:pt x="1261" y="25"/>
                    <a:pt x="1200" y="55"/>
                    <a:pt x="1139" y="86"/>
                  </a:cubicBezTo>
                  <a:cubicBezTo>
                    <a:pt x="1080" y="118"/>
                    <a:pt x="1022" y="152"/>
                    <a:pt x="964" y="189"/>
                  </a:cubicBezTo>
                  <a:cubicBezTo>
                    <a:pt x="906" y="225"/>
                    <a:pt x="852" y="264"/>
                    <a:pt x="798" y="305"/>
                  </a:cubicBezTo>
                  <a:cubicBezTo>
                    <a:pt x="744" y="348"/>
                    <a:pt x="692" y="392"/>
                    <a:pt x="639" y="432"/>
                  </a:cubicBezTo>
                  <a:lnTo>
                    <a:pt x="479" y="556"/>
                  </a:lnTo>
                  <a:lnTo>
                    <a:pt x="319" y="681"/>
                  </a:lnTo>
                  <a:cubicBezTo>
                    <a:pt x="211" y="765"/>
                    <a:pt x="105" y="848"/>
                    <a:pt x="1" y="934"/>
                  </a:cubicBezTo>
                  <a:lnTo>
                    <a:pt x="7" y="943"/>
                  </a:lnTo>
                  <a:cubicBezTo>
                    <a:pt x="123" y="874"/>
                    <a:pt x="237" y="801"/>
                    <a:pt x="352" y="731"/>
                  </a:cubicBezTo>
                  <a:lnTo>
                    <a:pt x="524" y="622"/>
                  </a:lnTo>
                  <a:lnTo>
                    <a:pt x="695" y="513"/>
                  </a:lnTo>
                  <a:cubicBezTo>
                    <a:pt x="751" y="476"/>
                    <a:pt x="810" y="441"/>
                    <a:pt x="867" y="405"/>
                  </a:cubicBezTo>
                  <a:cubicBezTo>
                    <a:pt x="925" y="371"/>
                    <a:pt x="979" y="331"/>
                    <a:pt x="1033" y="290"/>
                  </a:cubicBezTo>
                  <a:cubicBezTo>
                    <a:pt x="1086" y="248"/>
                    <a:pt x="1137" y="204"/>
                    <a:pt x="1187" y="158"/>
                  </a:cubicBezTo>
                  <a:cubicBezTo>
                    <a:pt x="1238" y="111"/>
                    <a:pt x="1287" y="64"/>
                    <a:pt x="1332" y="11"/>
                  </a:cubicBezTo>
                  <a:lnTo>
                    <a:pt x="1326" y="1"/>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31"/>
            <p:cNvSpPr/>
            <p:nvPr>
              <p:custDataLst>
                <p:tags r:id="rId90"/>
              </p:custDataLst>
            </p:nvPr>
          </p:nvSpPr>
          <p:spPr>
            <a:xfrm rot="2237790">
              <a:off x="3011" y="7070"/>
              <a:ext cx="613" cy="434"/>
            </a:xfrm>
            <a:custGeom>
              <a:avLst/>
              <a:gdLst/>
              <a:ahLst/>
              <a:cxnLst/>
              <a:rect l="l" t="t" r="r" b="b"/>
              <a:pathLst>
                <a:path w="1332" h="943" extrusionOk="0">
                  <a:moveTo>
                    <a:pt x="1326" y="0"/>
                  </a:moveTo>
                  <a:cubicBezTo>
                    <a:pt x="1210" y="69"/>
                    <a:pt x="1095" y="142"/>
                    <a:pt x="981" y="213"/>
                  </a:cubicBezTo>
                  <a:lnTo>
                    <a:pt x="809" y="320"/>
                  </a:lnTo>
                  <a:lnTo>
                    <a:pt x="637" y="430"/>
                  </a:lnTo>
                  <a:cubicBezTo>
                    <a:pt x="582" y="466"/>
                    <a:pt x="523" y="502"/>
                    <a:pt x="465" y="537"/>
                  </a:cubicBezTo>
                  <a:cubicBezTo>
                    <a:pt x="408" y="573"/>
                    <a:pt x="354" y="611"/>
                    <a:pt x="301" y="653"/>
                  </a:cubicBezTo>
                  <a:cubicBezTo>
                    <a:pt x="246" y="695"/>
                    <a:pt x="196" y="739"/>
                    <a:pt x="145" y="784"/>
                  </a:cubicBezTo>
                  <a:cubicBezTo>
                    <a:pt x="94" y="831"/>
                    <a:pt x="46" y="878"/>
                    <a:pt x="0" y="932"/>
                  </a:cubicBezTo>
                  <a:lnTo>
                    <a:pt x="7" y="943"/>
                  </a:lnTo>
                  <a:cubicBezTo>
                    <a:pt x="72" y="918"/>
                    <a:pt x="134" y="888"/>
                    <a:pt x="193" y="856"/>
                  </a:cubicBezTo>
                  <a:cubicBezTo>
                    <a:pt x="254" y="825"/>
                    <a:pt x="312" y="792"/>
                    <a:pt x="369" y="755"/>
                  </a:cubicBezTo>
                  <a:cubicBezTo>
                    <a:pt x="427" y="718"/>
                    <a:pt x="481" y="679"/>
                    <a:pt x="535" y="637"/>
                  </a:cubicBezTo>
                  <a:cubicBezTo>
                    <a:pt x="588" y="595"/>
                    <a:pt x="641" y="552"/>
                    <a:pt x="694" y="511"/>
                  </a:cubicBezTo>
                  <a:lnTo>
                    <a:pt x="854" y="387"/>
                  </a:lnTo>
                  <a:lnTo>
                    <a:pt x="1015" y="262"/>
                  </a:lnTo>
                  <a:cubicBezTo>
                    <a:pt x="1120" y="177"/>
                    <a:pt x="1227" y="95"/>
                    <a:pt x="1331" y="9"/>
                  </a:cubicBezTo>
                  <a:lnTo>
                    <a:pt x="1326" y="0"/>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31"/>
            <p:cNvSpPr/>
            <p:nvPr>
              <p:custDataLst>
                <p:tags r:id="rId91"/>
              </p:custDataLst>
            </p:nvPr>
          </p:nvSpPr>
          <p:spPr>
            <a:xfrm rot="2237790">
              <a:off x="3894" y="6680"/>
              <a:ext cx="136" cy="737"/>
            </a:xfrm>
            <a:custGeom>
              <a:avLst/>
              <a:gdLst/>
              <a:ahLst/>
              <a:cxnLst/>
              <a:rect l="l" t="t" r="r" b="b"/>
              <a:pathLst>
                <a:path w="295" h="1600" extrusionOk="0">
                  <a:moveTo>
                    <a:pt x="278" y="1"/>
                  </a:moveTo>
                  <a:cubicBezTo>
                    <a:pt x="248" y="64"/>
                    <a:pt x="227" y="128"/>
                    <a:pt x="206" y="194"/>
                  </a:cubicBezTo>
                  <a:cubicBezTo>
                    <a:pt x="187" y="258"/>
                    <a:pt x="169" y="324"/>
                    <a:pt x="154" y="390"/>
                  </a:cubicBezTo>
                  <a:cubicBezTo>
                    <a:pt x="140" y="456"/>
                    <a:pt x="128" y="522"/>
                    <a:pt x="120" y="590"/>
                  </a:cubicBezTo>
                  <a:cubicBezTo>
                    <a:pt x="112" y="658"/>
                    <a:pt x="106" y="726"/>
                    <a:pt x="96" y="791"/>
                  </a:cubicBezTo>
                  <a:lnTo>
                    <a:pt x="70" y="993"/>
                  </a:lnTo>
                  <a:lnTo>
                    <a:pt x="46" y="1193"/>
                  </a:lnTo>
                  <a:cubicBezTo>
                    <a:pt x="31" y="1327"/>
                    <a:pt x="13" y="1462"/>
                    <a:pt x="1" y="1596"/>
                  </a:cubicBezTo>
                  <a:lnTo>
                    <a:pt x="12" y="1600"/>
                  </a:lnTo>
                  <a:cubicBezTo>
                    <a:pt x="44" y="1468"/>
                    <a:pt x="75" y="1337"/>
                    <a:pt x="106" y="1205"/>
                  </a:cubicBezTo>
                  <a:lnTo>
                    <a:pt x="151" y="1007"/>
                  </a:lnTo>
                  <a:lnTo>
                    <a:pt x="193" y="809"/>
                  </a:lnTo>
                  <a:cubicBezTo>
                    <a:pt x="206" y="742"/>
                    <a:pt x="223" y="676"/>
                    <a:pt x="239" y="611"/>
                  </a:cubicBezTo>
                  <a:cubicBezTo>
                    <a:pt x="255" y="544"/>
                    <a:pt x="266" y="477"/>
                    <a:pt x="274" y="411"/>
                  </a:cubicBezTo>
                  <a:cubicBezTo>
                    <a:pt x="282" y="345"/>
                    <a:pt x="287" y="277"/>
                    <a:pt x="291" y="209"/>
                  </a:cubicBezTo>
                  <a:cubicBezTo>
                    <a:pt x="294" y="142"/>
                    <a:pt x="295" y="72"/>
                    <a:pt x="289" y="3"/>
                  </a:cubicBezTo>
                  <a:lnTo>
                    <a:pt x="278" y="1"/>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31"/>
            <p:cNvSpPr/>
            <p:nvPr>
              <p:custDataLst>
                <p:tags r:id="rId92"/>
              </p:custDataLst>
            </p:nvPr>
          </p:nvSpPr>
          <p:spPr>
            <a:xfrm rot="2237790">
              <a:off x="3348" y="7183"/>
              <a:ext cx="136" cy="737"/>
            </a:xfrm>
            <a:custGeom>
              <a:avLst/>
              <a:gdLst/>
              <a:ahLst/>
              <a:cxnLst/>
              <a:rect l="l" t="t" r="r" b="b"/>
              <a:pathLst>
                <a:path w="296" h="1600" extrusionOk="0">
                  <a:moveTo>
                    <a:pt x="284" y="0"/>
                  </a:moveTo>
                  <a:cubicBezTo>
                    <a:pt x="251" y="131"/>
                    <a:pt x="221" y="263"/>
                    <a:pt x="190" y="395"/>
                  </a:cubicBezTo>
                  <a:lnTo>
                    <a:pt x="146" y="593"/>
                  </a:lnTo>
                  <a:lnTo>
                    <a:pt x="102" y="792"/>
                  </a:lnTo>
                  <a:cubicBezTo>
                    <a:pt x="90" y="857"/>
                    <a:pt x="73" y="924"/>
                    <a:pt x="57" y="990"/>
                  </a:cubicBezTo>
                  <a:cubicBezTo>
                    <a:pt x="42" y="1055"/>
                    <a:pt x="29" y="1122"/>
                    <a:pt x="22" y="1189"/>
                  </a:cubicBezTo>
                  <a:cubicBezTo>
                    <a:pt x="13" y="1256"/>
                    <a:pt x="8" y="1324"/>
                    <a:pt x="5" y="1391"/>
                  </a:cubicBezTo>
                  <a:cubicBezTo>
                    <a:pt x="2" y="1459"/>
                    <a:pt x="1" y="1528"/>
                    <a:pt x="6" y="1597"/>
                  </a:cubicBezTo>
                  <a:lnTo>
                    <a:pt x="18" y="1600"/>
                  </a:lnTo>
                  <a:cubicBezTo>
                    <a:pt x="48" y="1535"/>
                    <a:pt x="69" y="1472"/>
                    <a:pt x="90" y="1407"/>
                  </a:cubicBezTo>
                  <a:cubicBezTo>
                    <a:pt x="109" y="1341"/>
                    <a:pt x="126" y="1277"/>
                    <a:pt x="142" y="1210"/>
                  </a:cubicBezTo>
                  <a:cubicBezTo>
                    <a:pt x="156" y="1144"/>
                    <a:pt x="168" y="1077"/>
                    <a:pt x="175" y="1010"/>
                  </a:cubicBezTo>
                  <a:cubicBezTo>
                    <a:pt x="183" y="942"/>
                    <a:pt x="190" y="874"/>
                    <a:pt x="199" y="808"/>
                  </a:cubicBezTo>
                  <a:lnTo>
                    <a:pt x="225" y="607"/>
                  </a:lnTo>
                  <a:lnTo>
                    <a:pt x="250" y="407"/>
                  </a:lnTo>
                  <a:cubicBezTo>
                    <a:pt x="266" y="272"/>
                    <a:pt x="283" y="138"/>
                    <a:pt x="295" y="4"/>
                  </a:cubicBezTo>
                  <a:lnTo>
                    <a:pt x="284" y="0"/>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31"/>
            <p:cNvSpPr/>
            <p:nvPr>
              <p:custDataLst>
                <p:tags r:id="rId93"/>
              </p:custDataLst>
            </p:nvPr>
          </p:nvSpPr>
          <p:spPr>
            <a:xfrm rot="2237790">
              <a:off x="3572" y="7505"/>
              <a:ext cx="737" cy="135"/>
            </a:xfrm>
            <a:custGeom>
              <a:avLst/>
              <a:gdLst/>
              <a:ahLst/>
              <a:cxnLst/>
              <a:rect l="l" t="t" r="r" b="b"/>
              <a:pathLst>
                <a:path w="1600" h="293" extrusionOk="0">
                  <a:moveTo>
                    <a:pt x="5" y="0"/>
                  </a:moveTo>
                  <a:lnTo>
                    <a:pt x="1" y="12"/>
                  </a:lnTo>
                  <a:cubicBezTo>
                    <a:pt x="132" y="44"/>
                    <a:pt x="263" y="74"/>
                    <a:pt x="395" y="105"/>
                  </a:cubicBezTo>
                  <a:lnTo>
                    <a:pt x="593" y="150"/>
                  </a:lnTo>
                  <a:lnTo>
                    <a:pt x="791" y="193"/>
                  </a:lnTo>
                  <a:cubicBezTo>
                    <a:pt x="858" y="206"/>
                    <a:pt x="925" y="223"/>
                    <a:pt x="989" y="239"/>
                  </a:cubicBezTo>
                  <a:cubicBezTo>
                    <a:pt x="1056" y="255"/>
                    <a:pt x="1123" y="266"/>
                    <a:pt x="1189" y="273"/>
                  </a:cubicBezTo>
                  <a:cubicBezTo>
                    <a:pt x="1255" y="282"/>
                    <a:pt x="1323" y="287"/>
                    <a:pt x="1391" y="291"/>
                  </a:cubicBezTo>
                  <a:cubicBezTo>
                    <a:pt x="1422" y="292"/>
                    <a:pt x="1454" y="293"/>
                    <a:pt x="1486" y="293"/>
                  </a:cubicBezTo>
                  <a:cubicBezTo>
                    <a:pt x="1523" y="293"/>
                    <a:pt x="1560" y="292"/>
                    <a:pt x="1597" y="289"/>
                  </a:cubicBezTo>
                  <a:lnTo>
                    <a:pt x="1599" y="277"/>
                  </a:lnTo>
                  <a:cubicBezTo>
                    <a:pt x="1537" y="247"/>
                    <a:pt x="1472" y="226"/>
                    <a:pt x="1406" y="206"/>
                  </a:cubicBezTo>
                  <a:cubicBezTo>
                    <a:pt x="1342" y="187"/>
                    <a:pt x="1276" y="169"/>
                    <a:pt x="1210" y="153"/>
                  </a:cubicBezTo>
                  <a:cubicBezTo>
                    <a:pt x="1145" y="140"/>
                    <a:pt x="1079" y="127"/>
                    <a:pt x="1010" y="120"/>
                  </a:cubicBezTo>
                  <a:cubicBezTo>
                    <a:pt x="942" y="112"/>
                    <a:pt x="874" y="105"/>
                    <a:pt x="809" y="96"/>
                  </a:cubicBezTo>
                  <a:lnTo>
                    <a:pt x="607" y="70"/>
                  </a:lnTo>
                  <a:lnTo>
                    <a:pt x="407" y="46"/>
                  </a:lnTo>
                  <a:cubicBezTo>
                    <a:pt x="273" y="30"/>
                    <a:pt x="138" y="13"/>
                    <a:pt x="5" y="0"/>
                  </a:cubicBez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31"/>
            <p:cNvSpPr/>
            <p:nvPr>
              <p:custDataLst>
                <p:tags r:id="rId94"/>
              </p:custDataLst>
            </p:nvPr>
          </p:nvSpPr>
          <p:spPr>
            <a:xfrm rot="2237790">
              <a:off x="3069" y="6960"/>
              <a:ext cx="737" cy="135"/>
            </a:xfrm>
            <a:custGeom>
              <a:avLst/>
              <a:gdLst/>
              <a:ahLst/>
              <a:cxnLst/>
              <a:rect l="l" t="t" r="r" b="b"/>
              <a:pathLst>
                <a:path w="1600" h="293" extrusionOk="0">
                  <a:moveTo>
                    <a:pt x="106" y="0"/>
                  </a:moveTo>
                  <a:cubicBezTo>
                    <a:pt x="71" y="0"/>
                    <a:pt x="37" y="1"/>
                    <a:pt x="2" y="4"/>
                  </a:cubicBezTo>
                  <a:lnTo>
                    <a:pt x="0" y="15"/>
                  </a:lnTo>
                  <a:cubicBezTo>
                    <a:pt x="63" y="45"/>
                    <a:pt x="127" y="66"/>
                    <a:pt x="193" y="87"/>
                  </a:cubicBezTo>
                  <a:cubicBezTo>
                    <a:pt x="258" y="107"/>
                    <a:pt x="324" y="124"/>
                    <a:pt x="389" y="139"/>
                  </a:cubicBezTo>
                  <a:cubicBezTo>
                    <a:pt x="455" y="154"/>
                    <a:pt x="522" y="165"/>
                    <a:pt x="589" y="173"/>
                  </a:cubicBezTo>
                  <a:cubicBezTo>
                    <a:pt x="657" y="181"/>
                    <a:pt x="725" y="187"/>
                    <a:pt x="791" y="197"/>
                  </a:cubicBezTo>
                  <a:lnTo>
                    <a:pt x="992" y="223"/>
                  </a:lnTo>
                  <a:lnTo>
                    <a:pt x="1192" y="248"/>
                  </a:lnTo>
                  <a:cubicBezTo>
                    <a:pt x="1327" y="263"/>
                    <a:pt x="1461" y="280"/>
                    <a:pt x="1596" y="293"/>
                  </a:cubicBezTo>
                  <a:lnTo>
                    <a:pt x="1599" y="281"/>
                  </a:lnTo>
                  <a:cubicBezTo>
                    <a:pt x="1468" y="249"/>
                    <a:pt x="1336" y="219"/>
                    <a:pt x="1205" y="187"/>
                  </a:cubicBezTo>
                  <a:lnTo>
                    <a:pt x="1007" y="143"/>
                  </a:lnTo>
                  <a:lnTo>
                    <a:pt x="809" y="100"/>
                  </a:lnTo>
                  <a:cubicBezTo>
                    <a:pt x="742" y="87"/>
                    <a:pt x="675" y="70"/>
                    <a:pt x="610" y="55"/>
                  </a:cubicBezTo>
                  <a:cubicBezTo>
                    <a:pt x="544" y="39"/>
                    <a:pt x="477" y="27"/>
                    <a:pt x="410" y="19"/>
                  </a:cubicBezTo>
                  <a:cubicBezTo>
                    <a:pt x="344" y="11"/>
                    <a:pt x="277" y="6"/>
                    <a:pt x="209" y="3"/>
                  </a:cubicBezTo>
                  <a:cubicBezTo>
                    <a:pt x="175" y="1"/>
                    <a:pt x="141" y="0"/>
                    <a:pt x="106" y="0"/>
                  </a:cubicBez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31"/>
            <p:cNvSpPr/>
            <p:nvPr>
              <p:custDataLst>
                <p:tags r:id="rId95"/>
              </p:custDataLst>
            </p:nvPr>
          </p:nvSpPr>
          <p:spPr>
            <a:xfrm rot="2237790">
              <a:off x="3244" y="6749"/>
              <a:ext cx="633" cy="406"/>
            </a:xfrm>
            <a:custGeom>
              <a:avLst/>
              <a:gdLst/>
              <a:ahLst/>
              <a:cxnLst/>
              <a:rect l="l" t="t" r="r" b="b"/>
              <a:pathLst>
                <a:path w="1375" h="881" extrusionOk="0">
                  <a:moveTo>
                    <a:pt x="7" y="0"/>
                  </a:moveTo>
                  <a:lnTo>
                    <a:pt x="1" y="11"/>
                  </a:lnTo>
                  <a:cubicBezTo>
                    <a:pt x="47" y="61"/>
                    <a:pt x="100" y="107"/>
                    <a:pt x="152" y="150"/>
                  </a:cubicBezTo>
                  <a:cubicBezTo>
                    <a:pt x="204" y="193"/>
                    <a:pt x="258" y="235"/>
                    <a:pt x="313" y="274"/>
                  </a:cubicBezTo>
                  <a:cubicBezTo>
                    <a:pt x="368" y="313"/>
                    <a:pt x="425" y="350"/>
                    <a:pt x="484" y="382"/>
                  </a:cubicBezTo>
                  <a:cubicBezTo>
                    <a:pt x="543" y="414"/>
                    <a:pt x="602" y="448"/>
                    <a:pt x="662" y="481"/>
                  </a:cubicBezTo>
                  <a:lnTo>
                    <a:pt x="837" y="583"/>
                  </a:lnTo>
                  <a:lnTo>
                    <a:pt x="1013" y="684"/>
                  </a:lnTo>
                  <a:cubicBezTo>
                    <a:pt x="1131" y="748"/>
                    <a:pt x="1249" y="816"/>
                    <a:pt x="1368" y="881"/>
                  </a:cubicBezTo>
                  <a:lnTo>
                    <a:pt x="1374" y="869"/>
                  </a:lnTo>
                  <a:cubicBezTo>
                    <a:pt x="1267" y="789"/>
                    <a:pt x="1155" y="712"/>
                    <a:pt x="1046" y="632"/>
                  </a:cubicBezTo>
                  <a:lnTo>
                    <a:pt x="880" y="515"/>
                  </a:lnTo>
                  <a:lnTo>
                    <a:pt x="714" y="399"/>
                  </a:lnTo>
                  <a:cubicBezTo>
                    <a:pt x="659" y="360"/>
                    <a:pt x="604" y="320"/>
                    <a:pt x="549" y="280"/>
                  </a:cubicBezTo>
                  <a:cubicBezTo>
                    <a:pt x="494" y="240"/>
                    <a:pt x="436" y="204"/>
                    <a:pt x="378" y="170"/>
                  </a:cubicBezTo>
                  <a:cubicBezTo>
                    <a:pt x="319" y="137"/>
                    <a:pt x="258" y="106"/>
                    <a:pt x="198" y="77"/>
                  </a:cubicBezTo>
                  <a:cubicBezTo>
                    <a:pt x="136" y="48"/>
                    <a:pt x="74" y="21"/>
                    <a:pt x="7" y="0"/>
                  </a:cubicBez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31"/>
            <p:cNvSpPr/>
            <p:nvPr>
              <p:custDataLst>
                <p:tags r:id="rId96"/>
              </p:custDataLst>
            </p:nvPr>
          </p:nvSpPr>
          <p:spPr>
            <a:xfrm rot="2237790">
              <a:off x="3834" y="6855"/>
              <a:ext cx="405" cy="633"/>
            </a:xfrm>
            <a:custGeom>
              <a:avLst/>
              <a:gdLst/>
              <a:ahLst/>
              <a:cxnLst/>
              <a:rect l="l" t="t" r="r" b="b"/>
              <a:pathLst>
                <a:path w="880" h="1374" extrusionOk="0">
                  <a:moveTo>
                    <a:pt x="869" y="0"/>
                  </a:moveTo>
                  <a:cubicBezTo>
                    <a:pt x="819" y="47"/>
                    <a:pt x="773" y="99"/>
                    <a:pt x="731" y="151"/>
                  </a:cubicBezTo>
                  <a:cubicBezTo>
                    <a:pt x="687" y="203"/>
                    <a:pt x="645" y="258"/>
                    <a:pt x="606" y="313"/>
                  </a:cubicBezTo>
                  <a:cubicBezTo>
                    <a:pt x="567" y="367"/>
                    <a:pt x="530" y="425"/>
                    <a:pt x="498" y="484"/>
                  </a:cubicBezTo>
                  <a:cubicBezTo>
                    <a:pt x="466" y="542"/>
                    <a:pt x="433" y="602"/>
                    <a:pt x="399" y="661"/>
                  </a:cubicBezTo>
                  <a:lnTo>
                    <a:pt x="298" y="836"/>
                  </a:lnTo>
                  <a:lnTo>
                    <a:pt x="197" y="1013"/>
                  </a:lnTo>
                  <a:cubicBezTo>
                    <a:pt x="132" y="1131"/>
                    <a:pt x="64" y="1248"/>
                    <a:pt x="0" y="1367"/>
                  </a:cubicBezTo>
                  <a:lnTo>
                    <a:pt x="11" y="1374"/>
                  </a:lnTo>
                  <a:cubicBezTo>
                    <a:pt x="91" y="1266"/>
                    <a:pt x="168" y="1155"/>
                    <a:pt x="248" y="1045"/>
                  </a:cubicBezTo>
                  <a:lnTo>
                    <a:pt x="365" y="880"/>
                  </a:lnTo>
                  <a:lnTo>
                    <a:pt x="481" y="713"/>
                  </a:lnTo>
                  <a:cubicBezTo>
                    <a:pt x="520" y="658"/>
                    <a:pt x="561" y="604"/>
                    <a:pt x="600" y="549"/>
                  </a:cubicBezTo>
                  <a:cubicBezTo>
                    <a:pt x="640" y="493"/>
                    <a:pt x="676" y="436"/>
                    <a:pt x="710" y="378"/>
                  </a:cubicBezTo>
                  <a:cubicBezTo>
                    <a:pt x="743" y="318"/>
                    <a:pt x="774" y="258"/>
                    <a:pt x="804" y="197"/>
                  </a:cubicBezTo>
                  <a:cubicBezTo>
                    <a:pt x="832" y="136"/>
                    <a:pt x="859" y="73"/>
                    <a:pt x="880" y="6"/>
                  </a:cubicBezTo>
                  <a:lnTo>
                    <a:pt x="869" y="0"/>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31"/>
            <p:cNvSpPr/>
            <p:nvPr>
              <p:custDataLst>
                <p:tags r:id="rId97"/>
              </p:custDataLst>
            </p:nvPr>
          </p:nvSpPr>
          <p:spPr>
            <a:xfrm rot="2237790">
              <a:off x="3138" y="7113"/>
              <a:ext cx="406" cy="633"/>
            </a:xfrm>
            <a:custGeom>
              <a:avLst/>
              <a:gdLst/>
              <a:ahLst/>
              <a:cxnLst/>
              <a:rect l="l" t="t" r="r" b="b"/>
              <a:pathLst>
                <a:path w="882" h="1374" extrusionOk="0">
                  <a:moveTo>
                    <a:pt x="871" y="0"/>
                  </a:moveTo>
                  <a:cubicBezTo>
                    <a:pt x="789" y="109"/>
                    <a:pt x="712" y="219"/>
                    <a:pt x="633" y="329"/>
                  </a:cubicBezTo>
                  <a:lnTo>
                    <a:pt x="516" y="494"/>
                  </a:lnTo>
                  <a:lnTo>
                    <a:pt x="399" y="661"/>
                  </a:lnTo>
                  <a:cubicBezTo>
                    <a:pt x="361" y="716"/>
                    <a:pt x="320" y="771"/>
                    <a:pt x="281" y="825"/>
                  </a:cubicBezTo>
                  <a:cubicBezTo>
                    <a:pt x="241" y="880"/>
                    <a:pt x="204" y="938"/>
                    <a:pt x="172" y="996"/>
                  </a:cubicBezTo>
                  <a:cubicBezTo>
                    <a:pt x="138" y="1055"/>
                    <a:pt x="106" y="1116"/>
                    <a:pt x="78" y="1178"/>
                  </a:cubicBezTo>
                  <a:cubicBezTo>
                    <a:pt x="49" y="1238"/>
                    <a:pt x="22" y="1301"/>
                    <a:pt x="1" y="1367"/>
                  </a:cubicBezTo>
                  <a:lnTo>
                    <a:pt x="11" y="1374"/>
                  </a:lnTo>
                  <a:cubicBezTo>
                    <a:pt x="62" y="1327"/>
                    <a:pt x="107" y="1275"/>
                    <a:pt x="151" y="1222"/>
                  </a:cubicBezTo>
                  <a:cubicBezTo>
                    <a:pt x="194" y="1170"/>
                    <a:pt x="236" y="1116"/>
                    <a:pt x="274" y="1061"/>
                  </a:cubicBezTo>
                  <a:cubicBezTo>
                    <a:pt x="314" y="1006"/>
                    <a:pt x="350" y="949"/>
                    <a:pt x="383" y="891"/>
                  </a:cubicBezTo>
                  <a:cubicBezTo>
                    <a:pt x="415" y="831"/>
                    <a:pt x="448" y="772"/>
                    <a:pt x="482" y="713"/>
                  </a:cubicBezTo>
                  <a:lnTo>
                    <a:pt x="584" y="537"/>
                  </a:lnTo>
                  <a:lnTo>
                    <a:pt x="684" y="361"/>
                  </a:lnTo>
                  <a:cubicBezTo>
                    <a:pt x="749" y="244"/>
                    <a:pt x="816" y="125"/>
                    <a:pt x="881" y="6"/>
                  </a:cubicBezTo>
                  <a:lnTo>
                    <a:pt x="871" y="0"/>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31"/>
            <p:cNvSpPr/>
            <p:nvPr>
              <p:custDataLst>
                <p:tags r:id="rId98"/>
              </p:custDataLst>
            </p:nvPr>
          </p:nvSpPr>
          <p:spPr>
            <a:xfrm rot="2237790">
              <a:off x="3759" y="6597"/>
              <a:ext cx="170" cy="730"/>
            </a:xfrm>
            <a:custGeom>
              <a:avLst/>
              <a:gdLst/>
              <a:ahLst/>
              <a:cxnLst/>
              <a:rect l="l" t="t" r="r" b="b"/>
              <a:pathLst>
                <a:path w="369" h="1586" extrusionOk="0">
                  <a:moveTo>
                    <a:pt x="16" y="0"/>
                  </a:moveTo>
                  <a:lnTo>
                    <a:pt x="3" y="3"/>
                  </a:lnTo>
                  <a:cubicBezTo>
                    <a:pt x="1" y="73"/>
                    <a:pt x="5" y="141"/>
                    <a:pt x="11" y="209"/>
                  </a:cubicBezTo>
                  <a:cubicBezTo>
                    <a:pt x="18" y="277"/>
                    <a:pt x="27" y="344"/>
                    <a:pt x="38" y="411"/>
                  </a:cubicBezTo>
                  <a:cubicBezTo>
                    <a:pt x="49" y="479"/>
                    <a:pt x="65" y="544"/>
                    <a:pt x="83" y="609"/>
                  </a:cubicBezTo>
                  <a:cubicBezTo>
                    <a:pt x="102" y="674"/>
                    <a:pt x="122" y="740"/>
                    <a:pt x="139" y="804"/>
                  </a:cubicBezTo>
                  <a:lnTo>
                    <a:pt x="191" y="1000"/>
                  </a:lnTo>
                  <a:lnTo>
                    <a:pt x="245" y="1195"/>
                  </a:lnTo>
                  <a:cubicBezTo>
                    <a:pt x="283" y="1326"/>
                    <a:pt x="318" y="1456"/>
                    <a:pt x="357" y="1586"/>
                  </a:cubicBezTo>
                  <a:lnTo>
                    <a:pt x="368" y="1581"/>
                  </a:lnTo>
                  <a:cubicBezTo>
                    <a:pt x="347" y="1449"/>
                    <a:pt x="324" y="1314"/>
                    <a:pt x="303" y="1182"/>
                  </a:cubicBezTo>
                  <a:lnTo>
                    <a:pt x="269" y="982"/>
                  </a:lnTo>
                  <a:lnTo>
                    <a:pt x="232" y="782"/>
                  </a:lnTo>
                  <a:cubicBezTo>
                    <a:pt x="221" y="716"/>
                    <a:pt x="211" y="648"/>
                    <a:pt x="200" y="582"/>
                  </a:cubicBezTo>
                  <a:cubicBezTo>
                    <a:pt x="190" y="516"/>
                    <a:pt x="175" y="449"/>
                    <a:pt x="157" y="384"/>
                  </a:cubicBezTo>
                  <a:cubicBezTo>
                    <a:pt x="139" y="318"/>
                    <a:pt x="120" y="254"/>
                    <a:pt x="96" y="189"/>
                  </a:cubicBezTo>
                  <a:cubicBezTo>
                    <a:pt x="73" y="125"/>
                    <a:pt x="47" y="63"/>
                    <a:pt x="16" y="0"/>
                  </a:cubicBez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31"/>
            <p:cNvSpPr/>
            <p:nvPr>
              <p:custDataLst>
                <p:tags r:id="rId99"/>
              </p:custDataLst>
            </p:nvPr>
          </p:nvSpPr>
          <p:spPr>
            <a:xfrm rot="2237790">
              <a:off x="3661" y="7370"/>
              <a:ext cx="730" cy="169"/>
            </a:xfrm>
            <a:custGeom>
              <a:avLst/>
              <a:gdLst/>
              <a:ahLst/>
              <a:cxnLst/>
              <a:rect l="l" t="t" r="r" b="b"/>
              <a:pathLst>
                <a:path w="1586" h="367" extrusionOk="0">
                  <a:moveTo>
                    <a:pt x="1541" y="1"/>
                  </a:moveTo>
                  <a:cubicBezTo>
                    <a:pt x="1485" y="1"/>
                    <a:pt x="1431" y="4"/>
                    <a:pt x="1377" y="10"/>
                  </a:cubicBezTo>
                  <a:cubicBezTo>
                    <a:pt x="1309" y="16"/>
                    <a:pt x="1242" y="26"/>
                    <a:pt x="1175" y="37"/>
                  </a:cubicBezTo>
                  <a:cubicBezTo>
                    <a:pt x="1107" y="47"/>
                    <a:pt x="1042" y="63"/>
                    <a:pt x="977" y="81"/>
                  </a:cubicBezTo>
                  <a:cubicBezTo>
                    <a:pt x="912" y="101"/>
                    <a:pt x="846" y="120"/>
                    <a:pt x="782" y="137"/>
                  </a:cubicBezTo>
                  <a:lnTo>
                    <a:pt x="586" y="189"/>
                  </a:lnTo>
                  <a:lnTo>
                    <a:pt x="391" y="244"/>
                  </a:lnTo>
                  <a:cubicBezTo>
                    <a:pt x="260" y="281"/>
                    <a:pt x="130" y="317"/>
                    <a:pt x="1" y="355"/>
                  </a:cubicBezTo>
                  <a:lnTo>
                    <a:pt x="5" y="367"/>
                  </a:lnTo>
                  <a:cubicBezTo>
                    <a:pt x="137" y="346"/>
                    <a:pt x="272" y="323"/>
                    <a:pt x="405" y="302"/>
                  </a:cubicBezTo>
                  <a:lnTo>
                    <a:pt x="604" y="268"/>
                  </a:lnTo>
                  <a:lnTo>
                    <a:pt x="804" y="231"/>
                  </a:lnTo>
                  <a:cubicBezTo>
                    <a:pt x="870" y="220"/>
                    <a:pt x="938" y="209"/>
                    <a:pt x="1005" y="199"/>
                  </a:cubicBezTo>
                  <a:cubicBezTo>
                    <a:pt x="1071" y="188"/>
                    <a:pt x="1137" y="174"/>
                    <a:pt x="1203" y="156"/>
                  </a:cubicBezTo>
                  <a:cubicBezTo>
                    <a:pt x="1268" y="137"/>
                    <a:pt x="1333" y="117"/>
                    <a:pt x="1397" y="94"/>
                  </a:cubicBezTo>
                  <a:cubicBezTo>
                    <a:pt x="1461" y="70"/>
                    <a:pt x="1523" y="44"/>
                    <a:pt x="1586" y="13"/>
                  </a:cubicBezTo>
                  <a:lnTo>
                    <a:pt x="1584" y="2"/>
                  </a:lnTo>
                  <a:cubicBezTo>
                    <a:pt x="1569" y="1"/>
                    <a:pt x="1555" y="1"/>
                    <a:pt x="1541" y="1"/>
                  </a:cubicBez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31"/>
            <p:cNvSpPr/>
            <p:nvPr>
              <p:custDataLst>
                <p:tags r:id="rId100"/>
              </p:custDataLst>
            </p:nvPr>
          </p:nvSpPr>
          <p:spPr>
            <a:xfrm rot="2237790">
              <a:off x="2986" y="7061"/>
              <a:ext cx="730" cy="169"/>
            </a:xfrm>
            <a:custGeom>
              <a:avLst/>
              <a:gdLst/>
              <a:ahLst/>
              <a:cxnLst/>
              <a:rect l="l" t="t" r="r" b="b"/>
              <a:pathLst>
                <a:path w="1586" h="366" extrusionOk="0">
                  <a:moveTo>
                    <a:pt x="1582" y="0"/>
                  </a:moveTo>
                  <a:cubicBezTo>
                    <a:pt x="1449" y="21"/>
                    <a:pt x="1315" y="44"/>
                    <a:pt x="1181" y="65"/>
                  </a:cubicBezTo>
                  <a:lnTo>
                    <a:pt x="982" y="99"/>
                  </a:lnTo>
                  <a:lnTo>
                    <a:pt x="783" y="136"/>
                  </a:lnTo>
                  <a:cubicBezTo>
                    <a:pt x="716" y="147"/>
                    <a:pt x="648" y="158"/>
                    <a:pt x="583" y="168"/>
                  </a:cubicBezTo>
                  <a:cubicBezTo>
                    <a:pt x="516" y="178"/>
                    <a:pt x="449" y="193"/>
                    <a:pt x="385" y="211"/>
                  </a:cubicBezTo>
                  <a:cubicBezTo>
                    <a:pt x="319" y="230"/>
                    <a:pt x="254" y="249"/>
                    <a:pt x="190" y="272"/>
                  </a:cubicBezTo>
                  <a:cubicBezTo>
                    <a:pt x="126" y="296"/>
                    <a:pt x="63" y="322"/>
                    <a:pt x="1" y="354"/>
                  </a:cubicBezTo>
                  <a:lnTo>
                    <a:pt x="4" y="365"/>
                  </a:lnTo>
                  <a:cubicBezTo>
                    <a:pt x="18" y="366"/>
                    <a:pt x="32" y="366"/>
                    <a:pt x="46" y="366"/>
                  </a:cubicBezTo>
                  <a:cubicBezTo>
                    <a:pt x="101" y="366"/>
                    <a:pt x="155" y="363"/>
                    <a:pt x="209" y="357"/>
                  </a:cubicBezTo>
                  <a:cubicBezTo>
                    <a:pt x="277" y="350"/>
                    <a:pt x="345" y="341"/>
                    <a:pt x="412" y="330"/>
                  </a:cubicBezTo>
                  <a:cubicBezTo>
                    <a:pt x="479" y="319"/>
                    <a:pt x="544" y="304"/>
                    <a:pt x="610" y="286"/>
                  </a:cubicBezTo>
                  <a:cubicBezTo>
                    <a:pt x="674" y="266"/>
                    <a:pt x="740" y="246"/>
                    <a:pt x="805" y="230"/>
                  </a:cubicBezTo>
                  <a:lnTo>
                    <a:pt x="1001" y="177"/>
                  </a:lnTo>
                  <a:lnTo>
                    <a:pt x="1196" y="124"/>
                  </a:lnTo>
                  <a:cubicBezTo>
                    <a:pt x="1326" y="86"/>
                    <a:pt x="1457" y="51"/>
                    <a:pt x="1586" y="12"/>
                  </a:cubicBezTo>
                  <a:lnTo>
                    <a:pt x="1582" y="0"/>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31"/>
            <p:cNvSpPr/>
            <p:nvPr>
              <p:custDataLst>
                <p:tags r:id="rId101"/>
              </p:custDataLst>
            </p:nvPr>
          </p:nvSpPr>
          <p:spPr>
            <a:xfrm rot="2237790">
              <a:off x="3358" y="6673"/>
              <a:ext cx="543" cy="520"/>
            </a:xfrm>
            <a:custGeom>
              <a:avLst/>
              <a:gdLst/>
              <a:ahLst/>
              <a:cxnLst/>
              <a:rect l="l" t="t" r="r" b="b"/>
              <a:pathLst>
                <a:path w="1180" h="1130" extrusionOk="0">
                  <a:moveTo>
                    <a:pt x="8" y="0"/>
                  </a:moveTo>
                  <a:lnTo>
                    <a:pt x="0" y="10"/>
                  </a:lnTo>
                  <a:cubicBezTo>
                    <a:pt x="37" y="69"/>
                    <a:pt x="79" y="123"/>
                    <a:pt x="121" y="176"/>
                  </a:cubicBezTo>
                  <a:cubicBezTo>
                    <a:pt x="164" y="229"/>
                    <a:pt x="209" y="280"/>
                    <a:pt x="256" y="329"/>
                  </a:cubicBezTo>
                  <a:cubicBezTo>
                    <a:pt x="303" y="379"/>
                    <a:pt x="351" y="424"/>
                    <a:pt x="403" y="468"/>
                  </a:cubicBezTo>
                  <a:cubicBezTo>
                    <a:pt x="455" y="512"/>
                    <a:pt x="507" y="556"/>
                    <a:pt x="558" y="600"/>
                  </a:cubicBezTo>
                  <a:lnTo>
                    <a:pt x="711" y="734"/>
                  </a:lnTo>
                  <a:lnTo>
                    <a:pt x="864" y="867"/>
                  </a:lnTo>
                  <a:cubicBezTo>
                    <a:pt x="968" y="954"/>
                    <a:pt x="1070" y="1043"/>
                    <a:pt x="1175" y="1130"/>
                  </a:cubicBezTo>
                  <a:lnTo>
                    <a:pt x="1180" y="1120"/>
                  </a:lnTo>
                  <a:cubicBezTo>
                    <a:pt x="1088" y="1020"/>
                    <a:pt x="996" y="922"/>
                    <a:pt x="904" y="823"/>
                  </a:cubicBezTo>
                  <a:lnTo>
                    <a:pt x="764" y="675"/>
                  </a:lnTo>
                  <a:lnTo>
                    <a:pt x="623" y="529"/>
                  </a:lnTo>
                  <a:cubicBezTo>
                    <a:pt x="576" y="480"/>
                    <a:pt x="530" y="431"/>
                    <a:pt x="485" y="381"/>
                  </a:cubicBezTo>
                  <a:cubicBezTo>
                    <a:pt x="439" y="332"/>
                    <a:pt x="389" y="284"/>
                    <a:pt x="339" y="240"/>
                  </a:cubicBezTo>
                  <a:cubicBezTo>
                    <a:pt x="288" y="197"/>
                    <a:pt x="235" y="155"/>
                    <a:pt x="180" y="114"/>
                  </a:cubicBezTo>
                  <a:cubicBezTo>
                    <a:pt x="126" y="73"/>
                    <a:pt x="69" y="35"/>
                    <a:pt x="8" y="0"/>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31"/>
            <p:cNvSpPr/>
            <p:nvPr>
              <p:custDataLst>
                <p:tags r:id="rId102"/>
              </p:custDataLst>
            </p:nvPr>
          </p:nvSpPr>
          <p:spPr>
            <a:xfrm rot="2237790">
              <a:off x="3796" y="6969"/>
              <a:ext cx="520" cy="544"/>
            </a:xfrm>
            <a:custGeom>
              <a:avLst/>
              <a:gdLst/>
              <a:ahLst/>
              <a:cxnLst/>
              <a:rect l="l" t="t" r="r" b="b"/>
              <a:pathLst>
                <a:path w="1129" h="1181" extrusionOk="0">
                  <a:moveTo>
                    <a:pt x="1120" y="1"/>
                  </a:moveTo>
                  <a:cubicBezTo>
                    <a:pt x="1060" y="37"/>
                    <a:pt x="1007" y="79"/>
                    <a:pt x="953" y="122"/>
                  </a:cubicBezTo>
                  <a:cubicBezTo>
                    <a:pt x="901" y="165"/>
                    <a:pt x="850" y="210"/>
                    <a:pt x="800" y="256"/>
                  </a:cubicBezTo>
                  <a:cubicBezTo>
                    <a:pt x="751" y="303"/>
                    <a:pt x="705" y="351"/>
                    <a:pt x="661" y="404"/>
                  </a:cubicBezTo>
                  <a:cubicBezTo>
                    <a:pt x="617" y="456"/>
                    <a:pt x="574" y="508"/>
                    <a:pt x="529" y="559"/>
                  </a:cubicBezTo>
                  <a:lnTo>
                    <a:pt x="395" y="711"/>
                  </a:lnTo>
                  <a:lnTo>
                    <a:pt x="262" y="864"/>
                  </a:lnTo>
                  <a:cubicBezTo>
                    <a:pt x="175" y="969"/>
                    <a:pt x="86" y="1071"/>
                    <a:pt x="0" y="1175"/>
                  </a:cubicBezTo>
                  <a:lnTo>
                    <a:pt x="9" y="1180"/>
                  </a:lnTo>
                  <a:cubicBezTo>
                    <a:pt x="110" y="1089"/>
                    <a:pt x="207" y="997"/>
                    <a:pt x="306" y="904"/>
                  </a:cubicBezTo>
                  <a:lnTo>
                    <a:pt x="454" y="764"/>
                  </a:lnTo>
                  <a:lnTo>
                    <a:pt x="600" y="624"/>
                  </a:lnTo>
                  <a:cubicBezTo>
                    <a:pt x="649" y="577"/>
                    <a:pt x="699" y="531"/>
                    <a:pt x="748" y="486"/>
                  </a:cubicBezTo>
                  <a:cubicBezTo>
                    <a:pt x="798" y="440"/>
                    <a:pt x="845" y="390"/>
                    <a:pt x="889" y="340"/>
                  </a:cubicBezTo>
                  <a:cubicBezTo>
                    <a:pt x="932" y="289"/>
                    <a:pt x="976" y="236"/>
                    <a:pt x="1015" y="180"/>
                  </a:cubicBezTo>
                  <a:cubicBezTo>
                    <a:pt x="1056" y="126"/>
                    <a:pt x="1096" y="70"/>
                    <a:pt x="1129" y="8"/>
                  </a:cubicBezTo>
                  <a:lnTo>
                    <a:pt x="1120" y="1"/>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31"/>
            <p:cNvSpPr/>
            <p:nvPr>
              <p:custDataLst>
                <p:tags r:id="rId103"/>
              </p:custDataLst>
            </p:nvPr>
          </p:nvSpPr>
          <p:spPr>
            <a:xfrm rot="2237790">
              <a:off x="3061" y="7087"/>
              <a:ext cx="520" cy="544"/>
            </a:xfrm>
            <a:custGeom>
              <a:avLst/>
              <a:gdLst/>
              <a:ahLst/>
              <a:cxnLst/>
              <a:rect l="l" t="t" r="r" b="b"/>
              <a:pathLst>
                <a:path w="1130" h="1181" extrusionOk="0">
                  <a:moveTo>
                    <a:pt x="1120" y="0"/>
                  </a:moveTo>
                  <a:cubicBezTo>
                    <a:pt x="1020" y="92"/>
                    <a:pt x="921" y="185"/>
                    <a:pt x="822" y="277"/>
                  </a:cubicBezTo>
                  <a:lnTo>
                    <a:pt x="675" y="416"/>
                  </a:lnTo>
                  <a:lnTo>
                    <a:pt x="529" y="557"/>
                  </a:lnTo>
                  <a:cubicBezTo>
                    <a:pt x="480" y="604"/>
                    <a:pt x="430" y="650"/>
                    <a:pt x="381" y="696"/>
                  </a:cubicBezTo>
                  <a:cubicBezTo>
                    <a:pt x="331" y="741"/>
                    <a:pt x="284" y="791"/>
                    <a:pt x="240" y="842"/>
                  </a:cubicBezTo>
                  <a:cubicBezTo>
                    <a:pt x="197" y="892"/>
                    <a:pt x="154" y="946"/>
                    <a:pt x="113" y="1000"/>
                  </a:cubicBezTo>
                  <a:cubicBezTo>
                    <a:pt x="74" y="1056"/>
                    <a:pt x="34" y="1111"/>
                    <a:pt x="1" y="1172"/>
                  </a:cubicBezTo>
                  <a:lnTo>
                    <a:pt x="9" y="1181"/>
                  </a:lnTo>
                  <a:cubicBezTo>
                    <a:pt x="69" y="1144"/>
                    <a:pt x="123" y="1103"/>
                    <a:pt x="176" y="1059"/>
                  </a:cubicBezTo>
                  <a:cubicBezTo>
                    <a:pt x="228" y="1016"/>
                    <a:pt x="279" y="972"/>
                    <a:pt x="329" y="925"/>
                  </a:cubicBezTo>
                  <a:cubicBezTo>
                    <a:pt x="378" y="878"/>
                    <a:pt x="424" y="829"/>
                    <a:pt x="469" y="777"/>
                  </a:cubicBezTo>
                  <a:cubicBezTo>
                    <a:pt x="513" y="725"/>
                    <a:pt x="555" y="673"/>
                    <a:pt x="600" y="623"/>
                  </a:cubicBezTo>
                  <a:lnTo>
                    <a:pt x="735" y="469"/>
                  </a:lnTo>
                  <a:lnTo>
                    <a:pt x="867" y="316"/>
                  </a:lnTo>
                  <a:cubicBezTo>
                    <a:pt x="955" y="212"/>
                    <a:pt x="1044" y="110"/>
                    <a:pt x="1129" y="5"/>
                  </a:cubicBezTo>
                  <a:lnTo>
                    <a:pt x="1120" y="0"/>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31"/>
            <p:cNvSpPr/>
            <p:nvPr>
              <p:custDataLst>
                <p:tags r:id="rId104"/>
              </p:custDataLst>
            </p:nvPr>
          </p:nvSpPr>
          <p:spPr>
            <a:xfrm rot="2237790">
              <a:off x="3873" y="6624"/>
              <a:ext cx="61" cy="747"/>
            </a:xfrm>
            <a:custGeom>
              <a:avLst/>
              <a:gdLst/>
              <a:ahLst/>
              <a:cxnLst/>
              <a:rect l="l" t="t" r="r" b="b"/>
              <a:pathLst>
                <a:path w="132" h="1622" extrusionOk="0">
                  <a:moveTo>
                    <a:pt x="50" y="1"/>
                  </a:moveTo>
                  <a:cubicBezTo>
                    <a:pt x="32" y="69"/>
                    <a:pt x="25" y="136"/>
                    <a:pt x="17" y="204"/>
                  </a:cubicBezTo>
                  <a:cubicBezTo>
                    <a:pt x="10" y="272"/>
                    <a:pt x="5" y="340"/>
                    <a:pt x="4" y="408"/>
                  </a:cubicBezTo>
                  <a:cubicBezTo>
                    <a:pt x="1" y="475"/>
                    <a:pt x="4" y="542"/>
                    <a:pt x="9" y="610"/>
                  </a:cubicBezTo>
                  <a:cubicBezTo>
                    <a:pt x="16" y="678"/>
                    <a:pt x="22" y="744"/>
                    <a:pt x="26" y="812"/>
                  </a:cubicBezTo>
                  <a:lnTo>
                    <a:pt x="40" y="1015"/>
                  </a:lnTo>
                  <a:lnTo>
                    <a:pt x="53" y="1216"/>
                  </a:lnTo>
                  <a:cubicBezTo>
                    <a:pt x="66" y="1350"/>
                    <a:pt x="74" y="1486"/>
                    <a:pt x="88" y="1620"/>
                  </a:cubicBezTo>
                  <a:lnTo>
                    <a:pt x="99" y="1622"/>
                  </a:lnTo>
                  <a:cubicBezTo>
                    <a:pt x="105" y="1486"/>
                    <a:pt x="108" y="1351"/>
                    <a:pt x="114" y="1216"/>
                  </a:cubicBezTo>
                  <a:lnTo>
                    <a:pt x="119" y="1012"/>
                  </a:lnTo>
                  <a:lnTo>
                    <a:pt x="123" y="811"/>
                  </a:lnTo>
                  <a:cubicBezTo>
                    <a:pt x="124" y="742"/>
                    <a:pt x="126" y="675"/>
                    <a:pt x="129" y="607"/>
                  </a:cubicBezTo>
                  <a:cubicBezTo>
                    <a:pt x="131" y="541"/>
                    <a:pt x="130" y="473"/>
                    <a:pt x="125" y="405"/>
                  </a:cubicBezTo>
                  <a:cubicBezTo>
                    <a:pt x="120" y="338"/>
                    <a:pt x="114" y="271"/>
                    <a:pt x="103" y="203"/>
                  </a:cubicBezTo>
                  <a:cubicBezTo>
                    <a:pt x="93" y="135"/>
                    <a:pt x="81" y="68"/>
                    <a:pt x="61" y="1"/>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31"/>
            <p:cNvSpPr/>
            <p:nvPr>
              <p:custDataLst>
                <p:tags r:id="rId105"/>
              </p:custDataLst>
            </p:nvPr>
          </p:nvSpPr>
          <p:spPr>
            <a:xfrm rot="2237790">
              <a:off x="3444" y="7230"/>
              <a:ext cx="60" cy="746"/>
            </a:xfrm>
            <a:custGeom>
              <a:avLst/>
              <a:gdLst/>
              <a:ahLst/>
              <a:cxnLst/>
              <a:rect l="l" t="t" r="r" b="b"/>
              <a:pathLst>
                <a:path w="131" h="1621" extrusionOk="0">
                  <a:moveTo>
                    <a:pt x="33" y="0"/>
                  </a:moveTo>
                  <a:cubicBezTo>
                    <a:pt x="26" y="136"/>
                    <a:pt x="23" y="270"/>
                    <a:pt x="18" y="406"/>
                  </a:cubicBezTo>
                  <a:lnTo>
                    <a:pt x="13" y="609"/>
                  </a:lnTo>
                  <a:lnTo>
                    <a:pt x="10" y="811"/>
                  </a:lnTo>
                  <a:cubicBezTo>
                    <a:pt x="8" y="879"/>
                    <a:pt x="5" y="947"/>
                    <a:pt x="2" y="1015"/>
                  </a:cubicBezTo>
                  <a:cubicBezTo>
                    <a:pt x="0" y="1081"/>
                    <a:pt x="1" y="1148"/>
                    <a:pt x="6" y="1216"/>
                  </a:cubicBezTo>
                  <a:cubicBezTo>
                    <a:pt x="12" y="1284"/>
                    <a:pt x="18" y="1351"/>
                    <a:pt x="28" y="1418"/>
                  </a:cubicBezTo>
                  <a:cubicBezTo>
                    <a:pt x="39" y="1486"/>
                    <a:pt x="51" y="1554"/>
                    <a:pt x="70" y="1621"/>
                  </a:cubicBezTo>
                  <a:lnTo>
                    <a:pt x="83" y="1621"/>
                  </a:lnTo>
                  <a:cubicBezTo>
                    <a:pt x="99" y="1553"/>
                    <a:pt x="107" y="1485"/>
                    <a:pt x="115" y="1417"/>
                  </a:cubicBezTo>
                  <a:cubicBezTo>
                    <a:pt x="121" y="1350"/>
                    <a:pt x="125" y="1282"/>
                    <a:pt x="127" y="1214"/>
                  </a:cubicBezTo>
                  <a:cubicBezTo>
                    <a:pt x="131" y="1146"/>
                    <a:pt x="127" y="1080"/>
                    <a:pt x="122" y="1012"/>
                  </a:cubicBezTo>
                  <a:cubicBezTo>
                    <a:pt x="116" y="944"/>
                    <a:pt x="110" y="877"/>
                    <a:pt x="106" y="809"/>
                  </a:cubicBezTo>
                  <a:lnTo>
                    <a:pt x="93" y="608"/>
                  </a:lnTo>
                  <a:lnTo>
                    <a:pt x="78" y="406"/>
                  </a:lnTo>
                  <a:cubicBezTo>
                    <a:pt x="67" y="271"/>
                    <a:pt x="58" y="136"/>
                    <a:pt x="44" y="1"/>
                  </a:cubicBezTo>
                  <a:lnTo>
                    <a:pt x="33" y="0"/>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31"/>
            <p:cNvSpPr/>
            <p:nvPr>
              <p:custDataLst>
                <p:tags r:id="rId106"/>
              </p:custDataLst>
            </p:nvPr>
          </p:nvSpPr>
          <p:spPr>
            <a:xfrm rot="2237790">
              <a:off x="3618" y="7486"/>
              <a:ext cx="747" cy="59"/>
            </a:xfrm>
            <a:custGeom>
              <a:avLst/>
              <a:gdLst/>
              <a:ahLst/>
              <a:cxnLst/>
              <a:rect l="l" t="t" r="r" b="b"/>
              <a:pathLst>
                <a:path w="1622" h="128" extrusionOk="0">
                  <a:moveTo>
                    <a:pt x="1159" y="0"/>
                  </a:moveTo>
                  <a:cubicBezTo>
                    <a:pt x="1110" y="0"/>
                    <a:pt x="1061" y="3"/>
                    <a:pt x="1012" y="7"/>
                  </a:cubicBezTo>
                  <a:cubicBezTo>
                    <a:pt x="944" y="13"/>
                    <a:pt x="878" y="19"/>
                    <a:pt x="810" y="24"/>
                  </a:cubicBezTo>
                  <a:lnTo>
                    <a:pt x="609" y="37"/>
                  </a:lnTo>
                  <a:lnTo>
                    <a:pt x="406" y="52"/>
                  </a:lnTo>
                  <a:cubicBezTo>
                    <a:pt x="272" y="63"/>
                    <a:pt x="136" y="73"/>
                    <a:pt x="2" y="85"/>
                  </a:cubicBezTo>
                  <a:lnTo>
                    <a:pt x="1" y="97"/>
                  </a:lnTo>
                  <a:cubicBezTo>
                    <a:pt x="136" y="103"/>
                    <a:pt x="271" y="106"/>
                    <a:pt x="406" y="111"/>
                  </a:cubicBezTo>
                  <a:lnTo>
                    <a:pt x="610" y="116"/>
                  </a:lnTo>
                  <a:lnTo>
                    <a:pt x="812" y="121"/>
                  </a:lnTo>
                  <a:cubicBezTo>
                    <a:pt x="880" y="122"/>
                    <a:pt x="948" y="124"/>
                    <a:pt x="1015" y="127"/>
                  </a:cubicBezTo>
                  <a:cubicBezTo>
                    <a:pt x="1036" y="127"/>
                    <a:pt x="1057" y="128"/>
                    <a:pt x="1078" y="128"/>
                  </a:cubicBezTo>
                  <a:cubicBezTo>
                    <a:pt x="1124" y="128"/>
                    <a:pt x="1170" y="126"/>
                    <a:pt x="1217" y="123"/>
                  </a:cubicBezTo>
                  <a:cubicBezTo>
                    <a:pt x="1284" y="117"/>
                    <a:pt x="1351" y="111"/>
                    <a:pt x="1419" y="101"/>
                  </a:cubicBezTo>
                  <a:cubicBezTo>
                    <a:pt x="1487" y="90"/>
                    <a:pt x="1554" y="79"/>
                    <a:pt x="1621" y="59"/>
                  </a:cubicBezTo>
                  <a:lnTo>
                    <a:pt x="1621" y="48"/>
                  </a:lnTo>
                  <a:cubicBezTo>
                    <a:pt x="1553" y="31"/>
                    <a:pt x="1486" y="23"/>
                    <a:pt x="1418" y="15"/>
                  </a:cubicBezTo>
                  <a:cubicBezTo>
                    <a:pt x="1350" y="8"/>
                    <a:pt x="1282" y="3"/>
                    <a:pt x="1215" y="2"/>
                  </a:cubicBezTo>
                  <a:cubicBezTo>
                    <a:pt x="1196" y="1"/>
                    <a:pt x="1177" y="0"/>
                    <a:pt x="1159" y="0"/>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31"/>
            <p:cNvSpPr/>
            <p:nvPr>
              <p:custDataLst>
                <p:tags r:id="rId107"/>
              </p:custDataLst>
            </p:nvPr>
          </p:nvSpPr>
          <p:spPr>
            <a:xfrm rot="2237790">
              <a:off x="3013" y="7056"/>
              <a:ext cx="746" cy="59"/>
            </a:xfrm>
            <a:custGeom>
              <a:avLst/>
              <a:gdLst/>
              <a:ahLst/>
              <a:cxnLst/>
              <a:rect l="l" t="t" r="r" b="b"/>
              <a:pathLst>
                <a:path w="1621" h="129" extrusionOk="0">
                  <a:moveTo>
                    <a:pt x="542" y="1"/>
                  </a:moveTo>
                  <a:cubicBezTo>
                    <a:pt x="497" y="1"/>
                    <a:pt x="451" y="2"/>
                    <a:pt x="405" y="6"/>
                  </a:cubicBezTo>
                  <a:cubicBezTo>
                    <a:pt x="337" y="11"/>
                    <a:pt x="270" y="18"/>
                    <a:pt x="203" y="28"/>
                  </a:cubicBezTo>
                  <a:cubicBezTo>
                    <a:pt x="135" y="38"/>
                    <a:pt x="67" y="51"/>
                    <a:pt x="0" y="70"/>
                  </a:cubicBezTo>
                  <a:lnTo>
                    <a:pt x="0" y="82"/>
                  </a:lnTo>
                  <a:cubicBezTo>
                    <a:pt x="68" y="99"/>
                    <a:pt x="136" y="106"/>
                    <a:pt x="204" y="114"/>
                  </a:cubicBezTo>
                  <a:cubicBezTo>
                    <a:pt x="271" y="121"/>
                    <a:pt x="339" y="126"/>
                    <a:pt x="407" y="127"/>
                  </a:cubicBezTo>
                  <a:cubicBezTo>
                    <a:pt x="426" y="128"/>
                    <a:pt x="444" y="128"/>
                    <a:pt x="463" y="128"/>
                  </a:cubicBezTo>
                  <a:cubicBezTo>
                    <a:pt x="512" y="128"/>
                    <a:pt x="560" y="126"/>
                    <a:pt x="609" y="122"/>
                  </a:cubicBezTo>
                  <a:cubicBezTo>
                    <a:pt x="677" y="116"/>
                    <a:pt x="744" y="109"/>
                    <a:pt x="812" y="105"/>
                  </a:cubicBezTo>
                  <a:lnTo>
                    <a:pt x="1014" y="93"/>
                  </a:lnTo>
                  <a:lnTo>
                    <a:pt x="1215" y="78"/>
                  </a:lnTo>
                  <a:cubicBezTo>
                    <a:pt x="1350" y="67"/>
                    <a:pt x="1485" y="57"/>
                    <a:pt x="1620" y="44"/>
                  </a:cubicBezTo>
                  <a:lnTo>
                    <a:pt x="1621" y="32"/>
                  </a:lnTo>
                  <a:cubicBezTo>
                    <a:pt x="1485" y="26"/>
                    <a:pt x="1351" y="23"/>
                    <a:pt x="1215" y="18"/>
                  </a:cubicBezTo>
                  <a:lnTo>
                    <a:pt x="1012" y="12"/>
                  </a:lnTo>
                  <a:lnTo>
                    <a:pt x="811" y="9"/>
                  </a:lnTo>
                  <a:cubicBezTo>
                    <a:pt x="742" y="7"/>
                    <a:pt x="675" y="5"/>
                    <a:pt x="606" y="2"/>
                  </a:cubicBezTo>
                  <a:cubicBezTo>
                    <a:pt x="585" y="1"/>
                    <a:pt x="564" y="1"/>
                    <a:pt x="542" y="1"/>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31"/>
            <p:cNvSpPr/>
            <p:nvPr>
              <p:custDataLst>
                <p:tags r:id="rId108"/>
              </p:custDataLst>
            </p:nvPr>
          </p:nvSpPr>
          <p:spPr>
            <a:xfrm rot="2237790">
              <a:off x="3145" y="6846"/>
              <a:ext cx="698" cy="275"/>
            </a:xfrm>
            <a:custGeom>
              <a:avLst/>
              <a:gdLst/>
              <a:ahLst/>
              <a:cxnLst/>
              <a:rect l="l" t="t" r="r" b="b"/>
              <a:pathLst>
                <a:path w="1517" h="598" extrusionOk="0">
                  <a:moveTo>
                    <a:pt x="5" y="0"/>
                  </a:moveTo>
                  <a:lnTo>
                    <a:pt x="1" y="12"/>
                  </a:lnTo>
                  <a:cubicBezTo>
                    <a:pt x="58" y="52"/>
                    <a:pt x="117" y="87"/>
                    <a:pt x="177" y="119"/>
                  </a:cubicBezTo>
                  <a:cubicBezTo>
                    <a:pt x="237" y="151"/>
                    <a:pt x="298" y="182"/>
                    <a:pt x="359" y="209"/>
                  </a:cubicBezTo>
                  <a:cubicBezTo>
                    <a:pt x="421" y="238"/>
                    <a:pt x="485" y="261"/>
                    <a:pt x="548" y="282"/>
                  </a:cubicBezTo>
                  <a:cubicBezTo>
                    <a:pt x="613" y="303"/>
                    <a:pt x="677" y="322"/>
                    <a:pt x="741" y="344"/>
                  </a:cubicBezTo>
                  <a:lnTo>
                    <a:pt x="933" y="410"/>
                  </a:lnTo>
                  <a:lnTo>
                    <a:pt x="1126" y="474"/>
                  </a:lnTo>
                  <a:cubicBezTo>
                    <a:pt x="1255" y="515"/>
                    <a:pt x="1385" y="558"/>
                    <a:pt x="1513" y="598"/>
                  </a:cubicBezTo>
                  <a:lnTo>
                    <a:pt x="1517" y="583"/>
                  </a:lnTo>
                  <a:cubicBezTo>
                    <a:pt x="1395" y="526"/>
                    <a:pt x="1271" y="470"/>
                    <a:pt x="1148" y="415"/>
                  </a:cubicBezTo>
                  <a:lnTo>
                    <a:pt x="963" y="333"/>
                  </a:lnTo>
                  <a:lnTo>
                    <a:pt x="777" y="251"/>
                  </a:lnTo>
                  <a:cubicBezTo>
                    <a:pt x="714" y="225"/>
                    <a:pt x="652" y="197"/>
                    <a:pt x="592" y="168"/>
                  </a:cubicBezTo>
                  <a:cubicBezTo>
                    <a:pt x="530" y="141"/>
                    <a:pt x="467" y="116"/>
                    <a:pt x="402" y="95"/>
                  </a:cubicBezTo>
                  <a:cubicBezTo>
                    <a:pt x="338" y="74"/>
                    <a:pt x="274" y="56"/>
                    <a:pt x="207" y="40"/>
                  </a:cubicBezTo>
                  <a:cubicBezTo>
                    <a:pt x="140" y="22"/>
                    <a:pt x="74" y="8"/>
                    <a:pt x="5" y="0"/>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31"/>
            <p:cNvSpPr/>
            <p:nvPr>
              <p:custDataLst>
                <p:tags r:id="rId109"/>
              </p:custDataLst>
            </p:nvPr>
          </p:nvSpPr>
          <p:spPr>
            <a:xfrm rot="2237790">
              <a:off x="3534" y="7480"/>
              <a:ext cx="698" cy="275"/>
            </a:xfrm>
            <a:custGeom>
              <a:avLst/>
              <a:gdLst/>
              <a:ahLst/>
              <a:cxnLst/>
              <a:rect l="l" t="t" r="r" b="b"/>
              <a:pathLst>
                <a:path w="1517" h="597" extrusionOk="0">
                  <a:moveTo>
                    <a:pt x="5" y="0"/>
                  </a:moveTo>
                  <a:lnTo>
                    <a:pt x="1" y="14"/>
                  </a:lnTo>
                  <a:cubicBezTo>
                    <a:pt x="124" y="71"/>
                    <a:pt x="247" y="126"/>
                    <a:pt x="370" y="183"/>
                  </a:cubicBezTo>
                  <a:lnTo>
                    <a:pt x="554" y="264"/>
                  </a:lnTo>
                  <a:lnTo>
                    <a:pt x="741" y="345"/>
                  </a:lnTo>
                  <a:cubicBezTo>
                    <a:pt x="804" y="371"/>
                    <a:pt x="865" y="400"/>
                    <a:pt x="927" y="429"/>
                  </a:cubicBezTo>
                  <a:cubicBezTo>
                    <a:pt x="987" y="456"/>
                    <a:pt x="1052" y="481"/>
                    <a:pt x="1115" y="502"/>
                  </a:cubicBezTo>
                  <a:cubicBezTo>
                    <a:pt x="1179" y="523"/>
                    <a:pt x="1245" y="540"/>
                    <a:pt x="1310" y="558"/>
                  </a:cubicBezTo>
                  <a:cubicBezTo>
                    <a:pt x="1377" y="575"/>
                    <a:pt x="1444" y="589"/>
                    <a:pt x="1513" y="597"/>
                  </a:cubicBezTo>
                  <a:lnTo>
                    <a:pt x="1517" y="585"/>
                  </a:lnTo>
                  <a:cubicBezTo>
                    <a:pt x="1460" y="544"/>
                    <a:pt x="1401" y="511"/>
                    <a:pt x="1341" y="479"/>
                  </a:cubicBezTo>
                  <a:cubicBezTo>
                    <a:pt x="1281" y="445"/>
                    <a:pt x="1220" y="416"/>
                    <a:pt x="1158" y="388"/>
                  </a:cubicBezTo>
                  <a:cubicBezTo>
                    <a:pt x="1097" y="360"/>
                    <a:pt x="1033" y="336"/>
                    <a:pt x="969" y="315"/>
                  </a:cubicBezTo>
                  <a:cubicBezTo>
                    <a:pt x="906" y="294"/>
                    <a:pt x="840" y="274"/>
                    <a:pt x="776" y="252"/>
                  </a:cubicBezTo>
                  <a:lnTo>
                    <a:pt x="585" y="188"/>
                  </a:lnTo>
                  <a:lnTo>
                    <a:pt x="392" y="124"/>
                  </a:lnTo>
                  <a:cubicBezTo>
                    <a:pt x="262" y="82"/>
                    <a:pt x="134" y="39"/>
                    <a:pt x="5" y="0"/>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31"/>
            <p:cNvSpPr/>
            <p:nvPr>
              <p:custDataLst>
                <p:tags r:id="rId110"/>
              </p:custDataLst>
            </p:nvPr>
          </p:nvSpPr>
          <p:spPr>
            <a:xfrm rot="2237790">
              <a:off x="3868" y="6756"/>
              <a:ext cx="275" cy="698"/>
            </a:xfrm>
            <a:custGeom>
              <a:avLst/>
              <a:gdLst/>
              <a:ahLst/>
              <a:cxnLst/>
              <a:rect l="l" t="t" r="r" b="b"/>
              <a:pathLst>
                <a:path w="598" h="1517" extrusionOk="0">
                  <a:moveTo>
                    <a:pt x="586" y="0"/>
                  </a:moveTo>
                  <a:cubicBezTo>
                    <a:pt x="545" y="57"/>
                    <a:pt x="510" y="117"/>
                    <a:pt x="478" y="176"/>
                  </a:cubicBezTo>
                  <a:cubicBezTo>
                    <a:pt x="446" y="237"/>
                    <a:pt x="416" y="297"/>
                    <a:pt x="388" y="359"/>
                  </a:cubicBezTo>
                  <a:cubicBezTo>
                    <a:pt x="359" y="420"/>
                    <a:pt x="336" y="484"/>
                    <a:pt x="315" y="548"/>
                  </a:cubicBezTo>
                  <a:cubicBezTo>
                    <a:pt x="295" y="612"/>
                    <a:pt x="275" y="677"/>
                    <a:pt x="253" y="741"/>
                  </a:cubicBezTo>
                  <a:lnTo>
                    <a:pt x="188" y="933"/>
                  </a:lnTo>
                  <a:lnTo>
                    <a:pt x="124" y="1125"/>
                  </a:lnTo>
                  <a:cubicBezTo>
                    <a:pt x="82" y="1255"/>
                    <a:pt x="39" y="1384"/>
                    <a:pt x="0" y="1512"/>
                  </a:cubicBezTo>
                  <a:lnTo>
                    <a:pt x="14" y="1517"/>
                  </a:lnTo>
                  <a:cubicBezTo>
                    <a:pt x="71" y="1395"/>
                    <a:pt x="127" y="1270"/>
                    <a:pt x="183" y="1147"/>
                  </a:cubicBezTo>
                  <a:lnTo>
                    <a:pt x="264" y="963"/>
                  </a:lnTo>
                  <a:lnTo>
                    <a:pt x="346" y="776"/>
                  </a:lnTo>
                  <a:cubicBezTo>
                    <a:pt x="372" y="713"/>
                    <a:pt x="400" y="652"/>
                    <a:pt x="429" y="591"/>
                  </a:cubicBezTo>
                  <a:cubicBezTo>
                    <a:pt x="456" y="530"/>
                    <a:pt x="481" y="466"/>
                    <a:pt x="502" y="402"/>
                  </a:cubicBezTo>
                  <a:cubicBezTo>
                    <a:pt x="523" y="338"/>
                    <a:pt x="541" y="273"/>
                    <a:pt x="558" y="207"/>
                  </a:cubicBezTo>
                  <a:cubicBezTo>
                    <a:pt x="575" y="140"/>
                    <a:pt x="589" y="73"/>
                    <a:pt x="597" y="4"/>
                  </a:cubicBezTo>
                  <a:lnTo>
                    <a:pt x="586" y="0"/>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31"/>
            <p:cNvSpPr/>
            <p:nvPr>
              <p:custDataLst>
                <p:tags r:id="rId111"/>
              </p:custDataLst>
            </p:nvPr>
          </p:nvSpPr>
          <p:spPr>
            <a:xfrm rot="2237790">
              <a:off x="3234" y="7145"/>
              <a:ext cx="275" cy="698"/>
            </a:xfrm>
            <a:custGeom>
              <a:avLst/>
              <a:gdLst/>
              <a:ahLst/>
              <a:cxnLst/>
              <a:rect l="l" t="t" r="r" b="b"/>
              <a:pathLst>
                <a:path w="598" h="1517" extrusionOk="0">
                  <a:moveTo>
                    <a:pt x="583" y="0"/>
                  </a:moveTo>
                  <a:cubicBezTo>
                    <a:pt x="526" y="123"/>
                    <a:pt x="471" y="246"/>
                    <a:pt x="415" y="369"/>
                  </a:cubicBezTo>
                  <a:lnTo>
                    <a:pt x="333" y="554"/>
                  </a:lnTo>
                  <a:lnTo>
                    <a:pt x="252" y="741"/>
                  </a:lnTo>
                  <a:cubicBezTo>
                    <a:pt x="226" y="803"/>
                    <a:pt x="198" y="865"/>
                    <a:pt x="168" y="926"/>
                  </a:cubicBezTo>
                  <a:cubicBezTo>
                    <a:pt x="141" y="987"/>
                    <a:pt x="116" y="1051"/>
                    <a:pt x="95" y="1115"/>
                  </a:cubicBezTo>
                  <a:cubicBezTo>
                    <a:pt x="75" y="1179"/>
                    <a:pt x="57" y="1244"/>
                    <a:pt x="39" y="1310"/>
                  </a:cubicBezTo>
                  <a:cubicBezTo>
                    <a:pt x="22" y="1377"/>
                    <a:pt x="8" y="1444"/>
                    <a:pt x="0" y="1512"/>
                  </a:cubicBezTo>
                  <a:lnTo>
                    <a:pt x="12" y="1517"/>
                  </a:lnTo>
                  <a:cubicBezTo>
                    <a:pt x="53" y="1459"/>
                    <a:pt x="86" y="1401"/>
                    <a:pt x="119" y="1340"/>
                  </a:cubicBezTo>
                  <a:cubicBezTo>
                    <a:pt x="152" y="1281"/>
                    <a:pt x="182" y="1219"/>
                    <a:pt x="209" y="1158"/>
                  </a:cubicBezTo>
                  <a:cubicBezTo>
                    <a:pt x="237" y="1096"/>
                    <a:pt x="261" y="1033"/>
                    <a:pt x="282" y="969"/>
                  </a:cubicBezTo>
                  <a:cubicBezTo>
                    <a:pt x="303" y="905"/>
                    <a:pt x="323" y="840"/>
                    <a:pt x="345" y="776"/>
                  </a:cubicBezTo>
                  <a:lnTo>
                    <a:pt x="409" y="584"/>
                  </a:lnTo>
                  <a:lnTo>
                    <a:pt x="474" y="391"/>
                  </a:lnTo>
                  <a:cubicBezTo>
                    <a:pt x="516" y="262"/>
                    <a:pt x="558" y="134"/>
                    <a:pt x="597" y="4"/>
                  </a:cubicBezTo>
                  <a:lnTo>
                    <a:pt x="583" y="0"/>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31"/>
            <p:cNvSpPr/>
            <p:nvPr>
              <p:custDataLst>
                <p:tags r:id="rId112"/>
              </p:custDataLst>
            </p:nvPr>
          </p:nvSpPr>
          <p:spPr>
            <a:xfrm rot="2237790">
              <a:off x="3622" y="6596"/>
              <a:ext cx="308" cy="686"/>
            </a:xfrm>
            <a:custGeom>
              <a:avLst/>
              <a:gdLst/>
              <a:ahLst/>
              <a:cxnLst/>
              <a:rect l="l" t="t" r="r" b="b"/>
              <a:pathLst>
                <a:path w="669" h="1490" extrusionOk="0">
                  <a:moveTo>
                    <a:pt x="12" y="0"/>
                  </a:moveTo>
                  <a:lnTo>
                    <a:pt x="1" y="6"/>
                  </a:lnTo>
                  <a:cubicBezTo>
                    <a:pt x="12" y="74"/>
                    <a:pt x="29" y="141"/>
                    <a:pt x="49" y="206"/>
                  </a:cubicBezTo>
                  <a:cubicBezTo>
                    <a:pt x="68" y="271"/>
                    <a:pt x="90" y="336"/>
                    <a:pt x="113" y="399"/>
                  </a:cubicBezTo>
                  <a:cubicBezTo>
                    <a:pt x="137" y="462"/>
                    <a:pt x="164" y="524"/>
                    <a:pt x="196" y="584"/>
                  </a:cubicBezTo>
                  <a:cubicBezTo>
                    <a:pt x="227" y="645"/>
                    <a:pt x="258" y="704"/>
                    <a:pt x="288" y="765"/>
                  </a:cubicBezTo>
                  <a:lnTo>
                    <a:pt x="378" y="947"/>
                  </a:lnTo>
                  <a:lnTo>
                    <a:pt x="470" y="1129"/>
                  </a:lnTo>
                  <a:cubicBezTo>
                    <a:pt x="533" y="1250"/>
                    <a:pt x="592" y="1370"/>
                    <a:pt x="656" y="1490"/>
                  </a:cubicBezTo>
                  <a:lnTo>
                    <a:pt x="668" y="1483"/>
                  </a:lnTo>
                  <a:cubicBezTo>
                    <a:pt x="622" y="1356"/>
                    <a:pt x="572" y="1229"/>
                    <a:pt x="525" y="1103"/>
                  </a:cubicBezTo>
                  <a:lnTo>
                    <a:pt x="452" y="914"/>
                  </a:lnTo>
                  <a:lnTo>
                    <a:pt x="378" y="725"/>
                  </a:lnTo>
                  <a:cubicBezTo>
                    <a:pt x="353" y="663"/>
                    <a:pt x="330" y="598"/>
                    <a:pt x="306" y="534"/>
                  </a:cubicBezTo>
                  <a:cubicBezTo>
                    <a:pt x="283" y="472"/>
                    <a:pt x="256" y="409"/>
                    <a:pt x="226" y="350"/>
                  </a:cubicBezTo>
                  <a:cubicBezTo>
                    <a:pt x="196" y="288"/>
                    <a:pt x="163" y="230"/>
                    <a:pt x="128" y="170"/>
                  </a:cubicBezTo>
                  <a:cubicBezTo>
                    <a:pt x="92" y="112"/>
                    <a:pt x="55" y="55"/>
                    <a:pt x="12" y="0"/>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31"/>
            <p:cNvSpPr/>
            <p:nvPr>
              <p:custDataLst>
                <p:tags r:id="rId113"/>
              </p:custDataLst>
            </p:nvPr>
          </p:nvSpPr>
          <p:spPr>
            <a:xfrm rot="2237790">
              <a:off x="3707" y="7233"/>
              <a:ext cx="686" cy="307"/>
            </a:xfrm>
            <a:custGeom>
              <a:avLst/>
              <a:gdLst/>
              <a:ahLst/>
              <a:cxnLst/>
              <a:rect l="l" t="t" r="r" b="b"/>
              <a:pathLst>
                <a:path w="1491" h="667" extrusionOk="0">
                  <a:moveTo>
                    <a:pt x="1486" y="0"/>
                  </a:moveTo>
                  <a:cubicBezTo>
                    <a:pt x="1416" y="12"/>
                    <a:pt x="1350" y="28"/>
                    <a:pt x="1284" y="48"/>
                  </a:cubicBezTo>
                  <a:cubicBezTo>
                    <a:pt x="1220" y="67"/>
                    <a:pt x="1154" y="90"/>
                    <a:pt x="1091" y="113"/>
                  </a:cubicBezTo>
                  <a:cubicBezTo>
                    <a:pt x="1028" y="137"/>
                    <a:pt x="966" y="164"/>
                    <a:pt x="907" y="195"/>
                  </a:cubicBezTo>
                  <a:cubicBezTo>
                    <a:pt x="845" y="227"/>
                    <a:pt x="787" y="258"/>
                    <a:pt x="725" y="288"/>
                  </a:cubicBezTo>
                  <a:lnTo>
                    <a:pt x="543" y="378"/>
                  </a:lnTo>
                  <a:lnTo>
                    <a:pt x="361" y="470"/>
                  </a:lnTo>
                  <a:cubicBezTo>
                    <a:pt x="240" y="532"/>
                    <a:pt x="120" y="592"/>
                    <a:pt x="1" y="655"/>
                  </a:cubicBezTo>
                  <a:lnTo>
                    <a:pt x="7" y="667"/>
                  </a:lnTo>
                  <a:cubicBezTo>
                    <a:pt x="134" y="622"/>
                    <a:pt x="261" y="572"/>
                    <a:pt x="387" y="525"/>
                  </a:cubicBezTo>
                  <a:lnTo>
                    <a:pt x="576" y="452"/>
                  </a:lnTo>
                  <a:lnTo>
                    <a:pt x="765" y="378"/>
                  </a:lnTo>
                  <a:cubicBezTo>
                    <a:pt x="828" y="353"/>
                    <a:pt x="892" y="330"/>
                    <a:pt x="956" y="306"/>
                  </a:cubicBezTo>
                  <a:cubicBezTo>
                    <a:pt x="1018" y="283"/>
                    <a:pt x="1081" y="255"/>
                    <a:pt x="1140" y="225"/>
                  </a:cubicBezTo>
                  <a:cubicBezTo>
                    <a:pt x="1202" y="195"/>
                    <a:pt x="1261" y="163"/>
                    <a:pt x="1320" y="127"/>
                  </a:cubicBezTo>
                  <a:cubicBezTo>
                    <a:pt x="1378" y="92"/>
                    <a:pt x="1436" y="54"/>
                    <a:pt x="1491" y="12"/>
                  </a:cubicBezTo>
                  <a:lnTo>
                    <a:pt x="1486" y="0"/>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31"/>
            <p:cNvSpPr/>
            <p:nvPr>
              <p:custDataLst>
                <p:tags r:id="rId114"/>
              </p:custDataLst>
            </p:nvPr>
          </p:nvSpPr>
          <p:spPr>
            <a:xfrm rot="2237790">
              <a:off x="2984" y="7060"/>
              <a:ext cx="686" cy="308"/>
            </a:xfrm>
            <a:custGeom>
              <a:avLst/>
              <a:gdLst/>
              <a:ahLst/>
              <a:cxnLst/>
              <a:rect l="l" t="t" r="r" b="b"/>
              <a:pathLst>
                <a:path w="1491" h="668" extrusionOk="0">
                  <a:moveTo>
                    <a:pt x="1484" y="0"/>
                  </a:moveTo>
                  <a:cubicBezTo>
                    <a:pt x="1357" y="45"/>
                    <a:pt x="1229" y="95"/>
                    <a:pt x="1103" y="142"/>
                  </a:cubicBezTo>
                  <a:lnTo>
                    <a:pt x="914" y="215"/>
                  </a:lnTo>
                  <a:lnTo>
                    <a:pt x="726" y="289"/>
                  </a:lnTo>
                  <a:cubicBezTo>
                    <a:pt x="663" y="314"/>
                    <a:pt x="598" y="337"/>
                    <a:pt x="535" y="361"/>
                  </a:cubicBezTo>
                  <a:cubicBezTo>
                    <a:pt x="472" y="384"/>
                    <a:pt x="410" y="412"/>
                    <a:pt x="350" y="441"/>
                  </a:cubicBezTo>
                  <a:cubicBezTo>
                    <a:pt x="289" y="471"/>
                    <a:pt x="230" y="504"/>
                    <a:pt x="171" y="539"/>
                  </a:cubicBezTo>
                  <a:cubicBezTo>
                    <a:pt x="112" y="575"/>
                    <a:pt x="55" y="612"/>
                    <a:pt x="1" y="655"/>
                  </a:cubicBezTo>
                  <a:lnTo>
                    <a:pt x="6" y="667"/>
                  </a:lnTo>
                  <a:cubicBezTo>
                    <a:pt x="75" y="655"/>
                    <a:pt x="142" y="638"/>
                    <a:pt x="206" y="618"/>
                  </a:cubicBezTo>
                  <a:cubicBezTo>
                    <a:pt x="272" y="600"/>
                    <a:pt x="337" y="577"/>
                    <a:pt x="399" y="554"/>
                  </a:cubicBezTo>
                  <a:cubicBezTo>
                    <a:pt x="463" y="530"/>
                    <a:pt x="524" y="503"/>
                    <a:pt x="585" y="471"/>
                  </a:cubicBezTo>
                  <a:cubicBezTo>
                    <a:pt x="645" y="440"/>
                    <a:pt x="705" y="409"/>
                    <a:pt x="765" y="379"/>
                  </a:cubicBezTo>
                  <a:lnTo>
                    <a:pt x="948" y="289"/>
                  </a:lnTo>
                  <a:lnTo>
                    <a:pt x="1129" y="198"/>
                  </a:lnTo>
                  <a:cubicBezTo>
                    <a:pt x="1250" y="136"/>
                    <a:pt x="1370" y="75"/>
                    <a:pt x="1490" y="11"/>
                  </a:cubicBezTo>
                  <a:lnTo>
                    <a:pt x="1484" y="0"/>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4" name="组合 163"/>
          <p:cNvGrpSpPr/>
          <p:nvPr/>
        </p:nvGrpSpPr>
        <p:grpSpPr>
          <a:xfrm>
            <a:off x="508000" y="4139565"/>
            <a:ext cx="894715" cy="876300"/>
            <a:chOff x="2984" y="6596"/>
            <a:chExt cx="1409" cy="1380"/>
          </a:xfrm>
        </p:grpSpPr>
        <p:sp>
          <p:nvSpPr>
            <p:cNvPr id="165" name="Google Shape;2062;p31"/>
            <p:cNvSpPr/>
            <p:nvPr>
              <p:custDataLst>
                <p:tags r:id="rId59"/>
              </p:custDataLst>
            </p:nvPr>
          </p:nvSpPr>
          <p:spPr>
            <a:xfrm rot="2237790">
              <a:off x="3486" y="6622"/>
              <a:ext cx="434" cy="614"/>
            </a:xfrm>
            <a:custGeom>
              <a:avLst/>
              <a:gdLst/>
              <a:ahLst/>
              <a:cxnLst/>
              <a:rect l="l" t="t" r="r" b="b"/>
              <a:pathLst>
                <a:path w="943" h="1333" extrusionOk="0">
                  <a:moveTo>
                    <a:pt x="10" y="1"/>
                  </a:moveTo>
                  <a:lnTo>
                    <a:pt x="0" y="7"/>
                  </a:lnTo>
                  <a:cubicBezTo>
                    <a:pt x="24" y="73"/>
                    <a:pt x="55" y="133"/>
                    <a:pt x="86" y="194"/>
                  </a:cubicBezTo>
                  <a:cubicBezTo>
                    <a:pt x="117" y="253"/>
                    <a:pt x="152" y="313"/>
                    <a:pt x="187" y="370"/>
                  </a:cubicBezTo>
                  <a:cubicBezTo>
                    <a:pt x="223" y="427"/>
                    <a:pt x="263" y="482"/>
                    <a:pt x="305" y="535"/>
                  </a:cubicBezTo>
                  <a:cubicBezTo>
                    <a:pt x="348" y="589"/>
                    <a:pt x="391" y="641"/>
                    <a:pt x="431" y="694"/>
                  </a:cubicBezTo>
                  <a:lnTo>
                    <a:pt x="555" y="855"/>
                  </a:lnTo>
                  <a:lnTo>
                    <a:pt x="680" y="1014"/>
                  </a:lnTo>
                  <a:cubicBezTo>
                    <a:pt x="765" y="1122"/>
                    <a:pt x="847" y="1228"/>
                    <a:pt x="934" y="1333"/>
                  </a:cubicBezTo>
                  <a:lnTo>
                    <a:pt x="942" y="1326"/>
                  </a:lnTo>
                  <a:cubicBezTo>
                    <a:pt x="873" y="1211"/>
                    <a:pt x="800" y="1096"/>
                    <a:pt x="729" y="981"/>
                  </a:cubicBezTo>
                  <a:lnTo>
                    <a:pt x="622" y="809"/>
                  </a:lnTo>
                  <a:lnTo>
                    <a:pt x="512" y="638"/>
                  </a:lnTo>
                  <a:cubicBezTo>
                    <a:pt x="476" y="582"/>
                    <a:pt x="440" y="523"/>
                    <a:pt x="405" y="466"/>
                  </a:cubicBezTo>
                  <a:cubicBezTo>
                    <a:pt x="369" y="409"/>
                    <a:pt x="331" y="354"/>
                    <a:pt x="289" y="300"/>
                  </a:cubicBezTo>
                  <a:cubicBezTo>
                    <a:pt x="247" y="247"/>
                    <a:pt x="203" y="196"/>
                    <a:pt x="158" y="146"/>
                  </a:cubicBezTo>
                  <a:cubicBezTo>
                    <a:pt x="111" y="95"/>
                    <a:pt x="64" y="47"/>
                    <a:pt x="10" y="1"/>
                  </a:cubicBez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2063;p31"/>
            <p:cNvSpPr/>
            <p:nvPr>
              <p:custDataLst>
                <p:tags r:id="rId60"/>
              </p:custDataLst>
            </p:nvPr>
          </p:nvSpPr>
          <p:spPr>
            <a:xfrm rot="2237790">
              <a:off x="3473" y="7349"/>
              <a:ext cx="408" cy="570"/>
            </a:xfrm>
            <a:custGeom>
              <a:avLst/>
              <a:gdLst/>
              <a:ahLst/>
              <a:cxnLst/>
              <a:rect l="l" t="t" r="r" b="b"/>
              <a:pathLst>
                <a:path w="887" h="1239" extrusionOk="0">
                  <a:moveTo>
                    <a:pt x="31" y="0"/>
                  </a:moveTo>
                  <a:lnTo>
                    <a:pt x="1" y="21"/>
                  </a:lnTo>
                  <a:lnTo>
                    <a:pt x="857" y="1238"/>
                  </a:lnTo>
                  <a:lnTo>
                    <a:pt x="886" y="1217"/>
                  </a:lnTo>
                  <a:lnTo>
                    <a:pt x="31" y="0"/>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2064;p31"/>
            <p:cNvSpPr/>
            <p:nvPr>
              <p:custDataLst>
                <p:tags r:id="rId61"/>
              </p:custDataLst>
            </p:nvPr>
          </p:nvSpPr>
          <p:spPr>
            <a:xfrm rot="2237790">
              <a:off x="3753" y="7097"/>
              <a:ext cx="614" cy="434"/>
            </a:xfrm>
            <a:custGeom>
              <a:avLst/>
              <a:gdLst/>
              <a:ahLst/>
              <a:cxnLst/>
              <a:rect l="l" t="t" r="r" b="b"/>
              <a:pathLst>
                <a:path w="1333" h="943" extrusionOk="0">
                  <a:moveTo>
                    <a:pt x="1326" y="1"/>
                  </a:moveTo>
                  <a:cubicBezTo>
                    <a:pt x="1261" y="25"/>
                    <a:pt x="1200" y="55"/>
                    <a:pt x="1139" y="86"/>
                  </a:cubicBezTo>
                  <a:cubicBezTo>
                    <a:pt x="1080" y="118"/>
                    <a:pt x="1022" y="152"/>
                    <a:pt x="964" y="189"/>
                  </a:cubicBezTo>
                  <a:cubicBezTo>
                    <a:pt x="906" y="225"/>
                    <a:pt x="852" y="264"/>
                    <a:pt x="798" y="305"/>
                  </a:cubicBezTo>
                  <a:cubicBezTo>
                    <a:pt x="744" y="348"/>
                    <a:pt x="692" y="392"/>
                    <a:pt x="639" y="432"/>
                  </a:cubicBezTo>
                  <a:lnTo>
                    <a:pt x="479" y="556"/>
                  </a:lnTo>
                  <a:lnTo>
                    <a:pt x="319" y="681"/>
                  </a:lnTo>
                  <a:cubicBezTo>
                    <a:pt x="211" y="765"/>
                    <a:pt x="105" y="848"/>
                    <a:pt x="1" y="934"/>
                  </a:cubicBezTo>
                  <a:lnTo>
                    <a:pt x="7" y="943"/>
                  </a:lnTo>
                  <a:cubicBezTo>
                    <a:pt x="123" y="874"/>
                    <a:pt x="237" y="801"/>
                    <a:pt x="352" y="731"/>
                  </a:cubicBezTo>
                  <a:lnTo>
                    <a:pt x="524" y="622"/>
                  </a:lnTo>
                  <a:lnTo>
                    <a:pt x="695" y="513"/>
                  </a:lnTo>
                  <a:cubicBezTo>
                    <a:pt x="751" y="476"/>
                    <a:pt x="810" y="441"/>
                    <a:pt x="867" y="405"/>
                  </a:cubicBezTo>
                  <a:cubicBezTo>
                    <a:pt x="925" y="371"/>
                    <a:pt x="979" y="331"/>
                    <a:pt x="1033" y="290"/>
                  </a:cubicBezTo>
                  <a:cubicBezTo>
                    <a:pt x="1086" y="248"/>
                    <a:pt x="1137" y="204"/>
                    <a:pt x="1187" y="158"/>
                  </a:cubicBezTo>
                  <a:cubicBezTo>
                    <a:pt x="1238" y="111"/>
                    <a:pt x="1287" y="64"/>
                    <a:pt x="1332" y="11"/>
                  </a:cubicBezTo>
                  <a:lnTo>
                    <a:pt x="1326" y="1"/>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2065;p31"/>
            <p:cNvSpPr/>
            <p:nvPr>
              <p:custDataLst>
                <p:tags r:id="rId62"/>
              </p:custDataLst>
            </p:nvPr>
          </p:nvSpPr>
          <p:spPr>
            <a:xfrm rot="2237790">
              <a:off x="3011" y="7070"/>
              <a:ext cx="613" cy="434"/>
            </a:xfrm>
            <a:custGeom>
              <a:avLst/>
              <a:gdLst/>
              <a:ahLst/>
              <a:cxnLst/>
              <a:rect l="l" t="t" r="r" b="b"/>
              <a:pathLst>
                <a:path w="1332" h="943" extrusionOk="0">
                  <a:moveTo>
                    <a:pt x="1326" y="0"/>
                  </a:moveTo>
                  <a:cubicBezTo>
                    <a:pt x="1210" y="69"/>
                    <a:pt x="1095" y="142"/>
                    <a:pt x="981" y="213"/>
                  </a:cubicBezTo>
                  <a:lnTo>
                    <a:pt x="809" y="320"/>
                  </a:lnTo>
                  <a:lnTo>
                    <a:pt x="637" y="430"/>
                  </a:lnTo>
                  <a:cubicBezTo>
                    <a:pt x="582" y="466"/>
                    <a:pt x="523" y="502"/>
                    <a:pt x="465" y="537"/>
                  </a:cubicBezTo>
                  <a:cubicBezTo>
                    <a:pt x="408" y="573"/>
                    <a:pt x="354" y="611"/>
                    <a:pt x="301" y="653"/>
                  </a:cubicBezTo>
                  <a:cubicBezTo>
                    <a:pt x="246" y="695"/>
                    <a:pt x="196" y="739"/>
                    <a:pt x="145" y="784"/>
                  </a:cubicBezTo>
                  <a:cubicBezTo>
                    <a:pt x="94" y="831"/>
                    <a:pt x="46" y="878"/>
                    <a:pt x="0" y="932"/>
                  </a:cubicBezTo>
                  <a:lnTo>
                    <a:pt x="7" y="943"/>
                  </a:lnTo>
                  <a:cubicBezTo>
                    <a:pt x="72" y="918"/>
                    <a:pt x="134" y="888"/>
                    <a:pt x="193" y="856"/>
                  </a:cubicBezTo>
                  <a:cubicBezTo>
                    <a:pt x="254" y="825"/>
                    <a:pt x="312" y="792"/>
                    <a:pt x="369" y="755"/>
                  </a:cubicBezTo>
                  <a:cubicBezTo>
                    <a:pt x="427" y="718"/>
                    <a:pt x="481" y="679"/>
                    <a:pt x="535" y="637"/>
                  </a:cubicBezTo>
                  <a:cubicBezTo>
                    <a:pt x="588" y="595"/>
                    <a:pt x="641" y="552"/>
                    <a:pt x="694" y="511"/>
                  </a:cubicBezTo>
                  <a:lnTo>
                    <a:pt x="854" y="387"/>
                  </a:lnTo>
                  <a:lnTo>
                    <a:pt x="1015" y="262"/>
                  </a:lnTo>
                  <a:cubicBezTo>
                    <a:pt x="1120" y="177"/>
                    <a:pt x="1227" y="95"/>
                    <a:pt x="1331" y="9"/>
                  </a:cubicBezTo>
                  <a:lnTo>
                    <a:pt x="1326" y="0"/>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2066;p31"/>
            <p:cNvSpPr/>
            <p:nvPr>
              <p:custDataLst>
                <p:tags r:id="rId63"/>
              </p:custDataLst>
            </p:nvPr>
          </p:nvSpPr>
          <p:spPr>
            <a:xfrm rot="2237790">
              <a:off x="3894" y="6680"/>
              <a:ext cx="136" cy="737"/>
            </a:xfrm>
            <a:custGeom>
              <a:avLst/>
              <a:gdLst/>
              <a:ahLst/>
              <a:cxnLst/>
              <a:rect l="l" t="t" r="r" b="b"/>
              <a:pathLst>
                <a:path w="295" h="1600" extrusionOk="0">
                  <a:moveTo>
                    <a:pt x="278" y="1"/>
                  </a:moveTo>
                  <a:cubicBezTo>
                    <a:pt x="248" y="64"/>
                    <a:pt x="227" y="128"/>
                    <a:pt x="206" y="194"/>
                  </a:cubicBezTo>
                  <a:cubicBezTo>
                    <a:pt x="187" y="258"/>
                    <a:pt x="169" y="324"/>
                    <a:pt x="154" y="390"/>
                  </a:cubicBezTo>
                  <a:cubicBezTo>
                    <a:pt x="140" y="456"/>
                    <a:pt x="128" y="522"/>
                    <a:pt x="120" y="590"/>
                  </a:cubicBezTo>
                  <a:cubicBezTo>
                    <a:pt x="112" y="658"/>
                    <a:pt x="106" y="726"/>
                    <a:pt x="96" y="791"/>
                  </a:cubicBezTo>
                  <a:lnTo>
                    <a:pt x="70" y="993"/>
                  </a:lnTo>
                  <a:lnTo>
                    <a:pt x="46" y="1193"/>
                  </a:lnTo>
                  <a:cubicBezTo>
                    <a:pt x="31" y="1327"/>
                    <a:pt x="13" y="1462"/>
                    <a:pt x="1" y="1596"/>
                  </a:cubicBezTo>
                  <a:lnTo>
                    <a:pt x="12" y="1600"/>
                  </a:lnTo>
                  <a:cubicBezTo>
                    <a:pt x="44" y="1468"/>
                    <a:pt x="75" y="1337"/>
                    <a:pt x="106" y="1205"/>
                  </a:cubicBezTo>
                  <a:lnTo>
                    <a:pt x="151" y="1007"/>
                  </a:lnTo>
                  <a:lnTo>
                    <a:pt x="193" y="809"/>
                  </a:lnTo>
                  <a:cubicBezTo>
                    <a:pt x="206" y="742"/>
                    <a:pt x="223" y="676"/>
                    <a:pt x="239" y="611"/>
                  </a:cubicBezTo>
                  <a:cubicBezTo>
                    <a:pt x="255" y="544"/>
                    <a:pt x="266" y="477"/>
                    <a:pt x="274" y="411"/>
                  </a:cubicBezTo>
                  <a:cubicBezTo>
                    <a:pt x="282" y="345"/>
                    <a:pt x="287" y="277"/>
                    <a:pt x="291" y="209"/>
                  </a:cubicBezTo>
                  <a:cubicBezTo>
                    <a:pt x="294" y="142"/>
                    <a:pt x="295" y="72"/>
                    <a:pt x="289" y="3"/>
                  </a:cubicBezTo>
                  <a:lnTo>
                    <a:pt x="278" y="1"/>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2067;p31"/>
            <p:cNvSpPr/>
            <p:nvPr>
              <p:custDataLst>
                <p:tags r:id="rId64"/>
              </p:custDataLst>
            </p:nvPr>
          </p:nvSpPr>
          <p:spPr>
            <a:xfrm rot="2237790">
              <a:off x="3348" y="7183"/>
              <a:ext cx="136" cy="737"/>
            </a:xfrm>
            <a:custGeom>
              <a:avLst/>
              <a:gdLst/>
              <a:ahLst/>
              <a:cxnLst/>
              <a:rect l="l" t="t" r="r" b="b"/>
              <a:pathLst>
                <a:path w="296" h="1600" extrusionOk="0">
                  <a:moveTo>
                    <a:pt x="284" y="0"/>
                  </a:moveTo>
                  <a:cubicBezTo>
                    <a:pt x="251" y="131"/>
                    <a:pt x="221" y="263"/>
                    <a:pt x="190" y="395"/>
                  </a:cubicBezTo>
                  <a:lnTo>
                    <a:pt x="146" y="593"/>
                  </a:lnTo>
                  <a:lnTo>
                    <a:pt x="102" y="792"/>
                  </a:lnTo>
                  <a:cubicBezTo>
                    <a:pt x="90" y="857"/>
                    <a:pt x="73" y="924"/>
                    <a:pt x="57" y="990"/>
                  </a:cubicBezTo>
                  <a:cubicBezTo>
                    <a:pt x="42" y="1055"/>
                    <a:pt x="29" y="1122"/>
                    <a:pt x="22" y="1189"/>
                  </a:cubicBezTo>
                  <a:cubicBezTo>
                    <a:pt x="13" y="1256"/>
                    <a:pt x="8" y="1324"/>
                    <a:pt x="5" y="1391"/>
                  </a:cubicBezTo>
                  <a:cubicBezTo>
                    <a:pt x="2" y="1459"/>
                    <a:pt x="1" y="1528"/>
                    <a:pt x="6" y="1597"/>
                  </a:cubicBezTo>
                  <a:lnTo>
                    <a:pt x="18" y="1600"/>
                  </a:lnTo>
                  <a:cubicBezTo>
                    <a:pt x="48" y="1535"/>
                    <a:pt x="69" y="1472"/>
                    <a:pt x="90" y="1407"/>
                  </a:cubicBezTo>
                  <a:cubicBezTo>
                    <a:pt x="109" y="1341"/>
                    <a:pt x="126" y="1277"/>
                    <a:pt x="142" y="1210"/>
                  </a:cubicBezTo>
                  <a:cubicBezTo>
                    <a:pt x="156" y="1144"/>
                    <a:pt x="168" y="1077"/>
                    <a:pt x="175" y="1010"/>
                  </a:cubicBezTo>
                  <a:cubicBezTo>
                    <a:pt x="183" y="942"/>
                    <a:pt x="190" y="874"/>
                    <a:pt x="199" y="808"/>
                  </a:cubicBezTo>
                  <a:lnTo>
                    <a:pt x="225" y="607"/>
                  </a:lnTo>
                  <a:lnTo>
                    <a:pt x="250" y="407"/>
                  </a:lnTo>
                  <a:cubicBezTo>
                    <a:pt x="266" y="272"/>
                    <a:pt x="283" y="138"/>
                    <a:pt x="295" y="4"/>
                  </a:cubicBezTo>
                  <a:lnTo>
                    <a:pt x="284" y="0"/>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2068;p31"/>
            <p:cNvSpPr/>
            <p:nvPr>
              <p:custDataLst>
                <p:tags r:id="rId65"/>
              </p:custDataLst>
            </p:nvPr>
          </p:nvSpPr>
          <p:spPr>
            <a:xfrm rot="2237790">
              <a:off x="3572" y="7505"/>
              <a:ext cx="737" cy="135"/>
            </a:xfrm>
            <a:custGeom>
              <a:avLst/>
              <a:gdLst/>
              <a:ahLst/>
              <a:cxnLst/>
              <a:rect l="l" t="t" r="r" b="b"/>
              <a:pathLst>
                <a:path w="1600" h="293" extrusionOk="0">
                  <a:moveTo>
                    <a:pt x="5" y="0"/>
                  </a:moveTo>
                  <a:lnTo>
                    <a:pt x="1" y="12"/>
                  </a:lnTo>
                  <a:cubicBezTo>
                    <a:pt x="132" y="44"/>
                    <a:pt x="263" y="74"/>
                    <a:pt x="395" y="105"/>
                  </a:cubicBezTo>
                  <a:lnTo>
                    <a:pt x="593" y="150"/>
                  </a:lnTo>
                  <a:lnTo>
                    <a:pt x="791" y="193"/>
                  </a:lnTo>
                  <a:cubicBezTo>
                    <a:pt x="858" y="206"/>
                    <a:pt x="925" y="223"/>
                    <a:pt x="989" y="239"/>
                  </a:cubicBezTo>
                  <a:cubicBezTo>
                    <a:pt x="1056" y="255"/>
                    <a:pt x="1123" y="266"/>
                    <a:pt x="1189" y="273"/>
                  </a:cubicBezTo>
                  <a:cubicBezTo>
                    <a:pt x="1255" y="282"/>
                    <a:pt x="1323" y="287"/>
                    <a:pt x="1391" y="291"/>
                  </a:cubicBezTo>
                  <a:cubicBezTo>
                    <a:pt x="1422" y="292"/>
                    <a:pt x="1454" y="293"/>
                    <a:pt x="1486" y="293"/>
                  </a:cubicBezTo>
                  <a:cubicBezTo>
                    <a:pt x="1523" y="293"/>
                    <a:pt x="1560" y="292"/>
                    <a:pt x="1597" y="289"/>
                  </a:cubicBezTo>
                  <a:lnTo>
                    <a:pt x="1599" y="277"/>
                  </a:lnTo>
                  <a:cubicBezTo>
                    <a:pt x="1537" y="247"/>
                    <a:pt x="1472" y="226"/>
                    <a:pt x="1406" y="206"/>
                  </a:cubicBezTo>
                  <a:cubicBezTo>
                    <a:pt x="1342" y="187"/>
                    <a:pt x="1276" y="169"/>
                    <a:pt x="1210" y="153"/>
                  </a:cubicBezTo>
                  <a:cubicBezTo>
                    <a:pt x="1145" y="140"/>
                    <a:pt x="1079" y="127"/>
                    <a:pt x="1010" y="120"/>
                  </a:cubicBezTo>
                  <a:cubicBezTo>
                    <a:pt x="942" y="112"/>
                    <a:pt x="874" y="105"/>
                    <a:pt x="809" y="96"/>
                  </a:cubicBezTo>
                  <a:lnTo>
                    <a:pt x="607" y="70"/>
                  </a:lnTo>
                  <a:lnTo>
                    <a:pt x="407" y="46"/>
                  </a:lnTo>
                  <a:cubicBezTo>
                    <a:pt x="273" y="30"/>
                    <a:pt x="138" y="13"/>
                    <a:pt x="5" y="0"/>
                  </a:cubicBez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2069;p31"/>
            <p:cNvSpPr/>
            <p:nvPr>
              <p:custDataLst>
                <p:tags r:id="rId66"/>
              </p:custDataLst>
            </p:nvPr>
          </p:nvSpPr>
          <p:spPr>
            <a:xfrm rot="2237790">
              <a:off x="3069" y="6960"/>
              <a:ext cx="737" cy="135"/>
            </a:xfrm>
            <a:custGeom>
              <a:avLst/>
              <a:gdLst/>
              <a:ahLst/>
              <a:cxnLst/>
              <a:rect l="l" t="t" r="r" b="b"/>
              <a:pathLst>
                <a:path w="1600" h="293" extrusionOk="0">
                  <a:moveTo>
                    <a:pt x="106" y="0"/>
                  </a:moveTo>
                  <a:cubicBezTo>
                    <a:pt x="71" y="0"/>
                    <a:pt x="37" y="1"/>
                    <a:pt x="2" y="4"/>
                  </a:cubicBezTo>
                  <a:lnTo>
                    <a:pt x="0" y="15"/>
                  </a:lnTo>
                  <a:cubicBezTo>
                    <a:pt x="63" y="45"/>
                    <a:pt x="127" y="66"/>
                    <a:pt x="193" y="87"/>
                  </a:cubicBezTo>
                  <a:cubicBezTo>
                    <a:pt x="258" y="107"/>
                    <a:pt x="324" y="124"/>
                    <a:pt x="389" y="139"/>
                  </a:cubicBezTo>
                  <a:cubicBezTo>
                    <a:pt x="455" y="154"/>
                    <a:pt x="522" y="165"/>
                    <a:pt x="589" y="173"/>
                  </a:cubicBezTo>
                  <a:cubicBezTo>
                    <a:pt x="657" y="181"/>
                    <a:pt x="725" y="187"/>
                    <a:pt x="791" y="197"/>
                  </a:cubicBezTo>
                  <a:lnTo>
                    <a:pt x="992" y="223"/>
                  </a:lnTo>
                  <a:lnTo>
                    <a:pt x="1192" y="248"/>
                  </a:lnTo>
                  <a:cubicBezTo>
                    <a:pt x="1327" y="263"/>
                    <a:pt x="1461" y="280"/>
                    <a:pt x="1596" y="293"/>
                  </a:cubicBezTo>
                  <a:lnTo>
                    <a:pt x="1599" y="281"/>
                  </a:lnTo>
                  <a:cubicBezTo>
                    <a:pt x="1468" y="249"/>
                    <a:pt x="1336" y="219"/>
                    <a:pt x="1205" y="187"/>
                  </a:cubicBezTo>
                  <a:lnTo>
                    <a:pt x="1007" y="143"/>
                  </a:lnTo>
                  <a:lnTo>
                    <a:pt x="809" y="100"/>
                  </a:lnTo>
                  <a:cubicBezTo>
                    <a:pt x="742" y="87"/>
                    <a:pt x="675" y="70"/>
                    <a:pt x="610" y="55"/>
                  </a:cubicBezTo>
                  <a:cubicBezTo>
                    <a:pt x="544" y="39"/>
                    <a:pt x="477" y="27"/>
                    <a:pt x="410" y="19"/>
                  </a:cubicBezTo>
                  <a:cubicBezTo>
                    <a:pt x="344" y="11"/>
                    <a:pt x="277" y="6"/>
                    <a:pt x="209" y="3"/>
                  </a:cubicBezTo>
                  <a:cubicBezTo>
                    <a:pt x="175" y="1"/>
                    <a:pt x="141" y="0"/>
                    <a:pt x="106" y="0"/>
                  </a:cubicBez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2070;p31"/>
            <p:cNvSpPr/>
            <p:nvPr>
              <p:custDataLst>
                <p:tags r:id="rId67"/>
              </p:custDataLst>
            </p:nvPr>
          </p:nvSpPr>
          <p:spPr>
            <a:xfrm rot="2237790">
              <a:off x="3244" y="6749"/>
              <a:ext cx="633" cy="406"/>
            </a:xfrm>
            <a:custGeom>
              <a:avLst/>
              <a:gdLst/>
              <a:ahLst/>
              <a:cxnLst/>
              <a:rect l="l" t="t" r="r" b="b"/>
              <a:pathLst>
                <a:path w="1375" h="881" extrusionOk="0">
                  <a:moveTo>
                    <a:pt x="7" y="0"/>
                  </a:moveTo>
                  <a:lnTo>
                    <a:pt x="1" y="11"/>
                  </a:lnTo>
                  <a:cubicBezTo>
                    <a:pt x="47" y="61"/>
                    <a:pt x="100" y="107"/>
                    <a:pt x="152" y="150"/>
                  </a:cubicBezTo>
                  <a:cubicBezTo>
                    <a:pt x="204" y="193"/>
                    <a:pt x="258" y="235"/>
                    <a:pt x="313" y="274"/>
                  </a:cubicBezTo>
                  <a:cubicBezTo>
                    <a:pt x="368" y="313"/>
                    <a:pt x="425" y="350"/>
                    <a:pt x="484" y="382"/>
                  </a:cubicBezTo>
                  <a:cubicBezTo>
                    <a:pt x="543" y="414"/>
                    <a:pt x="602" y="448"/>
                    <a:pt x="662" y="481"/>
                  </a:cubicBezTo>
                  <a:lnTo>
                    <a:pt x="837" y="583"/>
                  </a:lnTo>
                  <a:lnTo>
                    <a:pt x="1013" y="684"/>
                  </a:lnTo>
                  <a:cubicBezTo>
                    <a:pt x="1131" y="748"/>
                    <a:pt x="1249" y="816"/>
                    <a:pt x="1368" y="881"/>
                  </a:cubicBezTo>
                  <a:lnTo>
                    <a:pt x="1374" y="869"/>
                  </a:lnTo>
                  <a:cubicBezTo>
                    <a:pt x="1267" y="789"/>
                    <a:pt x="1155" y="712"/>
                    <a:pt x="1046" y="632"/>
                  </a:cubicBezTo>
                  <a:lnTo>
                    <a:pt x="880" y="515"/>
                  </a:lnTo>
                  <a:lnTo>
                    <a:pt x="714" y="399"/>
                  </a:lnTo>
                  <a:cubicBezTo>
                    <a:pt x="659" y="360"/>
                    <a:pt x="604" y="320"/>
                    <a:pt x="549" y="280"/>
                  </a:cubicBezTo>
                  <a:cubicBezTo>
                    <a:pt x="494" y="240"/>
                    <a:pt x="436" y="204"/>
                    <a:pt x="378" y="170"/>
                  </a:cubicBezTo>
                  <a:cubicBezTo>
                    <a:pt x="319" y="137"/>
                    <a:pt x="258" y="106"/>
                    <a:pt x="198" y="77"/>
                  </a:cubicBezTo>
                  <a:cubicBezTo>
                    <a:pt x="136" y="48"/>
                    <a:pt x="74" y="21"/>
                    <a:pt x="7" y="0"/>
                  </a:cubicBez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2071;p31"/>
            <p:cNvSpPr/>
            <p:nvPr>
              <p:custDataLst>
                <p:tags r:id="rId68"/>
              </p:custDataLst>
            </p:nvPr>
          </p:nvSpPr>
          <p:spPr>
            <a:xfrm rot="2237790">
              <a:off x="3834" y="6855"/>
              <a:ext cx="405" cy="633"/>
            </a:xfrm>
            <a:custGeom>
              <a:avLst/>
              <a:gdLst/>
              <a:ahLst/>
              <a:cxnLst/>
              <a:rect l="l" t="t" r="r" b="b"/>
              <a:pathLst>
                <a:path w="880" h="1374" extrusionOk="0">
                  <a:moveTo>
                    <a:pt x="869" y="0"/>
                  </a:moveTo>
                  <a:cubicBezTo>
                    <a:pt x="819" y="47"/>
                    <a:pt x="773" y="99"/>
                    <a:pt x="731" y="151"/>
                  </a:cubicBezTo>
                  <a:cubicBezTo>
                    <a:pt x="687" y="203"/>
                    <a:pt x="645" y="258"/>
                    <a:pt x="606" y="313"/>
                  </a:cubicBezTo>
                  <a:cubicBezTo>
                    <a:pt x="567" y="367"/>
                    <a:pt x="530" y="425"/>
                    <a:pt x="498" y="484"/>
                  </a:cubicBezTo>
                  <a:cubicBezTo>
                    <a:pt x="466" y="542"/>
                    <a:pt x="433" y="602"/>
                    <a:pt x="399" y="661"/>
                  </a:cubicBezTo>
                  <a:lnTo>
                    <a:pt x="298" y="836"/>
                  </a:lnTo>
                  <a:lnTo>
                    <a:pt x="197" y="1013"/>
                  </a:lnTo>
                  <a:cubicBezTo>
                    <a:pt x="132" y="1131"/>
                    <a:pt x="64" y="1248"/>
                    <a:pt x="0" y="1367"/>
                  </a:cubicBezTo>
                  <a:lnTo>
                    <a:pt x="11" y="1374"/>
                  </a:lnTo>
                  <a:cubicBezTo>
                    <a:pt x="91" y="1266"/>
                    <a:pt x="168" y="1155"/>
                    <a:pt x="248" y="1045"/>
                  </a:cubicBezTo>
                  <a:lnTo>
                    <a:pt x="365" y="880"/>
                  </a:lnTo>
                  <a:lnTo>
                    <a:pt x="481" y="713"/>
                  </a:lnTo>
                  <a:cubicBezTo>
                    <a:pt x="520" y="658"/>
                    <a:pt x="561" y="604"/>
                    <a:pt x="600" y="549"/>
                  </a:cubicBezTo>
                  <a:cubicBezTo>
                    <a:pt x="640" y="493"/>
                    <a:pt x="676" y="436"/>
                    <a:pt x="710" y="378"/>
                  </a:cubicBezTo>
                  <a:cubicBezTo>
                    <a:pt x="743" y="318"/>
                    <a:pt x="774" y="258"/>
                    <a:pt x="804" y="197"/>
                  </a:cubicBezTo>
                  <a:cubicBezTo>
                    <a:pt x="832" y="136"/>
                    <a:pt x="859" y="73"/>
                    <a:pt x="880" y="6"/>
                  </a:cubicBezTo>
                  <a:lnTo>
                    <a:pt x="869" y="0"/>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2072;p31"/>
            <p:cNvSpPr/>
            <p:nvPr>
              <p:custDataLst>
                <p:tags r:id="rId69"/>
              </p:custDataLst>
            </p:nvPr>
          </p:nvSpPr>
          <p:spPr>
            <a:xfrm rot="2237790">
              <a:off x="3138" y="7113"/>
              <a:ext cx="406" cy="633"/>
            </a:xfrm>
            <a:custGeom>
              <a:avLst/>
              <a:gdLst/>
              <a:ahLst/>
              <a:cxnLst/>
              <a:rect l="l" t="t" r="r" b="b"/>
              <a:pathLst>
                <a:path w="882" h="1374" extrusionOk="0">
                  <a:moveTo>
                    <a:pt x="871" y="0"/>
                  </a:moveTo>
                  <a:cubicBezTo>
                    <a:pt x="789" y="109"/>
                    <a:pt x="712" y="219"/>
                    <a:pt x="633" y="329"/>
                  </a:cubicBezTo>
                  <a:lnTo>
                    <a:pt x="516" y="494"/>
                  </a:lnTo>
                  <a:lnTo>
                    <a:pt x="399" y="661"/>
                  </a:lnTo>
                  <a:cubicBezTo>
                    <a:pt x="361" y="716"/>
                    <a:pt x="320" y="771"/>
                    <a:pt x="281" y="825"/>
                  </a:cubicBezTo>
                  <a:cubicBezTo>
                    <a:pt x="241" y="880"/>
                    <a:pt x="204" y="938"/>
                    <a:pt x="172" y="996"/>
                  </a:cubicBezTo>
                  <a:cubicBezTo>
                    <a:pt x="138" y="1055"/>
                    <a:pt x="106" y="1116"/>
                    <a:pt x="78" y="1178"/>
                  </a:cubicBezTo>
                  <a:cubicBezTo>
                    <a:pt x="49" y="1238"/>
                    <a:pt x="22" y="1301"/>
                    <a:pt x="1" y="1367"/>
                  </a:cubicBezTo>
                  <a:lnTo>
                    <a:pt x="11" y="1374"/>
                  </a:lnTo>
                  <a:cubicBezTo>
                    <a:pt x="62" y="1327"/>
                    <a:pt x="107" y="1275"/>
                    <a:pt x="151" y="1222"/>
                  </a:cubicBezTo>
                  <a:cubicBezTo>
                    <a:pt x="194" y="1170"/>
                    <a:pt x="236" y="1116"/>
                    <a:pt x="274" y="1061"/>
                  </a:cubicBezTo>
                  <a:cubicBezTo>
                    <a:pt x="314" y="1006"/>
                    <a:pt x="350" y="949"/>
                    <a:pt x="383" y="891"/>
                  </a:cubicBezTo>
                  <a:cubicBezTo>
                    <a:pt x="415" y="831"/>
                    <a:pt x="448" y="772"/>
                    <a:pt x="482" y="713"/>
                  </a:cubicBezTo>
                  <a:lnTo>
                    <a:pt x="584" y="537"/>
                  </a:lnTo>
                  <a:lnTo>
                    <a:pt x="684" y="361"/>
                  </a:lnTo>
                  <a:cubicBezTo>
                    <a:pt x="749" y="244"/>
                    <a:pt x="816" y="125"/>
                    <a:pt x="881" y="6"/>
                  </a:cubicBezTo>
                  <a:lnTo>
                    <a:pt x="871" y="0"/>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2073;p31"/>
            <p:cNvSpPr/>
            <p:nvPr>
              <p:custDataLst>
                <p:tags r:id="rId70"/>
              </p:custDataLst>
            </p:nvPr>
          </p:nvSpPr>
          <p:spPr>
            <a:xfrm rot="2237790">
              <a:off x="3759" y="6597"/>
              <a:ext cx="170" cy="730"/>
            </a:xfrm>
            <a:custGeom>
              <a:avLst/>
              <a:gdLst/>
              <a:ahLst/>
              <a:cxnLst/>
              <a:rect l="l" t="t" r="r" b="b"/>
              <a:pathLst>
                <a:path w="369" h="1586" extrusionOk="0">
                  <a:moveTo>
                    <a:pt x="16" y="0"/>
                  </a:moveTo>
                  <a:lnTo>
                    <a:pt x="3" y="3"/>
                  </a:lnTo>
                  <a:cubicBezTo>
                    <a:pt x="1" y="73"/>
                    <a:pt x="5" y="141"/>
                    <a:pt x="11" y="209"/>
                  </a:cubicBezTo>
                  <a:cubicBezTo>
                    <a:pt x="18" y="277"/>
                    <a:pt x="27" y="344"/>
                    <a:pt x="38" y="411"/>
                  </a:cubicBezTo>
                  <a:cubicBezTo>
                    <a:pt x="49" y="479"/>
                    <a:pt x="65" y="544"/>
                    <a:pt x="83" y="609"/>
                  </a:cubicBezTo>
                  <a:cubicBezTo>
                    <a:pt x="102" y="674"/>
                    <a:pt x="122" y="740"/>
                    <a:pt x="139" y="804"/>
                  </a:cubicBezTo>
                  <a:lnTo>
                    <a:pt x="191" y="1000"/>
                  </a:lnTo>
                  <a:lnTo>
                    <a:pt x="245" y="1195"/>
                  </a:lnTo>
                  <a:cubicBezTo>
                    <a:pt x="283" y="1326"/>
                    <a:pt x="318" y="1456"/>
                    <a:pt x="357" y="1586"/>
                  </a:cubicBezTo>
                  <a:lnTo>
                    <a:pt x="368" y="1581"/>
                  </a:lnTo>
                  <a:cubicBezTo>
                    <a:pt x="347" y="1449"/>
                    <a:pt x="324" y="1314"/>
                    <a:pt x="303" y="1182"/>
                  </a:cubicBezTo>
                  <a:lnTo>
                    <a:pt x="269" y="982"/>
                  </a:lnTo>
                  <a:lnTo>
                    <a:pt x="232" y="782"/>
                  </a:lnTo>
                  <a:cubicBezTo>
                    <a:pt x="221" y="716"/>
                    <a:pt x="211" y="648"/>
                    <a:pt x="200" y="582"/>
                  </a:cubicBezTo>
                  <a:cubicBezTo>
                    <a:pt x="190" y="516"/>
                    <a:pt x="175" y="449"/>
                    <a:pt x="157" y="384"/>
                  </a:cubicBezTo>
                  <a:cubicBezTo>
                    <a:pt x="139" y="318"/>
                    <a:pt x="120" y="254"/>
                    <a:pt x="96" y="189"/>
                  </a:cubicBezTo>
                  <a:cubicBezTo>
                    <a:pt x="73" y="125"/>
                    <a:pt x="47" y="63"/>
                    <a:pt x="16" y="0"/>
                  </a:cubicBez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2074;p31"/>
            <p:cNvSpPr/>
            <p:nvPr>
              <p:custDataLst>
                <p:tags r:id="rId71"/>
              </p:custDataLst>
            </p:nvPr>
          </p:nvSpPr>
          <p:spPr>
            <a:xfrm rot="2237790">
              <a:off x="3661" y="7370"/>
              <a:ext cx="730" cy="169"/>
            </a:xfrm>
            <a:custGeom>
              <a:avLst/>
              <a:gdLst/>
              <a:ahLst/>
              <a:cxnLst/>
              <a:rect l="l" t="t" r="r" b="b"/>
              <a:pathLst>
                <a:path w="1586" h="367" extrusionOk="0">
                  <a:moveTo>
                    <a:pt x="1541" y="1"/>
                  </a:moveTo>
                  <a:cubicBezTo>
                    <a:pt x="1485" y="1"/>
                    <a:pt x="1431" y="4"/>
                    <a:pt x="1377" y="10"/>
                  </a:cubicBezTo>
                  <a:cubicBezTo>
                    <a:pt x="1309" y="16"/>
                    <a:pt x="1242" y="26"/>
                    <a:pt x="1175" y="37"/>
                  </a:cubicBezTo>
                  <a:cubicBezTo>
                    <a:pt x="1107" y="47"/>
                    <a:pt x="1042" y="63"/>
                    <a:pt x="977" y="81"/>
                  </a:cubicBezTo>
                  <a:cubicBezTo>
                    <a:pt x="912" y="101"/>
                    <a:pt x="846" y="120"/>
                    <a:pt x="782" y="137"/>
                  </a:cubicBezTo>
                  <a:lnTo>
                    <a:pt x="586" y="189"/>
                  </a:lnTo>
                  <a:lnTo>
                    <a:pt x="391" y="244"/>
                  </a:lnTo>
                  <a:cubicBezTo>
                    <a:pt x="260" y="281"/>
                    <a:pt x="130" y="317"/>
                    <a:pt x="1" y="355"/>
                  </a:cubicBezTo>
                  <a:lnTo>
                    <a:pt x="5" y="367"/>
                  </a:lnTo>
                  <a:cubicBezTo>
                    <a:pt x="137" y="346"/>
                    <a:pt x="272" y="323"/>
                    <a:pt x="405" y="302"/>
                  </a:cubicBezTo>
                  <a:lnTo>
                    <a:pt x="604" y="268"/>
                  </a:lnTo>
                  <a:lnTo>
                    <a:pt x="804" y="231"/>
                  </a:lnTo>
                  <a:cubicBezTo>
                    <a:pt x="870" y="220"/>
                    <a:pt x="938" y="209"/>
                    <a:pt x="1005" y="199"/>
                  </a:cubicBezTo>
                  <a:cubicBezTo>
                    <a:pt x="1071" y="188"/>
                    <a:pt x="1137" y="174"/>
                    <a:pt x="1203" y="156"/>
                  </a:cubicBezTo>
                  <a:cubicBezTo>
                    <a:pt x="1268" y="137"/>
                    <a:pt x="1333" y="117"/>
                    <a:pt x="1397" y="94"/>
                  </a:cubicBezTo>
                  <a:cubicBezTo>
                    <a:pt x="1461" y="70"/>
                    <a:pt x="1523" y="44"/>
                    <a:pt x="1586" y="13"/>
                  </a:cubicBezTo>
                  <a:lnTo>
                    <a:pt x="1584" y="2"/>
                  </a:lnTo>
                  <a:cubicBezTo>
                    <a:pt x="1569" y="1"/>
                    <a:pt x="1555" y="1"/>
                    <a:pt x="1541" y="1"/>
                  </a:cubicBez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2075;p31"/>
            <p:cNvSpPr/>
            <p:nvPr>
              <p:custDataLst>
                <p:tags r:id="rId72"/>
              </p:custDataLst>
            </p:nvPr>
          </p:nvSpPr>
          <p:spPr>
            <a:xfrm rot="2237790">
              <a:off x="2986" y="7061"/>
              <a:ext cx="730" cy="169"/>
            </a:xfrm>
            <a:custGeom>
              <a:avLst/>
              <a:gdLst/>
              <a:ahLst/>
              <a:cxnLst/>
              <a:rect l="l" t="t" r="r" b="b"/>
              <a:pathLst>
                <a:path w="1586" h="366" extrusionOk="0">
                  <a:moveTo>
                    <a:pt x="1582" y="0"/>
                  </a:moveTo>
                  <a:cubicBezTo>
                    <a:pt x="1449" y="21"/>
                    <a:pt x="1315" y="44"/>
                    <a:pt x="1181" y="65"/>
                  </a:cubicBezTo>
                  <a:lnTo>
                    <a:pt x="982" y="99"/>
                  </a:lnTo>
                  <a:lnTo>
                    <a:pt x="783" y="136"/>
                  </a:lnTo>
                  <a:cubicBezTo>
                    <a:pt x="716" y="147"/>
                    <a:pt x="648" y="158"/>
                    <a:pt x="583" y="168"/>
                  </a:cubicBezTo>
                  <a:cubicBezTo>
                    <a:pt x="516" y="178"/>
                    <a:pt x="449" y="193"/>
                    <a:pt x="385" y="211"/>
                  </a:cubicBezTo>
                  <a:cubicBezTo>
                    <a:pt x="319" y="230"/>
                    <a:pt x="254" y="249"/>
                    <a:pt x="190" y="272"/>
                  </a:cubicBezTo>
                  <a:cubicBezTo>
                    <a:pt x="126" y="296"/>
                    <a:pt x="63" y="322"/>
                    <a:pt x="1" y="354"/>
                  </a:cubicBezTo>
                  <a:lnTo>
                    <a:pt x="4" y="365"/>
                  </a:lnTo>
                  <a:cubicBezTo>
                    <a:pt x="18" y="366"/>
                    <a:pt x="32" y="366"/>
                    <a:pt x="46" y="366"/>
                  </a:cubicBezTo>
                  <a:cubicBezTo>
                    <a:pt x="101" y="366"/>
                    <a:pt x="155" y="363"/>
                    <a:pt x="209" y="357"/>
                  </a:cubicBezTo>
                  <a:cubicBezTo>
                    <a:pt x="277" y="350"/>
                    <a:pt x="345" y="341"/>
                    <a:pt x="412" y="330"/>
                  </a:cubicBezTo>
                  <a:cubicBezTo>
                    <a:pt x="479" y="319"/>
                    <a:pt x="544" y="304"/>
                    <a:pt x="610" y="286"/>
                  </a:cubicBezTo>
                  <a:cubicBezTo>
                    <a:pt x="674" y="266"/>
                    <a:pt x="740" y="246"/>
                    <a:pt x="805" y="230"/>
                  </a:cubicBezTo>
                  <a:lnTo>
                    <a:pt x="1001" y="177"/>
                  </a:lnTo>
                  <a:lnTo>
                    <a:pt x="1196" y="124"/>
                  </a:lnTo>
                  <a:cubicBezTo>
                    <a:pt x="1326" y="86"/>
                    <a:pt x="1457" y="51"/>
                    <a:pt x="1586" y="12"/>
                  </a:cubicBezTo>
                  <a:lnTo>
                    <a:pt x="1582" y="0"/>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2076;p31"/>
            <p:cNvSpPr/>
            <p:nvPr>
              <p:custDataLst>
                <p:tags r:id="rId73"/>
              </p:custDataLst>
            </p:nvPr>
          </p:nvSpPr>
          <p:spPr>
            <a:xfrm rot="2237790">
              <a:off x="3358" y="6673"/>
              <a:ext cx="543" cy="520"/>
            </a:xfrm>
            <a:custGeom>
              <a:avLst/>
              <a:gdLst/>
              <a:ahLst/>
              <a:cxnLst/>
              <a:rect l="l" t="t" r="r" b="b"/>
              <a:pathLst>
                <a:path w="1180" h="1130" extrusionOk="0">
                  <a:moveTo>
                    <a:pt x="8" y="0"/>
                  </a:moveTo>
                  <a:lnTo>
                    <a:pt x="0" y="10"/>
                  </a:lnTo>
                  <a:cubicBezTo>
                    <a:pt x="37" y="69"/>
                    <a:pt x="79" y="123"/>
                    <a:pt x="121" y="176"/>
                  </a:cubicBezTo>
                  <a:cubicBezTo>
                    <a:pt x="164" y="229"/>
                    <a:pt x="209" y="280"/>
                    <a:pt x="256" y="329"/>
                  </a:cubicBezTo>
                  <a:cubicBezTo>
                    <a:pt x="303" y="379"/>
                    <a:pt x="351" y="424"/>
                    <a:pt x="403" y="468"/>
                  </a:cubicBezTo>
                  <a:cubicBezTo>
                    <a:pt x="455" y="512"/>
                    <a:pt x="507" y="556"/>
                    <a:pt x="558" y="600"/>
                  </a:cubicBezTo>
                  <a:lnTo>
                    <a:pt x="711" y="734"/>
                  </a:lnTo>
                  <a:lnTo>
                    <a:pt x="864" y="867"/>
                  </a:lnTo>
                  <a:cubicBezTo>
                    <a:pt x="968" y="954"/>
                    <a:pt x="1070" y="1043"/>
                    <a:pt x="1175" y="1130"/>
                  </a:cubicBezTo>
                  <a:lnTo>
                    <a:pt x="1180" y="1120"/>
                  </a:lnTo>
                  <a:cubicBezTo>
                    <a:pt x="1088" y="1020"/>
                    <a:pt x="996" y="922"/>
                    <a:pt x="904" y="823"/>
                  </a:cubicBezTo>
                  <a:lnTo>
                    <a:pt x="764" y="675"/>
                  </a:lnTo>
                  <a:lnTo>
                    <a:pt x="623" y="529"/>
                  </a:lnTo>
                  <a:cubicBezTo>
                    <a:pt x="576" y="480"/>
                    <a:pt x="530" y="431"/>
                    <a:pt x="485" y="381"/>
                  </a:cubicBezTo>
                  <a:cubicBezTo>
                    <a:pt x="439" y="332"/>
                    <a:pt x="389" y="284"/>
                    <a:pt x="339" y="240"/>
                  </a:cubicBezTo>
                  <a:cubicBezTo>
                    <a:pt x="288" y="197"/>
                    <a:pt x="235" y="155"/>
                    <a:pt x="180" y="114"/>
                  </a:cubicBezTo>
                  <a:cubicBezTo>
                    <a:pt x="126" y="73"/>
                    <a:pt x="69" y="35"/>
                    <a:pt x="8" y="0"/>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2077;p31"/>
            <p:cNvSpPr/>
            <p:nvPr>
              <p:custDataLst>
                <p:tags r:id="rId74"/>
              </p:custDataLst>
            </p:nvPr>
          </p:nvSpPr>
          <p:spPr>
            <a:xfrm rot="2237790">
              <a:off x="3796" y="6969"/>
              <a:ext cx="520" cy="544"/>
            </a:xfrm>
            <a:custGeom>
              <a:avLst/>
              <a:gdLst/>
              <a:ahLst/>
              <a:cxnLst/>
              <a:rect l="l" t="t" r="r" b="b"/>
              <a:pathLst>
                <a:path w="1129" h="1181" extrusionOk="0">
                  <a:moveTo>
                    <a:pt x="1120" y="1"/>
                  </a:moveTo>
                  <a:cubicBezTo>
                    <a:pt x="1060" y="37"/>
                    <a:pt x="1007" y="79"/>
                    <a:pt x="953" y="122"/>
                  </a:cubicBezTo>
                  <a:cubicBezTo>
                    <a:pt x="901" y="165"/>
                    <a:pt x="850" y="210"/>
                    <a:pt x="800" y="256"/>
                  </a:cubicBezTo>
                  <a:cubicBezTo>
                    <a:pt x="751" y="303"/>
                    <a:pt x="705" y="351"/>
                    <a:pt x="661" y="404"/>
                  </a:cubicBezTo>
                  <a:cubicBezTo>
                    <a:pt x="617" y="456"/>
                    <a:pt x="574" y="508"/>
                    <a:pt x="529" y="559"/>
                  </a:cubicBezTo>
                  <a:lnTo>
                    <a:pt x="395" y="711"/>
                  </a:lnTo>
                  <a:lnTo>
                    <a:pt x="262" y="864"/>
                  </a:lnTo>
                  <a:cubicBezTo>
                    <a:pt x="175" y="969"/>
                    <a:pt x="86" y="1071"/>
                    <a:pt x="0" y="1175"/>
                  </a:cubicBezTo>
                  <a:lnTo>
                    <a:pt x="9" y="1180"/>
                  </a:lnTo>
                  <a:cubicBezTo>
                    <a:pt x="110" y="1089"/>
                    <a:pt x="207" y="997"/>
                    <a:pt x="306" y="904"/>
                  </a:cubicBezTo>
                  <a:lnTo>
                    <a:pt x="454" y="764"/>
                  </a:lnTo>
                  <a:lnTo>
                    <a:pt x="600" y="624"/>
                  </a:lnTo>
                  <a:cubicBezTo>
                    <a:pt x="649" y="577"/>
                    <a:pt x="699" y="531"/>
                    <a:pt x="748" y="486"/>
                  </a:cubicBezTo>
                  <a:cubicBezTo>
                    <a:pt x="798" y="440"/>
                    <a:pt x="845" y="390"/>
                    <a:pt x="889" y="340"/>
                  </a:cubicBezTo>
                  <a:cubicBezTo>
                    <a:pt x="932" y="289"/>
                    <a:pt x="976" y="236"/>
                    <a:pt x="1015" y="180"/>
                  </a:cubicBezTo>
                  <a:cubicBezTo>
                    <a:pt x="1056" y="126"/>
                    <a:pt x="1096" y="70"/>
                    <a:pt x="1129" y="8"/>
                  </a:cubicBezTo>
                  <a:lnTo>
                    <a:pt x="1120" y="1"/>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2078;p31"/>
            <p:cNvSpPr/>
            <p:nvPr>
              <p:custDataLst>
                <p:tags r:id="rId75"/>
              </p:custDataLst>
            </p:nvPr>
          </p:nvSpPr>
          <p:spPr>
            <a:xfrm rot="2237790">
              <a:off x="3061" y="7087"/>
              <a:ext cx="520" cy="544"/>
            </a:xfrm>
            <a:custGeom>
              <a:avLst/>
              <a:gdLst/>
              <a:ahLst/>
              <a:cxnLst/>
              <a:rect l="l" t="t" r="r" b="b"/>
              <a:pathLst>
                <a:path w="1130" h="1181" extrusionOk="0">
                  <a:moveTo>
                    <a:pt x="1120" y="0"/>
                  </a:moveTo>
                  <a:cubicBezTo>
                    <a:pt x="1020" y="92"/>
                    <a:pt x="921" y="185"/>
                    <a:pt x="822" y="277"/>
                  </a:cubicBezTo>
                  <a:lnTo>
                    <a:pt x="675" y="416"/>
                  </a:lnTo>
                  <a:lnTo>
                    <a:pt x="529" y="557"/>
                  </a:lnTo>
                  <a:cubicBezTo>
                    <a:pt x="480" y="604"/>
                    <a:pt x="430" y="650"/>
                    <a:pt x="381" y="696"/>
                  </a:cubicBezTo>
                  <a:cubicBezTo>
                    <a:pt x="331" y="741"/>
                    <a:pt x="284" y="791"/>
                    <a:pt x="240" y="842"/>
                  </a:cubicBezTo>
                  <a:cubicBezTo>
                    <a:pt x="197" y="892"/>
                    <a:pt x="154" y="946"/>
                    <a:pt x="113" y="1000"/>
                  </a:cubicBezTo>
                  <a:cubicBezTo>
                    <a:pt x="74" y="1056"/>
                    <a:pt x="34" y="1111"/>
                    <a:pt x="1" y="1172"/>
                  </a:cubicBezTo>
                  <a:lnTo>
                    <a:pt x="9" y="1181"/>
                  </a:lnTo>
                  <a:cubicBezTo>
                    <a:pt x="69" y="1144"/>
                    <a:pt x="123" y="1103"/>
                    <a:pt x="176" y="1059"/>
                  </a:cubicBezTo>
                  <a:cubicBezTo>
                    <a:pt x="228" y="1016"/>
                    <a:pt x="279" y="972"/>
                    <a:pt x="329" y="925"/>
                  </a:cubicBezTo>
                  <a:cubicBezTo>
                    <a:pt x="378" y="878"/>
                    <a:pt x="424" y="829"/>
                    <a:pt x="469" y="777"/>
                  </a:cubicBezTo>
                  <a:cubicBezTo>
                    <a:pt x="513" y="725"/>
                    <a:pt x="555" y="673"/>
                    <a:pt x="600" y="623"/>
                  </a:cubicBezTo>
                  <a:lnTo>
                    <a:pt x="735" y="469"/>
                  </a:lnTo>
                  <a:lnTo>
                    <a:pt x="867" y="316"/>
                  </a:lnTo>
                  <a:cubicBezTo>
                    <a:pt x="955" y="212"/>
                    <a:pt x="1044" y="110"/>
                    <a:pt x="1129" y="5"/>
                  </a:cubicBezTo>
                  <a:lnTo>
                    <a:pt x="1120" y="0"/>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2079;p31"/>
            <p:cNvSpPr/>
            <p:nvPr>
              <p:custDataLst>
                <p:tags r:id="rId76"/>
              </p:custDataLst>
            </p:nvPr>
          </p:nvSpPr>
          <p:spPr>
            <a:xfrm rot="2237790">
              <a:off x="3873" y="6624"/>
              <a:ext cx="61" cy="747"/>
            </a:xfrm>
            <a:custGeom>
              <a:avLst/>
              <a:gdLst/>
              <a:ahLst/>
              <a:cxnLst/>
              <a:rect l="l" t="t" r="r" b="b"/>
              <a:pathLst>
                <a:path w="132" h="1622" extrusionOk="0">
                  <a:moveTo>
                    <a:pt x="50" y="1"/>
                  </a:moveTo>
                  <a:cubicBezTo>
                    <a:pt x="32" y="69"/>
                    <a:pt x="25" y="136"/>
                    <a:pt x="17" y="204"/>
                  </a:cubicBezTo>
                  <a:cubicBezTo>
                    <a:pt x="10" y="272"/>
                    <a:pt x="5" y="340"/>
                    <a:pt x="4" y="408"/>
                  </a:cubicBezTo>
                  <a:cubicBezTo>
                    <a:pt x="1" y="475"/>
                    <a:pt x="4" y="542"/>
                    <a:pt x="9" y="610"/>
                  </a:cubicBezTo>
                  <a:cubicBezTo>
                    <a:pt x="16" y="678"/>
                    <a:pt x="22" y="744"/>
                    <a:pt x="26" y="812"/>
                  </a:cubicBezTo>
                  <a:lnTo>
                    <a:pt x="40" y="1015"/>
                  </a:lnTo>
                  <a:lnTo>
                    <a:pt x="53" y="1216"/>
                  </a:lnTo>
                  <a:cubicBezTo>
                    <a:pt x="66" y="1350"/>
                    <a:pt x="74" y="1486"/>
                    <a:pt x="88" y="1620"/>
                  </a:cubicBezTo>
                  <a:lnTo>
                    <a:pt x="99" y="1622"/>
                  </a:lnTo>
                  <a:cubicBezTo>
                    <a:pt x="105" y="1486"/>
                    <a:pt x="108" y="1351"/>
                    <a:pt x="114" y="1216"/>
                  </a:cubicBezTo>
                  <a:lnTo>
                    <a:pt x="119" y="1012"/>
                  </a:lnTo>
                  <a:lnTo>
                    <a:pt x="123" y="811"/>
                  </a:lnTo>
                  <a:cubicBezTo>
                    <a:pt x="124" y="742"/>
                    <a:pt x="126" y="675"/>
                    <a:pt x="129" y="607"/>
                  </a:cubicBezTo>
                  <a:cubicBezTo>
                    <a:pt x="131" y="541"/>
                    <a:pt x="130" y="473"/>
                    <a:pt x="125" y="405"/>
                  </a:cubicBezTo>
                  <a:cubicBezTo>
                    <a:pt x="120" y="338"/>
                    <a:pt x="114" y="271"/>
                    <a:pt x="103" y="203"/>
                  </a:cubicBezTo>
                  <a:cubicBezTo>
                    <a:pt x="93" y="135"/>
                    <a:pt x="81" y="68"/>
                    <a:pt x="61" y="1"/>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2080;p31"/>
            <p:cNvSpPr/>
            <p:nvPr>
              <p:custDataLst>
                <p:tags r:id="rId77"/>
              </p:custDataLst>
            </p:nvPr>
          </p:nvSpPr>
          <p:spPr>
            <a:xfrm rot="2237790">
              <a:off x="3444" y="7230"/>
              <a:ext cx="60" cy="746"/>
            </a:xfrm>
            <a:custGeom>
              <a:avLst/>
              <a:gdLst/>
              <a:ahLst/>
              <a:cxnLst/>
              <a:rect l="l" t="t" r="r" b="b"/>
              <a:pathLst>
                <a:path w="131" h="1621" extrusionOk="0">
                  <a:moveTo>
                    <a:pt x="33" y="0"/>
                  </a:moveTo>
                  <a:cubicBezTo>
                    <a:pt x="26" y="136"/>
                    <a:pt x="23" y="270"/>
                    <a:pt x="18" y="406"/>
                  </a:cubicBezTo>
                  <a:lnTo>
                    <a:pt x="13" y="609"/>
                  </a:lnTo>
                  <a:lnTo>
                    <a:pt x="10" y="811"/>
                  </a:lnTo>
                  <a:cubicBezTo>
                    <a:pt x="8" y="879"/>
                    <a:pt x="5" y="947"/>
                    <a:pt x="2" y="1015"/>
                  </a:cubicBezTo>
                  <a:cubicBezTo>
                    <a:pt x="0" y="1081"/>
                    <a:pt x="1" y="1148"/>
                    <a:pt x="6" y="1216"/>
                  </a:cubicBezTo>
                  <a:cubicBezTo>
                    <a:pt x="12" y="1284"/>
                    <a:pt x="18" y="1351"/>
                    <a:pt x="28" y="1418"/>
                  </a:cubicBezTo>
                  <a:cubicBezTo>
                    <a:pt x="39" y="1486"/>
                    <a:pt x="51" y="1554"/>
                    <a:pt x="70" y="1621"/>
                  </a:cubicBezTo>
                  <a:lnTo>
                    <a:pt x="83" y="1621"/>
                  </a:lnTo>
                  <a:cubicBezTo>
                    <a:pt x="99" y="1553"/>
                    <a:pt x="107" y="1485"/>
                    <a:pt x="115" y="1417"/>
                  </a:cubicBezTo>
                  <a:cubicBezTo>
                    <a:pt x="121" y="1350"/>
                    <a:pt x="125" y="1282"/>
                    <a:pt x="127" y="1214"/>
                  </a:cubicBezTo>
                  <a:cubicBezTo>
                    <a:pt x="131" y="1146"/>
                    <a:pt x="127" y="1080"/>
                    <a:pt x="122" y="1012"/>
                  </a:cubicBezTo>
                  <a:cubicBezTo>
                    <a:pt x="116" y="944"/>
                    <a:pt x="110" y="877"/>
                    <a:pt x="106" y="809"/>
                  </a:cubicBezTo>
                  <a:lnTo>
                    <a:pt x="93" y="608"/>
                  </a:lnTo>
                  <a:lnTo>
                    <a:pt x="78" y="406"/>
                  </a:lnTo>
                  <a:cubicBezTo>
                    <a:pt x="67" y="271"/>
                    <a:pt x="58" y="136"/>
                    <a:pt x="44" y="1"/>
                  </a:cubicBezTo>
                  <a:lnTo>
                    <a:pt x="33" y="0"/>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2081;p31"/>
            <p:cNvSpPr/>
            <p:nvPr>
              <p:custDataLst>
                <p:tags r:id="rId78"/>
              </p:custDataLst>
            </p:nvPr>
          </p:nvSpPr>
          <p:spPr>
            <a:xfrm rot="2237790">
              <a:off x="3618" y="7486"/>
              <a:ext cx="747" cy="59"/>
            </a:xfrm>
            <a:custGeom>
              <a:avLst/>
              <a:gdLst/>
              <a:ahLst/>
              <a:cxnLst/>
              <a:rect l="l" t="t" r="r" b="b"/>
              <a:pathLst>
                <a:path w="1622" h="128" extrusionOk="0">
                  <a:moveTo>
                    <a:pt x="1159" y="0"/>
                  </a:moveTo>
                  <a:cubicBezTo>
                    <a:pt x="1110" y="0"/>
                    <a:pt x="1061" y="3"/>
                    <a:pt x="1012" y="7"/>
                  </a:cubicBezTo>
                  <a:cubicBezTo>
                    <a:pt x="944" y="13"/>
                    <a:pt x="878" y="19"/>
                    <a:pt x="810" y="24"/>
                  </a:cubicBezTo>
                  <a:lnTo>
                    <a:pt x="609" y="37"/>
                  </a:lnTo>
                  <a:lnTo>
                    <a:pt x="406" y="52"/>
                  </a:lnTo>
                  <a:cubicBezTo>
                    <a:pt x="272" y="63"/>
                    <a:pt x="136" y="73"/>
                    <a:pt x="2" y="85"/>
                  </a:cubicBezTo>
                  <a:lnTo>
                    <a:pt x="1" y="97"/>
                  </a:lnTo>
                  <a:cubicBezTo>
                    <a:pt x="136" y="103"/>
                    <a:pt x="271" y="106"/>
                    <a:pt x="406" y="111"/>
                  </a:cubicBezTo>
                  <a:lnTo>
                    <a:pt x="610" y="116"/>
                  </a:lnTo>
                  <a:lnTo>
                    <a:pt x="812" y="121"/>
                  </a:lnTo>
                  <a:cubicBezTo>
                    <a:pt x="880" y="122"/>
                    <a:pt x="948" y="124"/>
                    <a:pt x="1015" y="127"/>
                  </a:cubicBezTo>
                  <a:cubicBezTo>
                    <a:pt x="1036" y="127"/>
                    <a:pt x="1057" y="128"/>
                    <a:pt x="1078" y="128"/>
                  </a:cubicBezTo>
                  <a:cubicBezTo>
                    <a:pt x="1124" y="128"/>
                    <a:pt x="1170" y="126"/>
                    <a:pt x="1217" y="123"/>
                  </a:cubicBezTo>
                  <a:cubicBezTo>
                    <a:pt x="1284" y="117"/>
                    <a:pt x="1351" y="111"/>
                    <a:pt x="1419" y="101"/>
                  </a:cubicBezTo>
                  <a:cubicBezTo>
                    <a:pt x="1487" y="90"/>
                    <a:pt x="1554" y="79"/>
                    <a:pt x="1621" y="59"/>
                  </a:cubicBezTo>
                  <a:lnTo>
                    <a:pt x="1621" y="48"/>
                  </a:lnTo>
                  <a:cubicBezTo>
                    <a:pt x="1553" y="31"/>
                    <a:pt x="1486" y="23"/>
                    <a:pt x="1418" y="15"/>
                  </a:cubicBezTo>
                  <a:cubicBezTo>
                    <a:pt x="1350" y="8"/>
                    <a:pt x="1282" y="3"/>
                    <a:pt x="1215" y="2"/>
                  </a:cubicBezTo>
                  <a:cubicBezTo>
                    <a:pt x="1196" y="1"/>
                    <a:pt x="1177" y="0"/>
                    <a:pt x="1159" y="0"/>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2082;p31"/>
            <p:cNvSpPr/>
            <p:nvPr>
              <p:custDataLst>
                <p:tags r:id="rId79"/>
              </p:custDataLst>
            </p:nvPr>
          </p:nvSpPr>
          <p:spPr>
            <a:xfrm rot="2237790">
              <a:off x="3013" y="7056"/>
              <a:ext cx="746" cy="59"/>
            </a:xfrm>
            <a:custGeom>
              <a:avLst/>
              <a:gdLst/>
              <a:ahLst/>
              <a:cxnLst/>
              <a:rect l="l" t="t" r="r" b="b"/>
              <a:pathLst>
                <a:path w="1621" h="129" extrusionOk="0">
                  <a:moveTo>
                    <a:pt x="542" y="1"/>
                  </a:moveTo>
                  <a:cubicBezTo>
                    <a:pt x="497" y="1"/>
                    <a:pt x="451" y="2"/>
                    <a:pt x="405" y="6"/>
                  </a:cubicBezTo>
                  <a:cubicBezTo>
                    <a:pt x="337" y="11"/>
                    <a:pt x="270" y="18"/>
                    <a:pt x="203" y="28"/>
                  </a:cubicBezTo>
                  <a:cubicBezTo>
                    <a:pt x="135" y="38"/>
                    <a:pt x="67" y="51"/>
                    <a:pt x="0" y="70"/>
                  </a:cubicBezTo>
                  <a:lnTo>
                    <a:pt x="0" y="82"/>
                  </a:lnTo>
                  <a:cubicBezTo>
                    <a:pt x="68" y="99"/>
                    <a:pt x="136" y="106"/>
                    <a:pt x="204" y="114"/>
                  </a:cubicBezTo>
                  <a:cubicBezTo>
                    <a:pt x="271" y="121"/>
                    <a:pt x="339" y="126"/>
                    <a:pt x="407" y="127"/>
                  </a:cubicBezTo>
                  <a:cubicBezTo>
                    <a:pt x="426" y="128"/>
                    <a:pt x="444" y="128"/>
                    <a:pt x="463" y="128"/>
                  </a:cubicBezTo>
                  <a:cubicBezTo>
                    <a:pt x="512" y="128"/>
                    <a:pt x="560" y="126"/>
                    <a:pt x="609" y="122"/>
                  </a:cubicBezTo>
                  <a:cubicBezTo>
                    <a:pt x="677" y="116"/>
                    <a:pt x="744" y="109"/>
                    <a:pt x="812" y="105"/>
                  </a:cubicBezTo>
                  <a:lnTo>
                    <a:pt x="1014" y="93"/>
                  </a:lnTo>
                  <a:lnTo>
                    <a:pt x="1215" y="78"/>
                  </a:lnTo>
                  <a:cubicBezTo>
                    <a:pt x="1350" y="67"/>
                    <a:pt x="1485" y="57"/>
                    <a:pt x="1620" y="44"/>
                  </a:cubicBezTo>
                  <a:lnTo>
                    <a:pt x="1621" y="32"/>
                  </a:lnTo>
                  <a:cubicBezTo>
                    <a:pt x="1485" y="26"/>
                    <a:pt x="1351" y="23"/>
                    <a:pt x="1215" y="18"/>
                  </a:cubicBezTo>
                  <a:lnTo>
                    <a:pt x="1012" y="12"/>
                  </a:lnTo>
                  <a:lnTo>
                    <a:pt x="811" y="9"/>
                  </a:lnTo>
                  <a:cubicBezTo>
                    <a:pt x="742" y="7"/>
                    <a:pt x="675" y="5"/>
                    <a:pt x="606" y="2"/>
                  </a:cubicBezTo>
                  <a:cubicBezTo>
                    <a:pt x="585" y="1"/>
                    <a:pt x="564" y="1"/>
                    <a:pt x="542" y="1"/>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2083;p31"/>
            <p:cNvSpPr/>
            <p:nvPr>
              <p:custDataLst>
                <p:tags r:id="rId80"/>
              </p:custDataLst>
            </p:nvPr>
          </p:nvSpPr>
          <p:spPr>
            <a:xfrm rot="2237790">
              <a:off x="3145" y="6846"/>
              <a:ext cx="698" cy="275"/>
            </a:xfrm>
            <a:custGeom>
              <a:avLst/>
              <a:gdLst/>
              <a:ahLst/>
              <a:cxnLst/>
              <a:rect l="l" t="t" r="r" b="b"/>
              <a:pathLst>
                <a:path w="1517" h="598" extrusionOk="0">
                  <a:moveTo>
                    <a:pt x="5" y="0"/>
                  </a:moveTo>
                  <a:lnTo>
                    <a:pt x="1" y="12"/>
                  </a:lnTo>
                  <a:cubicBezTo>
                    <a:pt x="58" y="52"/>
                    <a:pt x="117" y="87"/>
                    <a:pt x="177" y="119"/>
                  </a:cubicBezTo>
                  <a:cubicBezTo>
                    <a:pt x="237" y="151"/>
                    <a:pt x="298" y="182"/>
                    <a:pt x="359" y="209"/>
                  </a:cubicBezTo>
                  <a:cubicBezTo>
                    <a:pt x="421" y="238"/>
                    <a:pt x="485" y="261"/>
                    <a:pt x="548" y="282"/>
                  </a:cubicBezTo>
                  <a:cubicBezTo>
                    <a:pt x="613" y="303"/>
                    <a:pt x="677" y="322"/>
                    <a:pt x="741" y="344"/>
                  </a:cubicBezTo>
                  <a:lnTo>
                    <a:pt x="933" y="410"/>
                  </a:lnTo>
                  <a:lnTo>
                    <a:pt x="1126" y="474"/>
                  </a:lnTo>
                  <a:cubicBezTo>
                    <a:pt x="1255" y="515"/>
                    <a:pt x="1385" y="558"/>
                    <a:pt x="1513" y="598"/>
                  </a:cubicBezTo>
                  <a:lnTo>
                    <a:pt x="1517" y="583"/>
                  </a:lnTo>
                  <a:cubicBezTo>
                    <a:pt x="1395" y="526"/>
                    <a:pt x="1271" y="470"/>
                    <a:pt x="1148" y="415"/>
                  </a:cubicBezTo>
                  <a:lnTo>
                    <a:pt x="963" y="333"/>
                  </a:lnTo>
                  <a:lnTo>
                    <a:pt x="777" y="251"/>
                  </a:lnTo>
                  <a:cubicBezTo>
                    <a:pt x="714" y="225"/>
                    <a:pt x="652" y="197"/>
                    <a:pt x="592" y="168"/>
                  </a:cubicBezTo>
                  <a:cubicBezTo>
                    <a:pt x="530" y="141"/>
                    <a:pt x="467" y="116"/>
                    <a:pt x="402" y="95"/>
                  </a:cubicBezTo>
                  <a:cubicBezTo>
                    <a:pt x="338" y="74"/>
                    <a:pt x="274" y="56"/>
                    <a:pt x="207" y="40"/>
                  </a:cubicBezTo>
                  <a:cubicBezTo>
                    <a:pt x="140" y="22"/>
                    <a:pt x="74" y="8"/>
                    <a:pt x="5" y="0"/>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2084;p31"/>
            <p:cNvSpPr/>
            <p:nvPr>
              <p:custDataLst>
                <p:tags r:id="rId81"/>
              </p:custDataLst>
            </p:nvPr>
          </p:nvSpPr>
          <p:spPr>
            <a:xfrm rot="2237790">
              <a:off x="3534" y="7480"/>
              <a:ext cx="698" cy="275"/>
            </a:xfrm>
            <a:custGeom>
              <a:avLst/>
              <a:gdLst/>
              <a:ahLst/>
              <a:cxnLst/>
              <a:rect l="l" t="t" r="r" b="b"/>
              <a:pathLst>
                <a:path w="1517" h="597" extrusionOk="0">
                  <a:moveTo>
                    <a:pt x="5" y="0"/>
                  </a:moveTo>
                  <a:lnTo>
                    <a:pt x="1" y="14"/>
                  </a:lnTo>
                  <a:cubicBezTo>
                    <a:pt x="124" y="71"/>
                    <a:pt x="247" y="126"/>
                    <a:pt x="370" y="183"/>
                  </a:cubicBezTo>
                  <a:lnTo>
                    <a:pt x="554" y="264"/>
                  </a:lnTo>
                  <a:lnTo>
                    <a:pt x="741" y="345"/>
                  </a:lnTo>
                  <a:cubicBezTo>
                    <a:pt x="804" y="371"/>
                    <a:pt x="865" y="400"/>
                    <a:pt x="927" y="429"/>
                  </a:cubicBezTo>
                  <a:cubicBezTo>
                    <a:pt x="987" y="456"/>
                    <a:pt x="1052" y="481"/>
                    <a:pt x="1115" y="502"/>
                  </a:cubicBezTo>
                  <a:cubicBezTo>
                    <a:pt x="1179" y="523"/>
                    <a:pt x="1245" y="540"/>
                    <a:pt x="1310" y="558"/>
                  </a:cubicBezTo>
                  <a:cubicBezTo>
                    <a:pt x="1377" y="575"/>
                    <a:pt x="1444" y="589"/>
                    <a:pt x="1513" y="597"/>
                  </a:cubicBezTo>
                  <a:lnTo>
                    <a:pt x="1517" y="585"/>
                  </a:lnTo>
                  <a:cubicBezTo>
                    <a:pt x="1460" y="544"/>
                    <a:pt x="1401" y="511"/>
                    <a:pt x="1341" y="479"/>
                  </a:cubicBezTo>
                  <a:cubicBezTo>
                    <a:pt x="1281" y="445"/>
                    <a:pt x="1220" y="416"/>
                    <a:pt x="1158" y="388"/>
                  </a:cubicBezTo>
                  <a:cubicBezTo>
                    <a:pt x="1097" y="360"/>
                    <a:pt x="1033" y="336"/>
                    <a:pt x="969" y="315"/>
                  </a:cubicBezTo>
                  <a:cubicBezTo>
                    <a:pt x="906" y="294"/>
                    <a:pt x="840" y="274"/>
                    <a:pt x="776" y="252"/>
                  </a:cubicBezTo>
                  <a:lnTo>
                    <a:pt x="585" y="188"/>
                  </a:lnTo>
                  <a:lnTo>
                    <a:pt x="392" y="124"/>
                  </a:lnTo>
                  <a:cubicBezTo>
                    <a:pt x="262" y="82"/>
                    <a:pt x="134" y="39"/>
                    <a:pt x="5" y="0"/>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2085;p31"/>
            <p:cNvSpPr/>
            <p:nvPr>
              <p:custDataLst>
                <p:tags r:id="rId82"/>
              </p:custDataLst>
            </p:nvPr>
          </p:nvSpPr>
          <p:spPr>
            <a:xfrm rot="2237790">
              <a:off x="3868" y="6756"/>
              <a:ext cx="275" cy="698"/>
            </a:xfrm>
            <a:custGeom>
              <a:avLst/>
              <a:gdLst/>
              <a:ahLst/>
              <a:cxnLst/>
              <a:rect l="l" t="t" r="r" b="b"/>
              <a:pathLst>
                <a:path w="598" h="1517" extrusionOk="0">
                  <a:moveTo>
                    <a:pt x="586" y="0"/>
                  </a:moveTo>
                  <a:cubicBezTo>
                    <a:pt x="545" y="57"/>
                    <a:pt x="510" y="117"/>
                    <a:pt x="478" y="176"/>
                  </a:cubicBezTo>
                  <a:cubicBezTo>
                    <a:pt x="446" y="237"/>
                    <a:pt x="416" y="297"/>
                    <a:pt x="388" y="359"/>
                  </a:cubicBezTo>
                  <a:cubicBezTo>
                    <a:pt x="359" y="420"/>
                    <a:pt x="336" y="484"/>
                    <a:pt x="315" y="548"/>
                  </a:cubicBezTo>
                  <a:cubicBezTo>
                    <a:pt x="295" y="612"/>
                    <a:pt x="275" y="677"/>
                    <a:pt x="253" y="741"/>
                  </a:cubicBezTo>
                  <a:lnTo>
                    <a:pt x="188" y="933"/>
                  </a:lnTo>
                  <a:lnTo>
                    <a:pt x="124" y="1125"/>
                  </a:lnTo>
                  <a:cubicBezTo>
                    <a:pt x="82" y="1255"/>
                    <a:pt x="39" y="1384"/>
                    <a:pt x="0" y="1512"/>
                  </a:cubicBezTo>
                  <a:lnTo>
                    <a:pt x="14" y="1517"/>
                  </a:lnTo>
                  <a:cubicBezTo>
                    <a:pt x="71" y="1395"/>
                    <a:pt x="127" y="1270"/>
                    <a:pt x="183" y="1147"/>
                  </a:cubicBezTo>
                  <a:lnTo>
                    <a:pt x="264" y="963"/>
                  </a:lnTo>
                  <a:lnTo>
                    <a:pt x="346" y="776"/>
                  </a:lnTo>
                  <a:cubicBezTo>
                    <a:pt x="372" y="713"/>
                    <a:pt x="400" y="652"/>
                    <a:pt x="429" y="591"/>
                  </a:cubicBezTo>
                  <a:cubicBezTo>
                    <a:pt x="456" y="530"/>
                    <a:pt x="481" y="466"/>
                    <a:pt x="502" y="402"/>
                  </a:cubicBezTo>
                  <a:cubicBezTo>
                    <a:pt x="523" y="338"/>
                    <a:pt x="541" y="273"/>
                    <a:pt x="558" y="207"/>
                  </a:cubicBezTo>
                  <a:cubicBezTo>
                    <a:pt x="575" y="140"/>
                    <a:pt x="589" y="73"/>
                    <a:pt x="597" y="4"/>
                  </a:cubicBezTo>
                  <a:lnTo>
                    <a:pt x="586" y="0"/>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2086;p31"/>
            <p:cNvSpPr/>
            <p:nvPr>
              <p:custDataLst>
                <p:tags r:id="rId83"/>
              </p:custDataLst>
            </p:nvPr>
          </p:nvSpPr>
          <p:spPr>
            <a:xfrm rot="2237790">
              <a:off x="3234" y="7145"/>
              <a:ext cx="275" cy="698"/>
            </a:xfrm>
            <a:custGeom>
              <a:avLst/>
              <a:gdLst/>
              <a:ahLst/>
              <a:cxnLst/>
              <a:rect l="l" t="t" r="r" b="b"/>
              <a:pathLst>
                <a:path w="598" h="1517" extrusionOk="0">
                  <a:moveTo>
                    <a:pt x="583" y="0"/>
                  </a:moveTo>
                  <a:cubicBezTo>
                    <a:pt x="526" y="123"/>
                    <a:pt x="471" y="246"/>
                    <a:pt x="415" y="369"/>
                  </a:cubicBezTo>
                  <a:lnTo>
                    <a:pt x="333" y="554"/>
                  </a:lnTo>
                  <a:lnTo>
                    <a:pt x="252" y="741"/>
                  </a:lnTo>
                  <a:cubicBezTo>
                    <a:pt x="226" y="803"/>
                    <a:pt x="198" y="865"/>
                    <a:pt x="168" y="926"/>
                  </a:cubicBezTo>
                  <a:cubicBezTo>
                    <a:pt x="141" y="987"/>
                    <a:pt x="116" y="1051"/>
                    <a:pt x="95" y="1115"/>
                  </a:cubicBezTo>
                  <a:cubicBezTo>
                    <a:pt x="75" y="1179"/>
                    <a:pt x="57" y="1244"/>
                    <a:pt x="39" y="1310"/>
                  </a:cubicBezTo>
                  <a:cubicBezTo>
                    <a:pt x="22" y="1377"/>
                    <a:pt x="8" y="1444"/>
                    <a:pt x="0" y="1512"/>
                  </a:cubicBezTo>
                  <a:lnTo>
                    <a:pt x="12" y="1517"/>
                  </a:lnTo>
                  <a:cubicBezTo>
                    <a:pt x="53" y="1459"/>
                    <a:pt x="86" y="1401"/>
                    <a:pt x="119" y="1340"/>
                  </a:cubicBezTo>
                  <a:cubicBezTo>
                    <a:pt x="152" y="1281"/>
                    <a:pt x="182" y="1219"/>
                    <a:pt x="209" y="1158"/>
                  </a:cubicBezTo>
                  <a:cubicBezTo>
                    <a:pt x="237" y="1096"/>
                    <a:pt x="261" y="1033"/>
                    <a:pt x="282" y="969"/>
                  </a:cubicBezTo>
                  <a:cubicBezTo>
                    <a:pt x="303" y="905"/>
                    <a:pt x="323" y="840"/>
                    <a:pt x="345" y="776"/>
                  </a:cubicBezTo>
                  <a:lnTo>
                    <a:pt x="409" y="584"/>
                  </a:lnTo>
                  <a:lnTo>
                    <a:pt x="474" y="391"/>
                  </a:lnTo>
                  <a:cubicBezTo>
                    <a:pt x="516" y="262"/>
                    <a:pt x="558" y="134"/>
                    <a:pt x="597" y="4"/>
                  </a:cubicBezTo>
                  <a:lnTo>
                    <a:pt x="583" y="0"/>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87;p31"/>
            <p:cNvSpPr/>
            <p:nvPr>
              <p:custDataLst>
                <p:tags r:id="rId84"/>
              </p:custDataLst>
            </p:nvPr>
          </p:nvSpPr>
          <p:spPr>
            <a:xfrm rot="2237790">
              <a:off x="3622" y="6596"/>
              <a:ext cx="308" cy="686"/>
            </a:xfrm>
            <a:custGeom>
              <a:avLst/>
              <a:gdLst/>
              <a:ahLst/>
              <a:cxnLst/>
              <a:rect l="l" t="t" r="r" b="b"/>
              <a:pathLst>
                <a:path w="669" h="1490" extrusionOk="0">
                  <a:moveTo>
                    <a:pt x="12" y="0"/>
                  </a:moveTo>
                  <a:lnTo>
                    <a:pt x="1" y="6"/>
                  </a:lnTo>
                  <a:cubicBezTo>
                    <a:pt x="12" y="74"/>
                    <a:pt x="29" y="141"/>
                    <a:pt x="49" y="206"/>
                  </a:cubicBezTo>
                  <a:cubicBezTo>
                    <a:pt x="68" y="271"/>
                    <a:pt x="90" y="336"/>
                    <a:pt x="113" y="399"/>
                  </a:cubicBezTo>
                  <a:cubicBezTo>
                    <a:pt x="137" y="462"/>
                    <a:pt x="164" y="524"/>
                    <a:pt x="196" y="584"/>
                  </a:cubicBezTo>
                  <a:cubicBezTo>
                    <a:pt x="227" y="645"/>
                    <a:pt x="258" y="704"/>
                    <a:pt x="288" y="765"/>
                  </a:cubicBezTo>
                  <a:lnTo>
                    <a:pt x="378" y="947"/>
                  </a:lnTo>
                  <a:lnTo>
                    <a:pt x="470" y="1129"/>
                  </a:lnTo>
                  <a:cubicBezTo>
                    <a:pt x="533" y="1250"/>
                    <a:pt x="592" y="1370"/>
                    <a:pt x="656" y="1490"/>
                  </a:cubicBezTo>
                  <a:lnTo>
                    <a:pt x="668" y="1483"/>
                  </a:lnTo>
                  <a:cubicBezTo>
                    <a:pt x="622" y="1356"/>
                    <a:pt x="572" y="1229"/>
                    <a:pt x="525" y="1103"/>
                  </a:cubicBezTo>
                  <a:lnTo>
                    <a:pt x="452" y="914"/>
                  </a:lnTo>
                  <a:lnTo>
                    <a:pt x="378" y="725"/>
                  </a:lnTo>
                  <a:cubicBezTo>
                    <a:pt x="353" y="663"/>
                    <a:pt x="330" y="598"/>
                    <a:pt x="306" y="534"/>
                  </a:cubicBezTo>
                  <a:cubicBezTo>
                    <a:pt x="283" y="472"/>
                    <a:pt x="256" y="409"/>
                    <a:pt x="226" y="350"/>
                  </a:cubicBezTo>
                  <a:cubicBezTo>
                    <a:pt x="196" y="288"/>
                    <a:pt x="163" y="230"/>
                    <a:pt x="128" y="170"/>
                  </a:cubicBezTo>
                  <a:cubicBezTo>
                    <a:pt x="92" y="112"/>
                    <a:pt x="55" y="55"/>
                    <a:pt x="12" y="0"/>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88;p31"/>
            <p:cNvSpPr/>
            <p:nvPr>
              <p:custDataLst>
                <p:tags r:id="rId85"/>
              </p:custDataLst>
            </p:nvPr>
          </p:nvSpPr>
          <p:spPr>
            <a:xfrm rot="2237790">
              <a:off x="3707" y="7233"/>
              <a:ext cx="686" cy="307"/>
            </a:xfrm>
            <a:custGeom>
              <a:avLst/>
              <a:gdLst/>
              <a:ahLst/>
              <a:cxnLst/>
              <a:rect l="l" t="t" r="r" b="b"/>
              <a:pathLst>
                <a:path w="1491" h="667" extrusionOk="0">
                  <a:moveTo>
                    <a:pt x="1486" y="0"/>
                  </a:moveTo>
                  <a:cubicBezTo>
                    <a:pt x="1416" y="12"/>
                    <a:pt x="1350" y="28"/>
                    <a:pt x="1284" y="48"/>
                  </a:cubicBezTo>
                  <a:cubicBezTo>
                    <a:pt x="1220" y="67"/>
                    <a:pt x="1154" y="90"/>
                    <a:pt x="1091" y="113"/>
                  </a:cubicBezTo>
                  <a:cubicBezTo>
                    <a:pt x="1028" y="137"/>
                    <a:pt x="966" y="164"/>
                    <a:pt x="907" y="195"/>
                  </a:cubicBezTo>
                  <a:cubicBezTo>
                    <a:pt x="845" y="227"/>
                    <a:pt x="787" y="258"/>
                    <a:pt x="725" y="288"/>
                  </a:cubicBezTo>
                  <a:lnTo>
                    <a:pt x="543" y="378"/>
                  </a:lnTo>
                  <a:lnTo>
                    <a:pt x="361" y="470"/>
                  </a:lnTo>
                  <a:cubicBezTo>
                    <a:pt x="240" y="532"/>
                    <a:pt x="120" y="592"/>
                    <a:pt x="1" y="655"/>
                  </a:cubicBezTo>
                  <a:lnTo>
                    <a:pt x="7" y="667"/>
                  </a:lnTo>
                  <a:cubicBezTo>
                    <a:pt x="134" y="622"/>
                    <a:pt x="261" y="572"/>
                    <a:pt x="387" y="525"/>
                  </a:cubicBezTo>
                  <a:lnTo>
                    <a:pt x="576" y="452"/>
                  </a:lnTo>
                  <a:lnTo>
                    <a:pt x="765" y="378"/>
                  </a:lnTo>
                  <a:cubicBezTo>
                    <a:pt x="828" y="353"/>
                    <a:pt x="892" y="330"/>
                    <a:pt x="956" y="306"/>
                  </a:cubicBezTo>
                  <a:cubicBezTo>
                    <a:pt x="1018" y="283"/>
                    <a:pt x="1081" y="255"/>
                    <a:pt x="1140" y="225"/>
                  </a:cubicBezTo>
                  <a:cubicBezTo>
                    <a:pt x="1202" y="195"/>
                    <a:pt x="1261" y="163"/>
                    <a:pt x="1320" y="127"/>
                  </a:cubicBezTo>
                  <a:cubicBezTo>
                    <a:pt x="1378" y="92"/>
                    <a:pt x="1436" y="54"/>
                    <a:pt x="1491" y="12"/>
                  </a:cubicBezTo>
                  <a:lnTo>
                    <a:pt x="1486" y="0"/>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89;p31"/>
            <p:cNvSpPr/>
            <p:nvPr>
              <p:custDataLst>
                <p:tags r:id="rId86"/>
              </p:custDataLst>
            </p:nvPr>
          </p:nvSpPr>
          <p:spPr>
            <a:xfrm rot="2237790">
              <a:off x="2984" y="7060"/>
              <a:ext cx="686" cy="308"/>
            </a:xfrm>
            <a:custGeom>
              <a:avLst/>
              <a:gdLst/>
              <a:ahLst/>
              <a:cxnLst/>
              <a:rect l="l" t="t" r="r" b="b"/>
              <a:pathLst>
                <a:path w="1491" h="668" extrusionOk="0">
                  <a:moveTo>
                    <a:pt x="1484" y="0"/>
                  </a:moveTo>
                  <a:cubicBezTo>
                    <a:pt x="1357" y="45"/>
                    <a:pt x="1229" y="95"/>
                    <a:pt x="1103" y="142"/>
                  </a:cubicBezTo>
                  <a:lnTo>
                    <a:pt x="914" y="215"/>
                  </a:lnTo>
                  <a:lnTo>
                    <a:pt x="726" y="289"/>
                  </a:lnTo>
                  <a:cubicBezTo>
                    <a:pt x="663" y="314"/>
                    <a:pt x="598" y="337"/>
                    <a:pt x="535" y="361"/>
                  </a:cubicBezTo>
                  <a:cubicBezTo>
                    <a:pt x="472" y="384"/>
                    <a:pt x="410" y="412"/>
                    <a:pt x="350" y="441"/>
                  </a:cubicBezTo>
                  <a:cubicBezTo>
                    <a:pt x="289" y="471"/>
                    <a:pt x="230" y="504"/>
                    <a:pt x="171" y="539"/>
                  </a:cubicBezTo>
                  <a:cubicBezTo>
                    <a:pt x="112" y="575"/>
                    <a:pt x="55" y="612"/>
                    <a:pt x="1" y="655"/>
                  </a:cubicBezTo>
                  <a:lnTo>
                    <a:pt x="6" y="667"/>
                  </a:lnTo>
                  <a:cubicBezTo>
                    <a:pt x="75" y="655"/>
                    <a:pt x="142" y="638"/>
                    <a:pt x="206" y="618"/>
                  </a:cubicBezTo>
                  <a:cubicBezTo>
                    <a:pt x="272" y="600"/>
                    <a:pt x="337" y="577"/>
                    <a:pt x="399" y="554"/>
                  </a:cubicBezTo>
                  <a:cubicBezTo>
                    <a:pt x="463" y="530"/>
                    <a:pt x="524" y="503"/>
                    <a:pt x="585" y="471"/>
                  </a:cubicBezTo>
                  <a:cubicBezTo>
                    <a:pt x="645" y="440"/>
                    <a:pt x="705" y="409"/>
                    <a:pt x="765" y="379"/>
                  </a:cubicBezTo>
                  <a:lnTo>
                    <a:pt x="948" y="289"/>
                  </a:lnTo>
                  <a:lnTo>
                    <a:pt x="1129" y="198"/>
                  </a:lnTo>
                  <a:cubicBezTo>
                    <a:pt x="1250" y="136"/>
                    <a:pt x="1370" y="75"/>
                    <a:pt x="1490" y="11"/>
                  </a:cubicBezTo>
                  <a:lnTo>
                    <a:pt x="1484" y="0"/>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3" name="组合 252"/>
          <p:cNvGrpSpPr/>
          <p:nvPr/>
        </p:nvGrpSpPr>
        <p:grpSpPr>
          <a:xfrm>
            <a:off x="478790" y="1610995"/>
            <a:ext cx="3402330" cy="3290570"/>
            <a:chOff x="754" y="2537"/>
            <a:chExt cx="5358" cy="5182"/>
          </a:xfrm>
        </p:grpSpPr>
        <p:grpSp>
          <p:nvGrpSpPr>
            <p:cNvPr id="61" name="Google Shape;2207;p31"/>
            <p:cNvGrpSpPr/>
            <p:nvPr/>
          </p:nvGrpSpPr>
          <p:grpSpPr>
            <a:xfrm>
              <a:off x="754" y="2537"/>
              <a:ext cx="4094" cy="5183"/>
              <a:chOff x="7009503" y="2026559"/>
              <a:chExt cx="597747" cy="756705"/>
            </a:xfrm>
          </p:grpSpPr>
          <p:sp>
            <p:nvSpPr>
              <p:cNvPr id="62" name="Google Shape;2208;p31"/>
              <p:cNvSpPr/>
              <p:nvPr>
                <p:custDataLst>
                  <p:tags r:id="rId30"/>
                </p:custDataLst>
              </p:nvPr>
            </p:nvSpPr>
            <p:spPr>
              <a:xfrm>
                <a:off x="7428826" y="2579527"/>
                <a:ext cx="12618" cy="203737"/>
              </a:xfrm>
              <a:custGeom>
                <a:avLst/>
                <a:gdLst/>
                <a:ahLst/>
                <a:cxnLst/>
                <a:rect l="l" t="t" r="r" b="b"/>
                <a:pathLst>
                  <a:path w="164" h="2648" extrusionOk="0">
                    <a:moveTo>
                      <a:pt x="12" y="1"/>
                    </a:moveTo>
                    <a:lnTo>
                      <a:pt x="0" y="2648"/>
                    </a:lnTo>
                    <a:lnTo>
                      <a:pt x="152" y="2648"/>
                    </a:lnTo>
                    <a:lnTo>
                      <a:pt x="163" y="2"/>
                    </a:lnTo>
                    <a:lnTo>
                      <a:pt x="12" y="1"/>
                    </a:lnTo>
                    <a:close/>
                  </a:path>
                </a:pathLst>
              </a:custGeom>
              <a:solidFill>
                <a:srgbClr val="00B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2209;p31"/>
              <p:cNvSpPr/>
              <p:nvPr>
                <p:custDataLst>
                  <p:tags r:id="rId31"/>
                </p:custDataLst>
              </p:nvPr>
            </p:nvSpPr>
            <p:spPr>
              <a:xfrm>
                <a:off x="7404128" y="2551367"/>
                <a:ext cx="69169" cy="41317"/>
              </a:xfrm>
              <a:custGeom>
                <a:avLst/>
                <a:gdLst/>
                <a:ahLst/>
                <a:cxnLst/>
                <a:rect l="l" t="t" r="r" b="b"/>
                <a:pathLst>
                  <a:path w="899" h="537" extrusionOk="0">
                    <a:moveTo>
                      <a:pt x="0" y="1"/>
                    </a:moveTo>
                    <a:lnTo>
                      <a:pt x="0" y="1"/>
                    </a:lnTo>
                    <a:cubicBezTo>
                      <a:pt x="2" y="128"/>
                      <a:pt x="43" y="254"/>
                      <a:pt x="115" y="360"/>
                    </a:cubicBezTo>
                    <a:cubicBezTo>
                      <a:pt x="159" y="425"/>
                      <a:pt x="216" y="483"/>
                      <a:pt x="289" y="513"/>
                    </a:cubicBezTo>
                    <a:cubicBezTo>
                      <a:pt x="332" y="530"/>
                      <a:pt x="378" y="537"/>
                      <a:pt x="423" y="537"/>
                    </a:cubicBezTo>
                    <a:cubicBezTo>
                      <a:pt x="437" y="537"/>
                      <a:pt x="451" y="536"/>
                      <a:pt x="464" y="535"/>
                    </a:cubicBezTo>
                    <a:cubicBezTo>
                      <a:pt x="642" y="522"/>
                      <a:pt x="810" y="416"/>
                      <a:pt x="898" y="262"/>
                    </a:cubicBezTo>
                    <a:lnTo>
                      <a:pt x="0" y="1"/>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2210;p31"/>
              <p:cNvSpPr/>
              <p:nvPr>
                <p:custDataLst>
                  <p:tags r:id="rId32"/>
                </p:custDataLst>
              </p:nvPr>
            </p:nvSpPr>
            <p:spPr>
              <a:xfrm>
                <a:off x="7423363" y="2712326"/>
                <a:ext cx="22313" cy="22390"/>
              </a:xfrm>
              <a:custGeom>
                <a:avLst/>
                <a:gdLst/>
                <a:ahLst/>
                <a:cxnLst/>
                <a:rect l="l" t="t" r="r" b="b"/>
                <a:pathLst>
                  <a:path w="290" h="291" extrusionOk="0">
                    <a:moveTo>
                      <a:pt x="146" y="1"/>
                    </a:moveTo>
                    <a:cubicBezTo>
                      <a:pt x="65" y="1"/>
                      <a:pt x="1" y="65"/>
                      <a:pt x="1" y="146"/>
                    </a:cubicBezTo>
                    <a:cubicBezTo>
                      <a:pt x="1" y="225"/>
                      <a:pt x="65" y="291"/>
                      <a:pt x="146" y="291"/>
                    </a:cubicBezTo>
                    <a:cubicBezTo>
                      <a:pt x="225" y="291"/>
                      <a:pt x="289" y="225"/>
                      <a:pt x="289" y="146"/>
                    </a:cubicBezTo>
                    <a:cubicBezTo>
                      <a:pt x="289" y="65"/>
                      <a:pt x="225" y="1"/>
                      <a:pt x="146" y="1"/>
                    </a:cubicBezTo>
                    <a:close/>
                  </a:path>
                </a:pathLst>
              </a:custGeom>
              <a:solidFill>
                <a:srgbClr val="00B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2211;p31"/>
              <p:cNvSpPr/>
              <p:nvPr>
                <p:custDataLst>
                  <p:tags r:id="rId33"/>
                </p:custDataLst>
              </p:nvPr>
            </p:nvSpPr>
            <p:spPr>
              <a:xfrm>
                <a:off x="7356348" y="2579527"/>
                <a:ext cx="12618" cy="203737"/>
              </a:xfrm>
              <a:custGeom>
                <a:avLst/>
                <a:gdLst/>
                <a:ahLst/>
                <a:cxnLst/>
                <a:rect l="l" t="t" r="r" b="b"/>
                <a:pathLst>
                  <a:path w="164" h="2648" extrusionOk="0">
                    <a:moveTo>
                      <a:pt x="12" y="1"/>
                    </a:moveTo>
                    <a:lnTo>
                      <a:pt x="1" y="2647"/>
                    </a:lnTo>
                    <a:lnTo>
                      <a:pt x="152" y="2648"/>
                    </a:lnTo>
                    <a:lnTo>
                      <a:pt x="163" y="1"/>
                    </a:lnTo>
                    <a:close/>
                  </a:path>
                </a:pathLst>
              </a:custGeom>
              <a:solidFill>
                <a:srgbClr val="00B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2212;p31"/>
              <p:cNvSpPr/>
              <p:nvPr>
                <p:custDataLst>
                  <p:tags r:id="rId34"/>
                </p:custDataLst>
              </p:nvPr>
            </p:nvSpPr>
            <p:spPr>
              <a:xfrm>
                <a:off x="7331573" y="2551367"/>
                <a:ext cx="69169" cy="41317"/>
              </a:xfrm>
              <a:custGeom>
                <a:avLst/>
                <a:gdLst/>
                <a:ahLst/>
                <a:cxnLst/>
                <a:rect l="l" t="t" r="r" b="b"/>
                <a:pathLst>
                  <a:path w="899" h="537" extrusionOk="0">
                    <a:moveTo>
                      <a:pt x="0" y="1"/>
                    </a:moveTo>
                    <a:lnTo>
                      <a:pt x="0" y="1"/>
                    </a:lnTo>
                    <a:cubicBezTo>
                      <a:pt x="4" y="128"/>
                      <a:pt x="43" y="254"/>
                      <a:pt x="115" y="360"/>
                    </a:cubicBezTo>
                    <a:cubicBezTo>
                      <a:pt x="160" y="425"/>
                      <a:pt x="217" y="483"/>
                      <a:pt x="290" y="513"/>
                    </a:cubicBezTo>
                    <a:cubicBezTo>
                      <a:pt x="332" y="530"/>
                      <a:pt x="378" y="537"/>
                      <a:pt x="423" y="537"/>
                    </a:cubicBezTo>
                    <a:cubicBezTo>
                      <a:pt x="437" y="537"/>
                      <a:pt x="451" y="536"/>
                      <a:pt x="465" y="535"/>
                    </a:cubicBezTo>
                    <a:cubicBezTo>
                      <a:pt x="642" y="522"/>
                      <a:pt x="810" y="416"/>
                      <a:pt x="898" y="262"/>
                    </a:cubicBezTo>
                    <a:lnTo>
                      <a:pt x="0" y="1"/>
                    </a:lnTo>
                    <a:close/>
                  </a:path>
                </a:pathLst>
              </a:custGeom>
              <a:solidFill>
                <a:srgbClr val="00B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2213;p31"/>
              <p:cNvSpPr/>
              <p:nvPr>
                <p:custDataLst>
                  <p:tags r:id="rId35"/>
                </p:custDataLst>
              </p:nvPr>
            </p:nvSpPr>
            <p:spPr>
              <a:xfrm>
                <a:off x="7191081" y="2061182"/>
                <a:ext cx="170884" cy="416938"/>
              </a:xfrm>
              <a:custGeom>
                <a:avLst/>
                <a:gdLst/>
                <a:ahLst/>
                <a:cxnLst/>
                <a:rect l="l" t="t" r="r" b="b"/>
                <a:pathLst>
                  <a:path w="2221" h="5419" extrusionOk="0">
                    <a:moveTo>
                      <a:pt x="717" y="1"/>
                    </a:moveTo>
                    <a:lnTo>
                      <a:pt x="684" y="497"/>
                    </a:lnTo>
                    <a:cubicBezTo>
                      <a:pt x="1003" y="517"/>
                      <a:pt x="1298" y="668"/>
                      <a:pt x="1471" y="900"/>
                    </a:cubicBezTo>
                    <a:cubicBezTo>
                      <a:pt x="1649" y="1137"/>
                      <a:pt x="1691" y="1463"/>
                      <a:pt x="1577" y="1712"/>
                    </a:cubicBezTo>
                    <a:cubicBezTo>
                      <a:pt x="1512" y="1856"/>
                      <a:pt x="1397" y="1983"/>
                      <a:pt x="1242" y="2132"/>
                    </a:cubicBezTo>
                    <a:cubicBezTo>
                      <a:pt x="1193" y="2180"/>
                      <a:pt x="1141" y="2228"/>
                      <a:pt x="1090" y="2276"/>
                    </a:cubicBezTo>
                    <a:cubicBezTo>
                      <a:pt x="858" y="2494"/>
                      <a:pt x="618" y="2721"/>
                      <a:pt x="438" y="3008"/>
                    </a:cubicBezTo>
                    <a:cubicBezTo>
                      <a:pt x="0" y="3709"/>
                      <a:pt x="39" y="4700"/>
                      <a:pt x="533" y="5418"/>
                    </a:cubicBezTo>
                    <a:lnTo>
                      <a:pt x="943" y="5137"/>
                    </a:lnTo>
                    <a:cubicBezTo>
                      <a:pt x="557" y="4578"/>
                      <a:pt x="523" y="3811"/>
                      <a:pt x="860" y="3273"/>
                    </a:cubicBezTo>
                    <a:cubicBezTo>
                      <a:pt x="1006" y="3041"/>
                      <a:pt x="1211" y="2847"/>
                      <a:pt x="1430" y="2640"/>
                    </a:cubicBezTo>
                    <a:cubicBezTo>
                      <a:pt x="1483" y="2591"/>
                      <a:pt x="1536" y="2541"/>
                      <a:pt x="1588" y="2491"/>
                    </a:cubicBezTo>
                    <a:cubicBezTo>
                      <a:pt x="1757" y="2328"/>
                      <a:pt x="1926" y="2148"/>
                      <a:pt x="2030" y="1919"/>
                    </a:cubicBezTo>
                    <a:cubicBezTo>
                      <a:pt x="2221" y="1503"/>
                      <a:pt x="2158" y="986"/>
                      <a:pt x="1869" y="601"/>
                    </a:cubicBezTo>
                    <a:cubicBezTo>
                      <a:pt x="1611" y="255"/>
                      <a:pt x="1179" y="31"/>
                      <a:pt x="717" y="1"/>
                    </a:cubicBezTo>
                    <a:close/>
                  </a:path>
                </a:pathLst>
              </a:custGeom>
              <a:solidFill>
                <a:srgbClr val="00B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2214;p31"/>
              <p:cNvSpPr/>
              <p:nvPr>
                <p:custDataLst>
                  <p:tags r:id="rId36"/>
                </p:custDataLst>
              </p:nvPr>
            </p:nvSpPr>
            <p:spPr>
              <a:xfrm>
                <a:off x="7116372" y="2026559"/>
                <a:ext cx="141954" cy="98791"/>
              </a:xfrm>
              <a:custGeom>
                <a:avLst/>
                <a:gdLst/>
                <a:ahLst/>
                <a:cxnLst/>
                <a:rect l="l" t="t" r="r" b="b"/>
                <a:pathLst>
                  <a:path w="1845" h="1284" extrusionOk="0">
                    <a:moveTo>
                      <a:pt x="825" y="0"/>
                    </a:moveTo>
                    <a:cubicBezTo>
                      <a:pt x="571" y="0"/>
                      <a:pt x="341" y="123"/>
                      <a:pt x="209" y="331"/>
                    </a:cubicBezTo>
                    <a:cubicBezTo>
                      <a:pt x="0" y="662"/>
                      <a:pt x="180" y="1255"/>
                      <a:pt x="872" y="1283"/>
                    </a:cubicBezTo>
                    <a:cubicBezTo>
                      <a:pt x="891" y="1283"/>
                      <a:pt x="909" y="1284"/>
                      <a:pt x="927" y="1284"/>
                    </a:cubicBezTo>
                    <a:cubicBezTo>
                      <a:pt x="1803" y="1284"/>
                      <a:pt x="1844" y="482"/>
                      <a:pt x="1844" y="482"/>
                    </a:cubicBezTo>
                    <a:cubicBezTo>
                      <a:pt x="1844" y="482"/>
                      <a:pt x="1686" y="388"/>
                      <a:pt x="1283" y="137"/>
                    </a:cubicBezTo>
                    <a:cubicBezTo>
                      <a:pt x="1133" y="43"/>
                      <a:pt x="975" y="0"/>
                      <a:pt x="825" y="0"/>
                    </a:cubicBezTo>
                    <a:close/>
                  </a:path>
                </a:pathLst>
              </a:custGeom>
              <a:solidFill>
                <a:srgbClr val="00B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2215;p31"/>
              <p:cNvSpPr/>
              <p:nvPr>
                <p:custDataLst>
                  <p:tags r:id="rId37"/>
                </p:custDataLst>
              </p:nvPr>
            </p:nvSpPr>
            <p:spPr>
              <a:xfrm>
                <a:off x="7099138" y="2051950"/>
                <a:ext cx="88866" cy="51011"/>
              </a:xfrm>
              <a:custGeom>
                <a:avLst/>
                <a:gdLst/>
                <a:ahLst/>
                <a:cxnLst/>
                <a:rect l="l" t="t" r="r" b="b"/>
                <a:pathLst>
                  <a:path w="1155" h="663" extrusionOk="0">
                    <a:moveTo>
                      <a:pt x="829" y="0"/>
                    </a:moveTo>
                    <a:cubicBezTo>
                      <a:pt x="604" y="0"/>
                      <a:pt x="306" y="224"/>
                      <a:pt x="0" y="334"/>
                    </a:cubicBezTo>
                    <a:cubicBezTo>
                      <a:pt x="164" y="370"/>
                      <a:pt x="334" y="382"/>
                      <a:pt x="498" y="417"/>
                    </a:cubicBezTo>
                    <a:cubicBezTo>
                      <a:pt x="589" y="434"/>
                      <a:pt x="683" y="464"/>
                      <a:pt x="756" y="523"/>
                    </a:cubicBezTo>
                    <a:cubicBezTo>
                      <a:pt x="799" y="560"/>
                      <a:pt x="832" y="610"/>
                      <a:pt x="848" y="663"/>
                    </a:cubicBezTo>
                    <a:cubicBezTo>
                      <a:pt x="1133" y="479"/>
                      <a:pt x="1155" y="311"/>
                      <a:pt x="1090" y="182"/>
                    </a:cubicBezTo>
                    <a:cubicBezTo>
                      <a:pt x="1023" y="49"/>
                      <a:pt x="934" y="0"/>
                      <a:pt x="829"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2216;p31"/>
              <p:cNvSpPr/>
              <p:nvPr>
                <p:custDataLst>
                  <p:tags r:id="rId38"/>
                </p:custDataLst>
              </p:nvPr>
            </p:nvSpPr>
            <p:spPr>
              <a:xfrm>
                <a:off x="7009503" y="2077724"/>
                <a:ext cx="154803" cy="140569"/>
              </a:xfrm>
              <a:custGeom>
                <a:avLst/>
                <a:gdLst/>
                <a:ahLst/>
                <a:cxnLst/>
                <a:rect l="l" t="t" r="r" b="b"/>
                <a:pathLst>
                  <a:path w="2012" h="1827" extrusionOk="0">
                    <a:moveTo>
                      <a:pt x="1165" y="0"/>
                    </a:moveTo>
                    <a:cubicBezTo>
                      <a:pt x="1127" y="14"/>
                      <a:pt x="1089" y="26"/>
                      <a:pt x="1051" y="36"/>
                    </a:cubicBezTo>
                    <a:cubicBezTo>
                      <a:pt x="561" y="160"/>
                      <a:pt x="281" y="254"/>
                      <a:pt x="145" y="515"/>
                    </a:cubicBezTo>
                    <a:cubicBezTo>
                      <a:pt x="11" y="775"/>
                      <a:pt x="0" y="1758"/>
                      <a:pt x="214" y="1822"/>
                    </a:cubicBezTo>
                    <a:cubicBezTo>
                      <a:pt x="223" y="1825"/>
                      <a:pt x="232" y="1826"/>
                      <a:pt x="240" y="1826"/>
                    </a:cubicBezTo>
                    <a:cubicBezTo>
                      <a:pt x="421" y="1826"/>
                      <a:pt x="365" y="1182"/>
                      <a:pt x="714" y="864"/>
                    </a:cubicBezTo>
                    <a:cubicBezTo>
                      <a:pt x="1078" y="531"/>
                      <a:pt x="1650" y="547"/>
                      <a:pt x="1973" y="354"/>
                    </a:cubicBezTo>
                    <a:cubicBezTo>
                      <a:pt x="1986" y="345"/>
                      <a:pt x="1999" y="337"/>
                      <a:pt x="2012" y="329"/>
                    </a:cubicBezTo>
                    <a:cubicBezTo>
                      <a:pt x="1997" y="276"/>
                      <a:pt x="1964" y="227"/>
                      <a:pt x="1921" y="190"/>
                    </a:cubicBezTo>
                    <a:cubicBezTo>
                      <a:pt x="1849" y="130"/>
                      <a:pt x="1755" y="103"/>
                      <a:pt x="1663" y="83"/>
                    </a:cubicBezTo>
                    <a:cubicBezTo>
                      <a:pt x="1499" y="47"/>
                      <a:pt x="1328" y="36"/>
                      <a:pt x="1165" y="0"/>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2217;p31"/>
              <p:cNvSpPr/>
              <p:nvPr>
                <p:custDataLst>
                  <p:tags r:id="rId39"/>
                </p:custDataLst>
              </p:nvPr>
            </p:nvSpPr>
            <p:spPr>
              <a:xfrm>
                <a:off x="7027507" y="2084341"/>
                <a:ext cx="113717" cy="133645"/>
              </a:xfrm>
              <a:custGeom>
                <a:avLst/>
                <a:gdLst/>
                <a:ahLst/>
                <a:cxnLst/>
                <a:rect l="l" t="t" r="r" b="b"/>
                <a:pathLst>
                  <a:path w="1478" h="1737" extrusionOk="0">
                    <a:moveTo>
                      <a:pt x="1461" y="1"/>
                    </a:moveTo>
                    <a:cubicBezTo>
                      <a:pt x="1337" y="157"/>
                      <a:pt x="1142" y="236"/>
                      <a:pt x="950" y="295"/>
                    </a:cubicBezTo>
                    <a:cubicBezTo>
                      <a:pt x="927" y="303"/>
                      <a:pt x="903" y="310"/>
                      <a:pt x="880" y="318"/>
                    </a:cubicBezTo>
                    <a:cubicBezTo>
                      <a:pt x="710" y="370"/>
                      <a:pt x="536" y="423"/>
                      <a:pt x="393" y="533"/>
                    </a:cubicBezTo>
                    <a:cubicBezTo>
                      <a:pt x="194" y="686"/>
                      <a:pt x="103" y="919"/>
                      <a:pt x="61" y="1087"/>
                    </a:cubicBezTo>
                    <a:cubicBezTo>
                      <a:pt x="9" y="1299"/>
                      <a:pt x="5" y="1520"/>
                      <a:pt x="1" y="1736"/>
                    </a:cubicBezTo>
                    <a:lnTo>
                      <a:pt x="24" y="1736"/>
                    </a:lnTo>
                    <a:cubicBezTo>
                      <a:pt x="27" y="1523"/>
                      <a:pt x="31" y="1301"/>
                      <a:pt x="82" y="1092"/>
                    </a:cubicBezTo>
                    <a:cubicBezTo>
                      <a:pt x="123" y="928"/>
                      <a:pt x="213" y="701"/>
                      <a:pt x="407" y="549"/>
                    </a:cubicBezTo>
                    <a:cubicBezTo>
                      <a:pt x="544" y="441"/>
                      <a:pt x="718" y="388"/>
                      <a:pt x="886" y="337"/>
                    </a:cubicBezTo>
                    <a:cubicBezTo>
                      <a:pt x="909" y="329"/>
                      <a:pt x="933" y="323"/>
                      <a:pt x="956" y="315"/>
                    </a:cubicBezTo>
                    <a:cubicBezTo>
                      <a:pt x="1152" y="253"/>
                      <a:pt x="1350" y="174"/>
                      <a:pt x="1478" y="13"/>
                    </a:cubicBezTo>
                    <a:lnTo>
                      <a:pt x="1461" y="1"/>
                    </a:ln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2218;p31"/>
              <p:cNvSpPr/>
              <p:nvPr>
                <p:custDataLst>
                  <p:tags r:id="rId40"/>
                </p:custDataLst>
              </p:nvPr>
            </p:nvSpPr>
            <p:spPr>
              <a:xfrm>
                <a:off x="7187619" y="2077186"/>
                <a:ext cx="20158" cy="20081"/>
              </a:xfrm>
              <a:custGeom>
                <a:avLst/>
                <a:gdLst/>
                <a:ahLst/>
                <a:cxnLst/>
                <a:rect l="l" t="t" r="r" b="b"/>
                <a:pathLst>
                  <a:path w="262" h="261" extrusionOk="0">
                    <a:moveTo>
                      <a:pt x="131" y="0"/>
                    </a:moveTo>
                    <a:cubicBezTo>
                      <a:pt x="59" y="0"/>
                      <a:pt x="0" y="58"/>
                      <a:pt x="0" y="130"/>
                    </a:cubicBezTo>
                    <a:cubicBezTo>
                      <a:pt x="0" y="202"/>
                      <a:pt x="59" y="261"/>
                      <a:pt x="131" y="261"/>
                    </a:cubicBezTo>
                    <a:cubicBezTo>
                      <a:pt x="203" y="261"/>
                      <a:pt x="261" y="202"/>
                      <a:pt x="261" y="130"/>
                    </a:cubicBezTo>
                    <a:cubicBezTo>
                      <a:pt x="261" y="58"/>
                      <a:pt x="203" y="0"/>
                      <a:pt x="131"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219;p31"/>
              <p:cNvSpPr/>
              <p:nvPr>
                <p:custDataLst>
                  <p:tags r:id="rId41"/>
                </p:custDataLst>
              </p:nvPr>
            </p:nvSpPr>
            <p:spPr>
              <a:xfrm>
                <a:off x="7214317" y="2324856"/>
                <a:ext cx="392933" cy="292064"/>
              </a:xfrm>
              <a:custGeom>
                <a:avLst/>
                <a:gdLst/>
                <a:ahLst/>
                <a:cxnLst/>
                <a:rect l="l" t="t" r="r" b="b"/>
                <a:pathLst>
                  <a:path w="5107" h="3796" extrusionOk="0">
                    <a:moveTo>
                      <a:pt x="1703" y="1"/>
                    </a:moveTo>
                    <a:cubicBezTo>
                      <a:pt x="588" y="1"/>
                      <a:pt x="103" y="1109"/>
                      <a:pt x="103" y="1109"/>
                    </a:cubicBezTo>
                    <a:lnTo>
                      <a:pt x="1" y="1562"/>
                    </a:lnTo>
                    <a:cubicBezTo>
                      <a:pt x="1" y="1562"/>
                      <a:pt x="255" y="2441"/>
                      <a:pt x="1507" y="3008"/>
                    </a:cubicBezTo>
                    <a:cubicBezTo>
                      <a:pt x="2030" y="3246"/>
                      <a:pt x="2505" y="3315"/>
                      <a:pt x="2880" y="3315"/>
                    </a:cubicBezTo>
                    <a:cubicBezTo>
                      <a:pt x="3402" y="3315"/>
                      <a:pt x="3730" y="3181"/>
                      <a:pt x="3730" y="3181"/>
                    </a:cubicBezTo>
                    <a:cubicBezTo>
                      <a:pt x="3730" y="3181"/>
                      <a:pt x="3908" y="3483"/>
                      <a:pt x="4101" y="3483"/>
                    </a:cubicBezTo>
                    <a:cubicBezTo>
                      <a:pt x="4105" y="3483"/>
                      <a:pt x="4108" y="3483"/>
                      <a:pt x="4112" y="3483"/>
                    </a:cubicBezTo>
                    <a:cubicBezTo>
                      <a:pt x="4309" y="3471"/>
                      <a:pt x="4158" y="2973"/>
                      <a:pt x="4158" y="2973"/>
                    </a:cubicBezTo>
                    <a:lnTo>
                      <a:pt x="4158" y="2973"/>
                    </a:lnTo>
                    <a:cubicBezTo>
                      <a:pt x="4158" y="2973"/>
                      <a:pt x="4388" y="3633"/>
                      <a:pt x="4552" y="3656"/>
                    </a:cubicBezTo>
                    <a:cubicBezTo>
                      <a:pt x="4557" y="3657"/>
                      <a:pt x="4561" y="3657"/>
                      <a:pt x="4566" y="3657"/>
                    </a:cubicBezTo>
                    <a:cubicBezTo>
                      <a:pt x="4707" y="3657"/>
                      <a:pt x="4575" y="3286"/>
                      <a:pt x="4575" y="3286"/>
                    </a:cubicBezTo>
                    <a:lnTo>
                      <a:pt x="4575" y="3286"/>
                    </a:lnTo>
                    <a:cubicBezTo>
                      <a:pt x="4575" y="3286"/>
                      <a:pt x="4797" y="3796"/>
                      <a:pt x="4935" y="3796"/>
                    </a:cubicBezTo>
                    <a:cubicBezTo>
                      <a:pt x="4952" y="3796"/>
                      <a:pt x="4967" y="3789"/>
                      <a:pt x="4981" y="3773"/>
                    </a:cubicBezTo>
                    <a:cubicBezTo>
                      <a:pt x="5107" y="3623"/>
                      <a:pt x="4725" y="1364"/>
                      <a:pt x="2814" y="322"/>
                    </a:cubicBezTo>
                    <a:cubicBezTo>
                      <a:pt x="2390" y="91"/>
                      <a:pt x="2021" y="1"/>
                      <a:pt x="1703" y="1"/>
                    </a:cubicBezTo>
                    <a:close/>
                  </a:path>
                </a:pathLst>
              </a:custGeom>
              <a:solidFill>
                <a:srgbClr val="00B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220;p31"/>
              <p:cNvSpPr/>
              <p:nvPr>
                <p:custDataLst>
                  <p:tags r:id="rId42"/>
                </p:custDataLst>
              </p:nvPr>
            </p:nvSpPr>
            <p:spPr>
              <a:xfrm>
                <a:off x="7264251" y="2391717"/>
                <a:ext cx="238129" cy="181578"/>
              </a:xfrm>
              <a:custGeom>
                <a:avLst/>
                <a:gdLst/>
                <a:ahLst/>
                <a:cxnLst/>
                <a:rect l="l" t="t" r="r" b="b"/>
                <a:pathLst>
                  <a:path w="3095" h="2360" extrusionOk="0">
                    <a:moveTo>
                      <a:pt x="0" y="0"/>
                    </a:moveTo>
                    <a:cubicBezTo>
                      <a:pt x="66" y="126"/>
                      <a:pt x="148" y="243"/>
                      <a:pt x="241" y="351"/>
                    </a:cubicBezTo>
                    <a:cubicBezTo>
                      <a:pt x="292" y="402"/>
                      <a:pt x="334" y="470"/>
                      <a:pt x="410" y="485"/>
                    </a:cubicBezTo>
                    <a:cubicBezTo>
                      <a:pt x="414" y="486"/>
                      <a:pt x="418" y="486"/>
                      <a:pt x="421" y="486"/>
                    </a:cubicBezTo>
                    <a:cubicBezTo>
                      <a:pt x="482" y="486"/>
                      <a:pt x="491" y="428"/>
                      <a:pt x="484" y="373"/>
                    </a:cubicBezTo>
                    <a:lnTo>
                      <a:pt x="484" y="373"/>
                    </a:lnTo>
                    <a:cubicBezTo>
                      <a:pt x="550" y="480"/>
                      <a:pt x="616" y="588"/>
                      <a:pt x="685" y="695"/>
                    </a:cubicBezTo>
                    <a:cubicBezTo>
                      <a:pt x="720" y="743"/>
                      <a:pt x="744" y="793"/>
                      <a:pt x="788" y="835"/>
                    </a:cubicBezTo>
                    <a:cubicBezTo>
                      <a:pt x="802" y="845"/>
                      <a:pt x="816" y="850"/>
                      <a:pt x="828" y="850"/>
                    </a:cubicBezTo>
                    <a:cubicBezTo>
                      <a:pt x="871" y="850"/>
                      <a:pt x="902" y="799"/>
                      <a:pt x="898" y="752"/>
                    </a:cubicBezTo>
                    <a:cubicBezTo>
                      <a:pt x="898" y="747"/>
                      <a:pt x="896" y="736"/>
                      <a:pt x="894" y="724"/>
                    </a:cubicBezTo>
                    <a:lnTo>
                      <a:pt x="894" y="724"/>
                    </a:lnTo>
                    <a:cubicBezTo>
                      <a:pt x="918" y="768"/>
                      <a:pt x="943" y="811"/>
                      <a:pt x="969" y="854"/>
                    </a:cubicBezTo>
                    <a:cubicBezTo>
                      <a:pt x="1015" y="930"/>
                      <a:pt x="1060" y="1006"/>
                      <a:pt x="1111" y="1079"/>
                    </a:cubicBezTo>
                    <a:cubicBezTo>
                      <a:pt x="1167" y="1149"/>
                      <a:pt x="1215" y="1247"/>
                      <a:pt x="1314" y="1263"/>
                    </a:cubicBezTo>
                    <a:cubicBezTo>
                      <a:pt x="1316" y="1263"/>
                      <a:pt x="1318" y="1263"/>
                      <a:pt x="1320" y="1263"/>
                    </a:cubicBezTo>
                    <a:cubicBezTo>
                      <a:pt x="1395" y="1263"/>
                      <a:pt x="1418" y="1190"/>
                      <a:pt x="1419" y="1124"/>
                    </a:cubicBezTo>
                    <a:lnTo>
                      <a:pt x="1419" y="1124"/>
                    </a:lnTo>
                    <a:cubicBezTo>
                      <a:pt x="1478" y="1239"/>
                      <a:pt x="1540" y="1352"/>
                      <a:pt x="1610" y="1461"/>
                    </a:cubicBezTo>
                    <a:cubicBezTo>
                      <a:pt x="1651" y="1516"/>
                      <a:pt x="1691" y="1617"/>
                      <a:pt x="1769" y="1617"/>
                    </a:cubicBezTo>
                    <a:cubicBezTo>
                      <a:pt x="1770" y="1617"/>
                      <a:pt x="1772" y="1617"/>
                      <a:pt x="1773" y="1617"/>
                    </a:cubicBezTo>
                    <a:cubicBezTo>
                      <a:pt x="1845" y="1603"/>
                      <a:pt x="1829" y="1514"/>
                      <a:pt x="1831" y="1462"/>
                    </a:cubicBezTo>
                    <a:lnTo>
                      <a:pt x="1831" y="1422"/>
                    </a:lnTo>
                    <a:lnTo>
                      <a:pt x="1831" y="1422"/>
                    </a:lnTo>
                    <a:cubicBezTo>
                      <a:pt x="1914" y="1574"/>
                      <a:pt x="2013" y="1716"/>
                      <a:pt x="2126" y="1846"/>
                    </a:cubicBezTo>
                    <a:cubicBezTo>
                      <a:pt x="2180" y="1899"/>
                      <a:pt x="2223" y="1981"/>
                      <a:pt x="2306" y="1989"/>
                    </a:cubicBezTo>
                    <a:cubicBezTo>
                      <a:pt x="2308" y="1989"/>
                      <a:pt x="2309" y="1989"/>
                      <a:pt x="2311" y="1989"/>
                    </a:cubicBezTo>
                    <a:cubicBezTo>
                      <a:pt x="2368" y="1989"/>
                      <a:pt x="2414" y="1950"/>
                      <a:pt x="2440" y="1903"/>
                    </a:cubicBezTo>
                    <a:cubicBezTo>
                      <a:pt x="2462" y="1858"/>
                      <a:pt x="2463" y="1809"/>
                      <a:pt x="2457" y="1760"/>
                    </a:cubicBezTo>
                    <a:lnTo>
                      <a:pt x="2457" y="1760"/>
                    </a:lnTo>
                    <a:cubicBezTo>
                      <a:pt x="2511" y="1852"/>
                      <a:pt x="2571" y="1941"/>
                      <a:pt x="2635" y="2025"/>
                    </a:cubicBezTo>
                    <a:cubicBezTo>
                      <a:pt x="2668" y="2064"/>
                      <a:pt x="2696" y="2112"/>
                      <a:pt x="2744" y="2135"/>
                    </a:cubicBezTo>
                    <a:cubicBezTo>
                      <a:pt x="2755" y="2141"/>
                      <a:pt x="2767" y="2143"/>
                      <a:pt x="2778" y="2143"/>
                    </a:cubicBezTo>
                    <a:cubicBezTo>
                      <a:pt x="2822" y="2143"/>
                      <a:pt x="2862" y="2103"/>
                      <a:pt x="2870" y="2061"/>
                    </a:cubicBezTo>
                    <a:cubicBezTo>
                      <a:pt x="2876" y="2037"/>
                      <a:pt x="2877" y="2011"/>
                      <a:pt x="2875" y="1985"/>
                    </a:cubicBezTo>
                    <a:lnTo>
                      <a:pt x="2875" y="1985"/>
                    </a:lnTo>
                    <a:lnTo>
                      <a:pt x="3095" y="2359"/>
                    </a:lnTo>
                    <a:lnTo>
                      <a:pt x="2872" y="1952"/>
                    </a:lnTo>
                    <a:lnTo>
                      <a:pt x="2857" y="1926"/>
                    </a:lnTo>
                    <a:lnTo>
                      <a:pt x="2858" y="1956"/>
                    </a:lnTo>
                    <a:cubicBezTo>
                      <a:pt x="2863" y="2017"/>
                      <a:pt x="2860" y="2099"/>
                      <a:pt x="2793" y="2119"/>
                    </a:cubicBezTo>
                    <a:cubicBezTo>
                      <a:pt x="2788" y="2121"/>
                      <a:pt x="2783" y="2121"/>
                      <a:pt x="2779" y="2121"/>
                    </a:cubicBezTo>
                    <a:cubicBezTo>
                      <a:pt x="2721" y="2121"/>
                      <a:pt x="2686" y="2049"/>
                      <a:pt x="2652" y="2009"/>
                    </a:cubicBezTo>
                    <a:cubicBezTo>
                      <a:pt x="2572" y="1905"/>
                      <a:pt x="2503" y="1792"/>
                      <a:pt x="2440" y="1677"/>
                    </a:cubicBezTo>
                    <a:lnTo>
                      <a:pt x="2440" y="1677"/>
                    </a:lnTo>
                    <a:cubicBezTo>
                      <a:pt x="2440" y="1676"/>
                      <a:pt x="2440" y="1675"/>
                      <a:pt x="2440" y="1674"/>
                    </a:cubicBezTo>
                    <a:lnTo>
                      <a:pt x="2439" y="1674"/>
                    </a:lnTo>
                    <a:lnTo>
                      <a:pt x="2439" y="1674"/>
                    </a:lnTo>
                    <a:cubicBezTo>
                      <a:pt x="2421" y="1641"/>
                      <a:pt x="2404" y="1608"/>
                      <a:pt x="2388" y="1575"/>
                    </a:cubicBezTo>
                    <a:lnTo>
                      <a:pt x="2388" y="1575"/>
                    </a:lnTo>
                    <a:cubicBezTo>
                      <a:pt x="2405" y="1689"/>
                      <a:pt x="2477" y="1851"/>
                      <a:pt x="2366" y="1935"/>
                    </a:cubicBezTo>
                    <a:cubicBezTo>
                      <a:pt x="2348" y="1948"/>
                      <a:pt x="2331" y="1953"/>
                      <a:pt x="2315" y="1953"/>
                    </a:cubicBezTo>
                    <a:cubicBezTo>
                      <a:pt x="2270" y="1953"/>
                      <a:pt x="2231" y="1912"/>
                      <a:pt x="2200" y="1874"/>
                    </a:cubicBezTo>
                    <a:cubicBezTo>
                      <a:pt x="2051" y="1713"/>
                      <a:pt x="1925" y="1528"/>
                      <a:pt x="1827" y="1331"/>
                    </a:cubicBezTo>
                    <a:lnTo>
                      <a:pt x="1789" y="1256"/>
                    </a:lnTo>
                    <a:lnTo>
                      <a:pt x="1789" y="1339"/>
                    </a:lnTo>
                    <a:lnTo>
                      <a:pt x="1789" y="1460"/>
                    </a:lnTo>
                    <a:cubicBezTo>
                      <a:pt x="1787" y="1498"/>
                      <a:pt x="1793" y="1548"/>
                      <a:pt x="1779" y="1566"/>
                    </a:cubicBezTo>
                    <a:cubicBezTo>
                      <a:pt x="1773" y="1570"/>
                      <a:pt x="1768" y="1573"/>
                      <a:pt x="1762" y="1573"/>
                    </a:cubicBezTo>
                    <a:cubicBezTo>
                      <a:pt x="1720" y="1573"/>
                      <a:pt x="1665" y="1464"/>
                      <a:pt x="1644" y="1436"/>
                    </a:cubicBezTo>
                    <a:cubicBezTo>
                      <a:pt x="1560" y="1300"/>
                      <a:pt x="1484" y="1158"/>
                      <a:pt x="1409" y="1014"/>
                    </a:cubicBezTo>
                    <a:lnTo>
                      <a:pt x="1365" y="924"/>
                    </a:lnTo>
                    <a:lnTo>
                      <a:pt x="1371" y="1027"/>
                    </a:lnTo>
                    <a:cubicBezTo>
                      <a:pt x="1371" y="1083"/>
                      <a:pt x="1404" y="1218"/>
                      <a:pt x="1316" y="1222"/>
                    </a:cubicBezTo>
                    <a:cubicBezTo>
                      <a:pt x="1237" y="1206"/>
                      <a:pt x="1193" y="1113"/>
                      <a:pt x="1144" y="1055"/>
                    </a:cubicBezTo>
                    <a:cubicBezTo>
                      <a:pt x="1043" y="912"/>
                      <a:pt x="956" y="757"/>
                      <a:pt x="871" y="605"/>
                    </a:cubicBezTo>
                    <a:lnTo>
                      <a:pt x="813" y="498"/>
                    </a:lnTo>
                    <a:lnTo>
                      <a:pt x="838" y="618"/>
                    </a:lnTo>
                    <a:cubicBezTo>
                      <a:pt x="841" y="640"/>
                      <a:pt x="862" y="731"/>
                      <a:pt x="865" y="753"/>
                    </a:cubicBezTo>
                    <a:cubicBezTo>
                      <a:pt x="867" y="780"/>
                      <a:pt x="852" y="817"/>
                      <a:pt x="828" y="817"/>
                    </a:cubicBezTo>
                    <a:cubicBezTo>
                      <a:pt x="822" y="817"/>
                      <a:pt x="815" y="815"/>
                      <a:pt x="808" y="810"/>
                    </a:cubicBezTo>
                    <a:cubicBezTo>
                      <a:pt x="770" y="774"/>
                      <a:pt x="741" y="721"/>
                      <a:pt x="710" y="679"/>
                    </a:cubicBezTo>
                    <a:cubicBezTo>
                      <a:pt x="627" y="558"/>
                      <a:pt x="548" y="432"/>
                      <a:pt x="469" y="306"/>
                    </a:cubicBezTo>
                    <a:lnTo>
                      <a:pt x="469" y="306"/>
                    </a:lnTo>
                    <a:cubicBezTo>
                      <a:pt x="469" y="305"/>
                      <a:pt x="469" y="305"/>
                      <a:pt x="469" y="304"/>
                    </a:cubicBezTo>
                    <a:lnTo>
                      <a:pt x="469" y="304"/>
                    </a:lnTo>
                    <a:lnTo>
                      <a:pt x="468" y="304"/>
                    </a:lnTo>
                    <a:lnTo>
                      <a:pt x="468" y="304"/>
                    </a:lnTo>
                    <a:cubicBezTo>
                      <a:pt x="451" y="277"/>
                      <a:pt x="434" y="250"/>
                      <a:pt x="418" y="222"/>
                    </a:cubicBezTo>
                    <a:lnTo>
                      <a:pt x="418" y="222"/>
                    </a:lnTo>
                    <a:cubicBezTo>
                      <a:pt x="436" y="279"/>
                      <a:pt x="465" y="353"/>
                      <a:pt x="465" y="412"/>
                    </a:cubicBezTo>
                    <a:cubicBezTo>
                      <a:pt x="467" y="444"/>
                      <a:pt x="451" y="468"/>
                      <a:pt x="419" y="468"/>
                    </a:cubicBezTo>
                    <a:cubicBezTo>
                      <a:pt x="417" y="468"/>
                      <a:pt x="414" y="468"/>
                      <a:pt x="411" y="468"/>
                    </a:cubicBezTo>
                    <a:cubicBezTo>
                      <a:pt x="345" y="455"/>
                      <a:pt x="298" y="388"/>
                      <a:pt x="251" y="342"/>
                    </a:cubicBezTo>
                    <a:cubicBezTo>
                      <a:pt x="155" y="238"/>
                      <a:pt x="71" y="123"/>
                      <a:pt x="0" y="0"/>
                    </a:cubicBezTo>
                    <a:close/>
                  </a:path>
                </a:pathLst>
              </a:custGeom>
              <a:solidFill>
                <a:srgbClr val="EFF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221;p31"/>
              <p:cNvSpPr/>
              <p:nvPr>
                <p:custDataLst>
                  <p:tags r:id="rId43"/>
                </p:custDataLst>
              </p:nvPr>
            </p:nvSpPr>
            <p:spPr>
              <a:xfrm>
                <a:off x="7263482" y="2357171"/>
                <a:ext cx="314685" cy="179347"/>
              </a:xfrm>
              <a:custGeom>
                <a:avLst/>
                <a:gdLst/>
                <a:ahLst/>
                <a:cxnLst/>
                <a:rect l="l" t="t" r="r" b="b"/>
                <a:pathLst>
                  <a:path w="4090" h="2331" extrusionOk="0">
                    <a:moveTo>
                      <a:pt x="0" y="1"/>
                    </a:moveTo>
                    <a:cubicBezTo>
                      <a:pt x="61" y="72"/>
                      <a:pt x="119" y="147"/>
                      <a:pt x="183" y="217"/>
                    </a:cubicBezTo>
                    <a:cubicBezTo>
                      <a:pt x="280" y="319"/>
                      <a:pt x="375" y="435"/>
                      <a:pt x="513" y="485"/>
                    </a:cubicBezTo>
                    <a:cubicBezTo>
                      <a:pt x="528" y="489"/>
                      <a:pt x="543" y="492"/>
                      <a:pt x="556" y="492"/>
                    </a:cubicBezTo>
                    <a:cubicBezTo>
                      <a:pt x="645" y="492"/>
                      <a:pt x="696" y="397"/>
                      <a:pt x="699" y="310"/>
                    </a:cubicBezTo>
                    <a:cubicBezTo>
                      <a:pt x="701" y="281"/>
                      <a:pt x="702" y="251"/>
                      <a:pt x="700" y="222"/>
                    </a:cubicBezTo>
                    <a:lnTo>
                      <a:pt x="700" y="222"/>
                    </a:lnTo>
                    <a:cubicBezTo>
                      <a:pt x="753" y="312"/>
                      <a:pt x="807" y="401"/>
                      <a:pt x="864" y="489"/>
                    </a:cubicBezTo>
                    <a:cubicBezTo>
                      <a:pt x="966" y="643"/>
                      <a:pt x="1068" y="809"/>
                      <a:pt x="1225" y="914"/>
                    </a:cubicBezTo>
                    <a:cubicBezTo>
                      <a:pt x="1263" y="939"/>
                      <a:pt x="1318" y="964"/>
                      <a:pt x="1367" y="964"/>
                    </a:cubicBezTo>
                    <a:cubicBezTo>
                      <a:pt x="1404" y="964"/>
                      <a:pt x="1437" y="950"/>
                      <a:pt x="1455" y="909"/>
                    </a:cubicBezTo>
                    <a:cubicBezTo>
                      <a:pt x="1475" y="862"/>
                      <a:pt x="1468" y="813"/>
                      <a:pt x="1470" y="764"/>
                    </a:cubicBezTo>
                    <a:cubicBezTo>
                      <a:pt x="1469" y="733"/>
                      <a:pt x="1468" y="702"/>
                      <a:pt x="1466" y="671"/>
                    </a:cubicBezTo>
                    <a:lnTo>
                      <a:pt x="1466" y="671"/>
                    </a:lnTo>
                    <a:cubicBezTo>
                      <a:pt x="1518" y="768"/>
                      <a:pt x="1571" y="864"/>
                      <a:pt x="1630" y="958"/>
                    </a:cubicBezTo>
                    <a:cubicBezTo>
                      <a:pt x="1719" y="1107"/>
                      <a:pt x="2004" y="1524"/>
                      <a:pt x="2184" y="1524"/>
                    </a:cubicBezTo>
                    <a:cubicBezTo>
                      <a:pt x="2184" y="1524"/>
                      <a:pt x="2185" y="1523"/>
                      <a:pt x="2185" y="1523"/>
                    </a:cubicBezTo>
                    <a:cubicBezTo>
                      <a:pt x="2185" y="1524"/>
                      <a:pt x="2186" y="1524"/>
                      <a:pt x="2187" y="1524"/>
                    </a:cubicBezTo>
                    <a:cubicBezTo>
                      <a:pt x="2253" y="1524"/>
                      <a:pt x="2298" y="1458"/>
                      <a:pt x="2303" y="1399"/>
                    </a:cubicBezTo>
                    <a:cubicBezTo>
                      <a:pt x="2311" y="1325"/>
                      <a:pt x="2313" y="1251"/>
                      <a:pt x="2308" y="1177"/>
                    </a:cubicBezTo>
                    <a:lnTo>
                      <a:pt x="2308" y="1177"/>
                    </a:lnTo>
                    <a:cubicBezTo>
                      <a:pt x="2451" y="1438"/>
                      <a:pt x="2603" y="1699"/>
                      <a:pt x="2821" y="1905"/>
                    </a:cubicBezTo>
                    <a:cubicBezTo>
                      <a:pt x="2872" y="1951"/>
                      <a:pt x="2923" y="2005"/>
                      <a:pt x="2997" y="2012"/>
                    </a:cubicBezTo>
                    <a:cubicBezTo>
                      <a:pt x="3001" y="2012"/>
                      <a:pt x="3005" y="2012"/>
                      <a:pt x="3009" y="2012"/>
                    </a:cubicBezTo>
                    <a:cubicBezTo>
                      <a:pt x="3084" y="2012"/>
                      <a:pt x="3131" y="1935"/>
                      <a:pt x="3139" y="1870"/>
                    </a:cubicBezTo>
                    <a:cubicBezTo>
                      <a:pt x="3148" y="1813"/>
                      <a:pt x="3142" y="1757"/>
                      <a:pt x="3150" y="1707"/>
                    </a:cubicBezTo>
                    <a:lnTo>
                      <a:pt x="3150" y="1707"/>
                    </a:lnTo>
                    <a:cubicBezTo>
                      <a:pt x="3212" y="1802"/>
                      <a:pt x="3275" y="1896"/>
                      <a:pt x="3346" y="1983"/>
                    </a:cubicBezTo>
                    <a:cubicBezTo>
                      <a:pt x="3463" y="2128"/>
                      <a:pt x="3609" y="2259"/>
                      <a:pt x="3789" y="2316"/>
                    </a:cubicBezTo>
                    <a:cubicBezTo>
                      <a:pt x="3823" y="2326"/>
                      <a:pt x="3853" y="2331"/>
                      <a:pt x="3880" y="2331"/>
                    </a:cubicBezTo>
                    <a:cubicBezTo>
                      <a:pt x="4056" y="2331"/>
                      <a:pt x="4088" y="2135"/>
                      <a:pt x="4055" y="1963"/>
                    </a:cubicBezTo>
                    <a:lnTo>
                      <a:pt x="4055" y="1963"/>
                    </a:lnTo>
                    <a:cubicBezTo>
                      <a:pt x="4090" y="2198"/>
                      <a:pt x="4018" y="2317"/>
                      <a:pt x="3884" y="2317"/>
                    </a:cubicBezTo>
                    <a:cubicBezTo>
                      <a:pt x="3814" y="2317"/>
                      <a:pt x="3727" y="2285"/>
                      <a:pt x="3629" y="2219"/>
                    </a:cubicBezTo>
                    <a:cubicBezTo>
                      <a:pt x="3415" y="2076"/>
                      <a:pt x="3277" y="1850"/>
                      <a:pt x="3141" y="1635"/>
                    </a:cubicBezTo>
                    <a:cubicBezTo>
                      <a:pt x="3108" y="1708"/>
                      <a:pt x="3120" y="1793"/>
                      <a:pt x="3110" y="1862"/>
                    </a:cubicBezTo>
                    <a:cubicBezTo>
                      <a:pt x="3101" y="1914"/>
                      <a:pt x="3068" y="1976"/>
                      <a:pt x="3011" y="1976"/>
                    </a:cubicBezTo>
                    <a:cubicBezTo>
                      <a:pt x="3008" y="1976"/>
                      <a:pt x="3005" y="1975"/>
                      <a:pt x="3002" y="1975"/>
                    </a:cubicBezTo>
                    <a:cubicBezTo>
                      <a:pt x="2940" y="1969"/>
                      <a:pt x="2893" y="1917"/>
                      <a:pt x="2849" y="1876"/>
                    </a:cubicBezTo>
                    <a:cubicBezTo>
                      <a:pt x="2612" y="1649"/>
                      <a:pt x="2454" y="1355"/>
                      <a:pt x="2299" y="1068"/>
                    </a:cubicBezTo>
                    <a:lnTo>
                      <a:pt x="2246" y="972"/>
                    </a:lnTo>
                    <a:lnTo>
                      <a:pt x="2260" y="1080"/>
                    </a:lnTo>
                    <a:cubicBezTo>
                      <a:pt x="2260" y="1084"/>
                      <a:pt x="2261" y="1087"/>
                      <a:pt x="2261" y="1091"/>
                    </a:cubicBezTo>
                    <a:lnTo>
                      <a:pt x="2261" y="1091"/>
                    </a:lnTo>
                    <a:lnTo>
                      <a:pt x="2261" y="1091"/>
                    </a:lnTo>
                    <a:cubicBezTo>
                      <a:pt x="2261" y="1091"/>
                      <a:pt x="2261" y="1091"/>
                      <a:pt x="2261" y="1091"/>
                    </a:cubicBezTo>
                    <a:lnTo>
                      <a:pt x="2261" y="1091"/>
                    </a:lnTo>
                    <a:cubicBezTo>
                      <a:pt x="2269" y="1156"/>
                      <a:pt x="2271" y="1222"/>
                      <a:pt x="2270" y="1287"/>
                    </a:cubicBezTo>
                    <a:cubicBezTo>
                      <a:pt x="2266" y="1346"/>
                      <a:pt x="2274" y="1430"/>
                      <a:pt x="2225" y="1466"/>
                    </a:cubicBezTo>
                    <a:cubicBezTo>
                      <a:pt x="2213" y="1474"/>
                      <a:pt x="2200" y="1478"/>
                      <a:pt x="2186" y="1478"/>
                    </a:cubicBezTo>
                    <a:cubicBezTo>
                      <a:pt x="2028" y="1478"/>
                      <a:pt x="1726" y="1038"/>
                      <a:pt x="1667" y="935"/>
                    </a:cubicBezTo>
                    <a:cubicBezTo>
                      <a:pt x="1577" y="790"/>
                      <a:pt x="1495" y="635"/>
                      <a:pt x="1412" y="484"/>
                    </a:cubicBezTo>
                    <a:lnTo>
                      <a:pt x="1412" y="484"/>
                    </a:lnTo>
                    <a:cubicBezTo>
                      <a:pt x="1416" y="518"/>
                      <a:pt x="1420" y="554"/>
                      <a:pt x="1423" y="590"/>
                    </a:cubicBezTo>
                    <a:lnTo>
                      <a:pt x="1423" y="590"/>
                    </a:lnTo>
                    <a:lnTo>
                      <a:pt x="1423" y="590"/>
                    </a:lnTo>
                    <a:cubicBezTo>
                      <a:pt x="1423" y="591"/>
                      <a:pt x="1423" y="591"/>
                      <a:pt x="1423" y="591"/>
                    </a:cubicBezTo>
                    <a:lnTo>
                      <a:pt x="1423" y="591"/>
                    </a:lnTo>
                    <a:cubicBezTo>
                      <a:pt x="1429" y="650"/>
                      <a:pt x="1432" y="709"/>
                      <a:pt x="1433" y="764"/>
                    </a:cubicBezTo>
                    <a:cubicBezTo>
                      <a:pt x="1434" y="835"/>
                      <a:pt x="1441" y="928"/>
                      <a:pt x="1367" y="928"/>
                    </a:cubicBezTo>
                    <a:cubicBezTo>
                      <a:pt x="1355" y="928"/>
                      <a:pt x="1341" y="926"/>
                      <a:pt x="1325" y="921"/>
                    </a:cubicBezTo>
                    <a:cubicBezTo>
                      <a:pt x="1239" y="894"/>
                      <a:pt x="1170" y="833"/>
                      <a:pt x="1109" y="767"/>
                    </a:cubicBezTo>
                    <a:cubicBezTo>
                      <a:pt x="1026" y="677"/>
                      <a:pt x="957" y="575"/>
                      <a:pt x="889" y="473"/>
                    </a:cubicBezTo>
                    <a:cubicBezTo>
                      <a:pt x="821" y="371"/>
                      <a:pt x="754" y="267"/>
                      <a:pt x="692" y="161"/>
                    </a:cubicBezTo>
                    <a:lnTo>
                      <a:pt x="659" y="106"/>
                    </a:lnTo>
                    <a:lnTo>
                      <a:pt x="670" y="170"/>
                    </a:lnTo>
                    <a:cubicBezTo>
                      <a:pt x="689" y="273"/>
                      <a:pt x="687" y="473"/>
                      <a:pt x="556" y="473"/>
                    </a:cubicBezTo>
                    <a:cubicBezTo>
                      <a:pt x="544" y="473"/>
                      <a:pt x="531" y="472"/>
                      <a:pt x="516" y="468"/>
                    </a:cubicBezTo>
                    <a:cubicBezTo>
                      <a:pt x="385" y="421"/>
                      <a:pt x="285" y="310"/>
                      <a:pt x="188" y="212"/>
                    </a:cubicBezTo>
                    <a:cubicBezTo>
                      <a:pt x="124" y="144"/>
                      <a:pt x="63" y="72"/>
                      <a:pt x="0" y="1"/>
                    </a:cubicBezTo>
                    <a:close/>
                  </a:path>
                </a:pathLst>
              </a:custGeom>
              <a:solidFill>
                <a:srgbClr val="EFF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222;p31"/>
              <p:cNvSpPr/>
              <p:nvPr>
                <p:custDataLst>
                  <p:tags r:id="rId44"/>
                </p:custDataLst>
              </p:nvPr>
            </p:nvSpPr>
            <p:spPr>
              <a:xfrm>
                <a:off x="7330496" y="2325548"/>
                <a:ext cx="188657" cy="104715"/>
              </a:xfrm>
              <a:custGeom>
                <a:avLst/>
                <a:gdLst/>
                <a:ahLst/>
                <a:cxnLst/>
                <a:rect l="l" t="t" r="r" b="b"/>
                <a:pathLst>
                  <a:path w="2452" h="1361" extrusionOk="0">
                    <a:moveTo>
                      <a:pt x="1" y="1"/>
                    </a:moveTo>
                    <a:lnTo>
                      <a:pt x="1" y="1"/>
                    </a:lnTo>
                    <a:cubicBezTo>
                      <a:pt x="82" y="194"/>
                      <a:pt x="348" y="661"/>
                      <a:pt x="568" y="687"/>
                    </a:cubicBezTo>
                    <a:cubicBezTo>
                      <a:pt x="576" y="688"/>
                      <a:pt x="584" y="689"/>
                      <a:pt x="592" y="689"/>
                    </a:cubicBezTo>
                    <a:cubicBezTo>
                      <a:pt x="666" y="689"/>
                      <a:pt x="745" y="636"/>
                      <a:pt x="768" y="567"/>
                    </a:cubicBezTo>
                    <a:lnTo>
                      <a:pt x="768" y="567"/>
                    </a:lnTo>
                    <a:cubicBezTo>
                      <a:pt x="869" y="742"/>
                      <a:pt x="1010" y="892"/>
                      <a:pt x="1174" y="1007"/>
                    </a:cubicBezTo>
                    <a:cubicBezTo>
                      <a:pt x="1269" y="1070"/>
                      <a:pt x="1372" y="1137"/>
                      <a:pt x="1492" y="1137"/>
                    </a:cubicBezTo>
                    <a:cubicBezTo>
                      <a:pt x="1493" y="1137"/>
                      <a:pt x="1493" y="1137"/>
                      <a:pt x="1494" y="1137"/>
                    </a:cubicBezTo>
                    <a:cubicBezTo>
                      <a:pt x="1496" y="1137"/>
                      <a:pt x="1498" y="1137"/>
                      <a:pt x="1500" y="1137"/>
                    </a:cubicBezTo>
                    <a:cubicBezTo>
                      <a:pt x="1595" y="1137"/>
                      <a:pt x="1692" y="1059"/>
                      <a:pt x="1705" y="967"/>
                    </a:cubicBezTo>
                    <a:lnTo>
                      <a:pt x="1705" y="967"/>
                    </a:lnTo>
                    <a:cubicBezTo>
                      <a:pt x="1788" y="1088"/>
                      <a:pt x="1880" y="1208"/>
                      <a:pt x="2006" y="1288"/>
                    </a:cubicBezTo>
                    <a:cubicBezTo>
                      <a:pt x="2069" y="1331"/>
                      <a:pt x="2156" y="1360"/>
                      <a:pt x="2237" y="1360"/>
                    </a:cubicBezTo>
                    <a:cubicBezTo>
                      <a:pt x="2331" y="1360"/>
                      <a:pt x="2419" y="1320"/>
                      <a:pt x="2452" y="1217"/>
                    </a:cubicBezTo>
                    <a:lnTo>
                      <a:pt x="2452" y="1217"/>
                    </a:lnTo>
                    <a:cubicBezTo>
                      <a:pt x="2415" y="1311"/>
                      <a:pt x="2336" y="1348"/>
                      <a:pt x="2250" y="1348"/>
                    </a:cubicBezTo>
                    <a:cubicBezTo>
                      <a:pt x="2169" y="1348"/>
                      <a:pt x="2083" y="1316"/>
                      <a:pt x="2019" y="1269"/>
                    </a:cubicBezTo>
                    <a:cubicBezTo>
                      <a:pt x="1878" y="1175"/>
                      <a:pt x="1785" y="1029"/>
                      <a:pt x="1695" y="888"/>
                    </a:cubicBezTo>
                    <a:lnTo>
                      <a:pt x="1695" y="888"/>
                    </a:lnTo>
                    <a:cubicBezTo>
                      <a:pt x="1695" y="888"/>
                      <a:pt x="1695" y="887"/>
                      <a:pt x="1695" y="886"/>
                    </a:cubicBezTo>
                    <a:lnTo>
                      <a:pt x="1695" y="886"/>
                    </a:lnTo>
                    <a:lnTo>
                      <a:pt x="1694" y="887"/>
                    </a:lnTo>
                    <a:lnTo>
                      <a:pt x="1694" y="887"/>
                    </a:lnTo>
                    <a:cubicBezTo>
                      <a:pt x="1694" y="886"/>
                      <a:pt x="1694" y="886"/>
                      <a:pt x="1694" y="885"/>
                    </a:cubicBezTo>
                    <a:lnTo>
                      <a:pt x="1661" y="902"/>
                    </a:lnTo>
                    <a:cubicBezTo>
                      <a:pt x="1690" y="972"/>
                      <a:pt x="1633" y="1054"/>
                      <a:pt x="1567" y="1081"/>
                    </a:cubicBezTo>
                    <a:cubicBezTo>
                      <a:pt x="1544" y="1091"/>
                      <a:pt x="1518" y="1095"/>
                      <a:pt x="1492" y="1095"/>
                    </a:cubicBezTo>
                    <a:cubicBezTo>
                      <a:pt x="1302" y="1095"/>
                      <a:pt x="1060" y="872"/>
                      <a:pt x="950" y="752"/>
                    </a:cubicBezTo>
                    <a:cubicBezTo>
                      <a:pt x="879" y="671"/>
                      <a:pt x="819" y="582"/>
                      <a:pt x="768" y="488"/>
                    </a:cubicBezTo>
                    <a:lnTo>
                      <a:pt x="768" y="488"/>
                    </a:lnTo>
                    <a:cubicBezTo>
                      <a:pt x="767" y="486"/>
                      <a:pt x="766" y="483"/>
                      <a:pt x="764" y="480"/>
                    </a:cubicBezTo>
                    <a:lnTo>
                      <a:pt x="764" y="480"/>
                    </a:lnTo>
                    <a:lnTo>
                      <a:pt x="763" y="480"/>
                    </a:lnTo>
                    <a:lnTo>
                      <a:pt x="763" y="480"/>
                    </a:lnTo>
                    <a:cubicBezTo>
                      <a:pt x="763" y="480"/>
                      <a:pt x="763" y="479"/>
                      <a:pt x="762" y="479"/>
                    </a:cubicBezTo>
                    <a:lnTo>
                      <a:pt x="728" y="495"/>
                    </a:lnTo>
                    <a:cubicBezTo>
                      <a:pt x="762" y="574"/>
                      <a:pt x="668" y="654"/>
                      <a:pt x="590" y="654"/>
                    </a:cubicBezTo>
                    <a:cubicBezTo>
                      <a:pt x="584" y="654"/>
                      <a:pt x="578" y="654"/>
                      <a:pt x="572" y="653"/>
                    </a:cubicBezTo>
                    <a:cubicBezTo>
                      <a:pt x="475" y="641"/>
                      <a:pt x="401" y="565"/>
                      <a:pt x="338" y="495"/>
                    </a:cubicBezTo>
                    <a:cubicBezTo>
                      <a:pt x="205" y="346"/>
                      <a:pt x="90" y="181"/>
                      <a:pt x="1" y="1"/>
                    </a:cubicBezTo>
                    <a:close/>
                  </a:path>
                </a:pathLst>
              </a:custGeom>
              <a:solidFill>
                <a:srgbClr val="EFF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223;p31"/>
              <p:cNvSpPr/>
              <p:nvPr>
                <p:custDataLst>
                  <p:tags r:id="rId45"/>
                </p:custDataLst>
              </p:nvPr>
            </p:nvSpPr>
            <p:spPr>
              <a:xfrm>
                <a:off x="7221242" y="2349630"/>
                <a:ext cx="49857" cy="61475"/>
              </a:xfrm>
              <a:custGeom>
                <a:avLst/>
                <a:gdLst/>
                <a:ahLst/>
                <a:cxnLst/>
                <a:rect l="l" t="t" r="r" b="b"/>
                <a:pathLst>
                  <a:path w="648" h="799" extrusionOk="0">
                    <a:moveTo>
                      <a:pt x="647" y="1"/>
                    </a:moveTo>
                    <a:lnTo>
                      <a:pt x="647" y="1"/>
                    </a:lnTo>
                    <a:cubicBezTo>
                      <a:pt x="351" y="182"/>
                      <a:pt x="117" y="471"/>
                      <a:pt x="0" y="799"/>
                    </a:cubicBezTo>
                    <a:cubicBezTo>
                      <a:pt x="173" y="499"/>
                      <a:pt x="389" y="230"/>
                      <a:pt x="647"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224;p31"/>
              <p:cNvSpPr/>
              <p:nvPr>
                <p:custDataLst>
                  <p:tags r:id="rId46"/>
                </p:custDataLst>
              </p:nvPr>
            </p:nvSpPr>
            <p:spPr>
              <a:xfrm>
                <a:off x="7350808" y="2712326"/>
                <a:ext cx="22313" cy="22390"/>
              </a:xfrm>
              <a:custGeom>
                <a:avLst/>
                <a:gdLst/>
                <a:ahLst/>
                <a:cxnLst/>
                <a:rect l="l" t="t" r="r" b="b"/>
                <a:pathLst>
                  <a:path w="290" h="291" extrusionOk="0">
                    <a:moveTo>
                      <a:pt x="146" y="1"/>
                    </a:moveTo>
                    <a:cubicBezTo>
                      <a:pt x="65" y="1"/>
                      <a:pt x="1" y="65"/>
                      <a:pt x="1" y="146"/>
                    </a:cubicBezTo>
                    <a:cubicBezTo>
                      <a:pt x="1" y="225"/>
                      <a:pt x="65" y="291"/>
                      <a:pt x="146" y="291"/>
                    </a:cubicBezTo>
                    <a:cubicBezTo>
                      <a:pt x="225" y="291"/>
                      <a:pt x="290" y="225"/>
                      <a:pt x="290" y="146"/>
                    </a:cubicBezTo>
                    <a:cubicBezTo>
                      <a:pt x="290" y="65"/>
                      <a:pt x="225" y="1"/>
                      <a:pt x="146" y="1"/>
                    </a:cubicBezTo>
                    <a:close/>
                  </a:path>
                </a:pathLst>
              </a:custGeom>
              <a:solidFill>
                <a:srgbClr val="00B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25;p31"/>
              <p:cNvSpPr/>
              <p:nvPr>
                <p:custDataLst>
                  <p:tags r:id="rId47"/>
                </p:custDataLst>
              </p:nvPr>
            </p:nvSpPr>
            <p:spPr>
              <a:xfrm>
                <a:off x="7250171" y="2075955"/>
                <a:ext cx="35392" cy="17081"/>
              </a:xfrm>
              <a:custGeom>
                <a:avLst/>
                <a:gdLst/>
                <a:ahLst/>
                <a:cxnLst/>
                <a:rect l="l" t="t" r="r" b="b"/>
                <a:pathLst>
                  <a:path w="460" h="222" extrusionOk="0">
                    <a:moveTo>
                      <a:pt x="324" y="0"/>
                    </a:moveTo>
                    <a:cubicBezTo>
                      <a:pt x="358" y="23"/>
                      <a:pt x="393" y="53"/>
                      <a:pt x="408" y="86"/>
                    </a:cubicBezTo>
                    <a:cubicBezTo>
                      <a:pt x="416" y="114"/>
                      <a:pt x="396" y="123"/>
                      <a:pt x="373" y="123"/>
                    </a:cubicBezTo>
                    <a:cubicBezTo>
                      <a:pt x="356" y="123"/>
                      <a:pt x="338" y="119"/>
                      <a:pt x="325" y="113"/>
                    </a:cubicBezTo>
                    <a:cubicBezTo>
                      <a:pt x="307" y="107"/>
                      <a:pt x="287" y="96"/>
                      <a:pt x="268" y="85"/>
                    </a:cubicBezTo>
                    <a:lnTo>
                      <a:pt x="268" y="85"/>
                    </a:lnTo>
                    <a:cubicBezTo>
                      <a:pt x="264" y="81"/>
                      <a:pt x="259" y="78"/>
                      <a:pt x="255" y="76"/>
                    </a:cubicBezTo>
                    <a:lnTo>
                      <a:pt x="255" y="77"/>
                    </a:lnTo>
                    <a:lnTo>
                      <a:pt x="255" y="77"/>
                    </a:lnTo>
                    <a:cubicBezTo>
                      <a:pt x="254" y="76"/>
                      <a:pt x="253" y="76"/>
                      <a:pt x="252" y="76"/>
                    </a:cubicBezTo>
                    <a:cubicBezTo>
                      <a:pt x="251" y="75"/>
                      <a:pt x="249" y="74"/>
                      <a:pt x="248" y="74"/>
                    </a:cubicBezTo>
                    <a:cubicBezTo>
                      <a:pt x="239" y="74"/>
                      <a:pt x="234" y="87"/>
                      <a:pt x="242" y="92"/>
                    </a:cubicBezTo>
                    <a:cubicBezTo>
                      <a:pt x="261" y="103"/>
                      <a:pt x="323" y="172"/>
                      <a:pt x="285" y="184"/>
                    </a:cubicBezTo>
                    <a:cubicBezTo>
                      <a:pt x="244" y="184"/>
                      <a:pt x="195" y="157"/>
                      <a:pt x="158" y="136"/>
                    </a:cubicBezTo>
                    <a:cubicBezTo>
                      <a:pt x="157" y="135"/>
                      <a:pt x="156" y="134"/>
                      <a:pt x="154" y="134"/>
                    </a:cubicBezTo>
                    <a:cubicBezTo>
                      <a:pt x="153" y="134"/>
                      <a:pt x="151" y="135"/>
                      <a:pt x="150" y="136"/>
                    </a:cubicBezTo>
                    <a:cubicBezTo>
                      <a:pt x="146" y="137"/>
                      <a:pt x="143" y="143"/>
                      <a:pt x="146" y="147"/>
                    </a:cubicBezTo>
                    <a:cubicBezTo>
                      <a:pt x="151" y="160"/>
                      <a:pt x="168" y="189"/>
                      <a:pt x="169" y="201"/>
                    </a:cubicBezTo>
                    <a:cubicBezTo>
                      <a:pt x="171" y="206"/>
                      <a:pt x="162" y="207"/>
                      <a:pt x="151" y="207"/>
                    </a:cubicBezTo>
                    <a:cubicBezTo>
                      <a:pt x="99" y="207"/>
                      <a:pt x="47" y="194"/>
                      <a:pt x="1" y="168"/>
                    </a:cubicBezTo>
                    <a:lnTo>
                      <a:pt x="1" y="168"/>
                    </a:lnTo>
                    <a:cubicBezTo>
                      <a:pt x="18" y="181"/>
                      <a:pt x="37" y="191"/>
                      <a:pt x="57" y="200"/>
                    </a:cubicBezTo>
                    <a:cubicBezTo>
                      <a:pt x="73" y="206"/>
                      <a:pt x="120" y="222"/>
                      <a:pt x="152" y="222"/>
                    </a:cubicBezTo>
                    <a:cubicBezTo>
                      <a:pt x="176" y="222"/>
                      <a:pt x="193" y="213"/>
                      <a:pt x="181" y="184"/>
                    </a:cubicBezTo>
                    <a:cubicBezTo>
                      <a:pt x="180" y="180"/>
                      <a:pt x="177" y="173"/>
                      <a:pt x="174" y="166"/>
                    </a:cubicBezTo>
                    <a:lnTo>
                      <a:pt x="174" y="166"/>
                    </a:lnTo>
                    <a:cubicBezTo>
                      <a:pt x="209" y="186"/>
                      <a:pt x="245" y="205"/>
                      <a:pt x="286" y="205"/>
                    </a:cubicBezTo>
                    <a:cubicBezTo>
                      <a:pt x="287" y="205"/>
                      <a:pt x="288" y="205"/>
                      <a:pt x="289" y="205"/>
                    </a:cubicBezTo>
                    <a:cubicBezTo>
                      <a:pt x="332" y="192"/>
                      <a:pt x="325" y="157"/>
                      <a:pt x="304" y="126"/>
                    </a:cubicBezTo>
                    <a:lnTo>
                      <a:pt x="304" y="126"/>
                    </a:lnTo>
                    <a:cubicBezTo>
                      <a:pt x="328" y="135"/>
                      <a:pt x="351" y="140"/>
                      <a:pt x="369" y="140"/>
                    </a:cubicBezTo>
                    <a:cubicBezTo>
                      <a:pt x="442" y="140"/>
                      <a:pt x="459" y="73"/>
                      <a:pt x="32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26;p31"/>
              <p:cNvSpPr/>
              <p:nvPr>
                <p:custDataLst>
                  <p:tags r:id="rId48"/>
                </p:custDataLst>
              </p:nvPr>
            </p:nvSpPr>
            <p:spPr>
              <a:xfrm>
                <a:off x="7294719" y="2101576"/>
                <a:ext cx="25390" cy="10156"/>
              </a:xfrm>
              <a:custGeom>
                <a:avLst/>
                <a:gdLst/>
                <a:ahLst/>
                <a:cxnLst/>
                <a:rect l="l" t="t" r="r" b="b"/>
                <a:pathLst>
                  <a:path w="330" h="132" extrusionOk="0">
                    <a:moveTo>
                      <a:pt x="274" y="0"/>
                    </a:moveTo>
                    <a:cubicBezTo>
                      <a:pt x="287" y="25"/>
                      <a:pt x="330" y="96"/>
                      <a:pt x="282" y="96"/>
                    </a:cubicBezTo>
                    <a:cubicBezTo>
                      <a:pt x="280" y="96"/>
                      <a:pt x="278" y="96"/>
                      <a:pt x="276" y="96"/>
                    </a:cubicBezTo>
                    <a:cubicBezTo>
                      <a:pt x="238" y="84"/>
                      <a:pt x="203" y="42"/>
                      <a:pt x="168" y="18"/>
                    </a:cubicBezTo>
                    <a:cubicBezTo>
                      <a:pt x="165" y="16"/>
                      <a:pt x="163" y="15"/>
                      <a:pt x="161" y="15"/>
                    </a:cubicBezTo>
                    <a:cubicBezTo>
                      <a:pt x="153" y="15"/>
                      <a:pt x="147" y="25"/>
                      <a:pt x="153" y="32"/>
                    </a:cubicBezTo>
                    <a:lnTo>
                      <a:pt x="153" y="32"/>
                    </a:lnTo>
                    <a:lnTo>
                      <a:pt x="152" y="33"/>
                    </a:lnTo>
                    <a:cubicBezTo>
                      <a:pt x="155" y="35"/>
                      <a:pt x="157" y="37"/>
                      <a:pt x="160" y="39"/>
                    </a:cubicBezTo>
                    <a:lnTo>
                      <a:pt x="160" y="39"/>
                    </a:lnTo>
                    <a:cubicBezTo>
                      <a:pt x="177" y="59"/>
                      <a:pt x="189" y="83"/>
                      <a:pt x="194" y="109"/>
                    </a:cubicBezTo>
                    <a:lnTo>
                      <a:pt x="194" y="109"/>
                    </a:lnTo>
                    <a:cubicBezTo>
                      <a:pt x="190" y="111"/>
                      <a:pt x="185" y="111"/>
                      <a:pt x="180" y="111"/>
                    </a:cubicBezTo>
                    <a:cubicBezTo>
                      <a:pt x="154" y="111"/>
                      <a:pt x="122" y="87"/>
                      <a:pt x="99" y="74"/>
                    </a:cubicBezTo>
                    <a:cubicBezTo>
                      <a:pt x="65" y="52"/>
                      <a:pt x="32" y="27"/>
                      <a:pt x="1" y="0"/>
                    </a:cubicBezTo>
                    <a:lnTo>
                      <a:pt x="1" y="0"/>
                    </a:lnTo>
                    <a:cubicBezTo>
                      <a:pt x="50" y="53"/>
                      <a:pt x="104" y="112"/>
                      <a:pt x="175" y="132"/>
                    </a:cubicBezTo>
                    <a:cubicBezTo>
                      <a:pt x="177" y="132"/>
                      <a:pt x="179" y="132"/>
                      <a:pt x="182" y="132"/>
                    </a:cubicBezTo>
                    <a:cubicBezTo>
                      <a:pt x="195" y="132"/>
                      <a:pt x="214" y="129"/>
                      <a:pt x="215" y="115"/>
                    </a:cubicBezTo>
                    <a:cubicBezTo>
                      <a:pt x="213" y="101"/>
                      <a:pt x="210" y="86"/>
                      <a:pt x="205" y="73"/>
                    </a:cubicBezTo>
                    <a:lnTo>
                      <a:pt x="205" y="73"/>
                    </a:lnTo>
                    <a:cubicBezTo>
                      <a:pt x="205" y="74"/>
                      <a:pt x="206" y="74"/>
                      <a:pt x="207" y="75"/>
                    </a:cubicBezTo>
                    <a:cubicBezTo>
                      <a:pt x="225" y="89"/>
                      <a:pt x="244" y="106"/>
                      <a:pt x="271" y="111"/>
                    </a:cubicBezTo>
                    <a:cubicBezTo>
                      <a:pt x="273" y="111"/>
                      <a:pt x="276" y="111"/>
                      <a:pt x="278" y="111"/>
                    </a:cubicBezTo>
                    <a:cubicBezTo>
                      <a:pt x="297" y="111"/>
                      <a:pt x="318" y="98"/>
                      <a:pt x="316" y="78"/>
                    </a:cubicBezTo>
                    <a:cubicBezTo>
                      <a:pt x="309" y="48"/>
                      <a:pt x="292" y="22"/>
                      <a:pt x="2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227;p31"/>
              <p:cNvSpPr/>
              <p:nvPr>
                <p:custDataLst>
                  <p:tags r:id="rId49"/>
                </p:custDataLst>
              </p:nvPr>
            </p:nvSpPr>
            <p:spPr>
              <a:xfrm>
                <a:off x="7319648" y="2126197"/>
                <a:ext cx="19927" cy="12541"/>
              </a:xfrm>
              <a:custGeom>
                <a:avLst/>
                <a:gdLst/>
                <a:ahLst/>
                <a:cxnLst/>
                <a:rect l="l" t="t" r="r" b="b"/>
                <a:pathLst>
                  <a:path w="259" h="163" extrusionOk="0">
                    <a:moveTo>
                      <a:pt x="219" y="0"/>
                    </a:moveTo>
                    <a:lnTo>
                      <a:pt x="219" y="0"/>
                    </a:lnTo>
                    <a:cubicBezTo>
                      <a:pt x="234" y="42"/>
                      <a:pt x="243" y="87"/>
                      <a:pt x="242" y="131"/>
                    </a:cubicBezTo>
                    <a:cubicBezTo>
                      <a:pt x="240" y="142"/>
                      <a:pt x="233" y="146"/>
                      <a:pt x="225" y="146"/>
                    </a:cubicBezTo>
                    <a:cubicBezTo>
                      <a:pt x="201" y="146"/>
                      <a:pt x="163" y="114"/>
                      <a:pt x="153" y="99"/>
                    </a:cubicBezTo>
                    <a:cubicBezTo>
                      <a:pt x="139" y="82"/>
                      <a:pt x="126" y="63"/>
                      <a:pt x="114" y="43"/>
                    </a:cubicBezTo>
                    <a:lnTo>
                      <a:pt x="114" y="43"/>
                    </a:lnTo>
                    <a:cubicBezTo>
                      <a:pt x="112" y="38"/>
                      <a:pt x="109" y="32"/>
                      <a:pt x="106" y="26"/>
                    </a:cubicBezTo>
                    <a:lnTo>
                      <a:pt x="105" y="27"/>
                    </a:lnTo>
                    <a:lnTo>
                      <a:pt x="105" y="27"/>
                    </a:lnTo>
                    <a:cubicBezTo>
                      <a:pt x="105" y="27"/>
                      <a:pt x="105" y="27"/>
                      <a:pt x="104" y="26"/>
                    </a:cubicBezTo>
                    <a:cubicBezTo>
                      <a:pt x="102" y="23"/>
                      <a:pt x="99" y="21"/>
                      <a:pt x="96" y="21"/>
                    </a:cubicBezTo>
                    <a:cubicBezTo>
                      <a:pt x="90" y="21"/>
                      <a:pt x="82" y="29"/>
                      <a:pt x="87" y="37"/>
                    </a:cubicBezTo>
                    <a:cubicBezTo>
                      <a:pt x="98" y="61"/>
                      <a:pt x="117" y="95"/>
                      <a:pt x="113" y="120"/>
                    </a:cubicBezTo>
                    <a:cubicBezTo>
                      <a:pt x="110" y="125"/>
                      <a:pt x="103" y="129"/>
                      <a:pt x="96" y="129"/>
                    </a:cubicBezTo>
                    <a:cubicBezTo>
                      <a:pt x="95" y="129"/>
                      <a:pt x="94" y="129"/>
                      <a:pt x="93" y="129"/>
                    </a:cubicBezTo>
                    <a:cubicBezTo>
                      <a:pt x="55" y="118"/>
                      <a:pt x="21" y="80"/>
                      <a:pt x="0" y="46"/>
                    </a:cubicBezTo>
                    <a:lnTo>
                      <a:pt x="0" y="46"/>
                    </a:lnTo>
                    <a:cubicBezTo>
                      <a:pt x="8" y="66"/>
                      <a:pt x="20" y="85"/>
                      <a:pt x="35" y="102"/>
                    </a:cubicBezTo>
                    <a:cubicBezTo>
                      <a:pt x="50" y="119"/>
                      <a:pt x="76" y="143"/>
                      <a:pt x="100" y="143"/>
                    </a:cubicBezTo>
                    <a:cubicBezTo>
                      <a:pt x="110" y="143"/>
                      <a:pt x="120" y="139"/>
                      <a:pt x="128" y="129"/>
                    </a:cubicBezTo>
                    <a:cubicBezTo>
                      <a:pt x="133" y="121"/>
                      <a:pt x="134" y="114"/>
                      <a:pt x="133" y="108"/>
                    </a:cubicBezTo>
                    <a:cubicBezTo>
                      <a:pt x="132" y="107"/>
                      <a:pt x="132" y="107"/>
                      <a:pt x="132" y="106"/>
                    </a:cubicBezTo>
                    <a:lnTo>
                      <a:pt x="132" y="106"/>
                    </a:lnTo>
                    <a:cubicBezTo>
                      <a:pt x="134" y="109"/>
                      <a:pt x="137" y="111"/>
                      <a:pt x="139" y="114"/>
                    </a:cubicBezTo>
                    <a:cubicBezTo>
                      <a:pt x="159" y="135"/>
                      <a:pt x="190" y="163"/>
                      <a:pt x="222" y="163"/>
                    </a:cubicBezTo>
                    <a:cubicBezTo>
                      <a:pt x="231" y="163"/>
                      <a:pt x="239" y="161"/>
                      <a:pt x="247" y="157"/>
                    </a:cubicBezTo>
                    <a:cubicBezTo>
                      <a:pt x="256" y="150"/>
                      <a:pt x="259" y="139"/>
                      <a:pt x="259" y="131"/>
                    </a:cubicBezTo>
                    <a:cubicBezTo>
                      <a:pt x="255" y="85"/>
                      <a:pt x="240" y="41"/>
                      <a:pt x="21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28;p31"/>
              <p:cNvSpPr/>
              <p:nvPr>
                <p:custDataLst>
                  <p:tags r:id="rId50"/>
                </p:custDataLst>
              </p:nvPr>
            </p:nvSpPr>
            <p:spPr>
              <a:xfrm>
                <a:off x="7285486" y="2231681"/>
                <a:ext cx="14849" cy="28776"/>
              </a:xfrm>
              <a:custGeom>
                <a:avLst/>
                <a:gdLst/>
                <a:ahLst/>
                <a:cxnLst/>
                <a:rect l="l" t="t" r="r" b="b"/>
                <a:pathLst>
                  <a:path w="193" h="374" extrusionOk="0">
                    <a:moveTo>
                      <a:pt x="193" y="1"/>
                    </a:moveTo>
                    <a:lnTo>
                      <a:pt x="193" y="1"/>
                    </a:lnTo>
                    <a:cubicBezTo>
                      <a:pt x="136" y="26"/>
                      <a:pt x="87" y="67"/>
                      <a:pt x="51" y="116"/>
                    </a:cubicBezTo>
                    <a:cubicBezTo>
                      <a:pt x="32" y="140"/>
                      <a:pt x="1" y="188"/>
                      <a:pt x="40" y="209"/>
                    </a:cubicBezTo>
                    <a:cubicBezTo>
                      <a:pt x="53" y="214"/>
                      <a:pt x="66" y="216"/>
                      <a:pt x="78" y="216"/>
                    </a:cubicBezTo>
                    <a:cubicBezTo>
                      <a:pt x="82" y="216"/>
                      <a:pt x="87" y="216"/>
                      <a:pt x="91" y="215"/>
                    </a:cubicBezTo>
                    <a:lnTo>
                      <a:pt x="91" y="215"/>
                    </a:lnTo>
                    <a:cubicBezTo>
                      <a:pt x="83" y="223"/>
                      <a:pt x="76" y="230"/>
                      <a:pt x="69" y="237"/>
                    </a:cubicBezTo>
                    <a:cubicBezTo>
                      <a:pt x="46" y="267"/>
                      <a:pt x="1" y="303"/>
                      <a:pt x="18" y="346"/>
                    </a:cubicBezTo>
                    <a:cubicBezTo>
                      <a:pt x="28" y="366"/>
                      <a:pt x="47" y="373"/>
                      <a:pt x="67" y="373"/>
                    </a:cubicBezTo>
                    <a:cubicBezTo>
                      <a:pt x="89" y="373"/>
                      <a:pt x="113" y="364"/>
                      <a:pt x="129" y="354"/>
                    </a:cubicBezTo>
                    <a:lnTo>
                      <a:pt x="129" y="354"/>
                    </a:lnTo>
                    <a:cubicBezTo>
                      <a:pt x="112" y="360"/>
                      <a:pt x="93" y="367"/>
                      <a:pt x="76" y="367"/>
                    </a:cubicBezTo>
                    <a:cubicBezTo>
                      <a:pt x="68" y="367"/>
                      <a:pt x="61" y="365"/>
                      <a:pt x="54" y="363"/>
                    </a:cubicBezTo>
                    <a:cubicBezTo>
                      <a:pt x="9" y="345"/>
                      <a:pt x="31" y="306"/>
                      <a:pt x="57" y="280"/>
                    </a:cubicBezTo>
                    <a:cubicBezTo>
                      <a:pt x="82" y="251"/>
                      <a:pt x="110" y="224"/>
                      <a:pt x="141" y="199"/>
                    </a:cubicBezTo>
                    <a:cubicBezTo>
                      <a:pt x="149" y="192"/>
                      <a:pt x="143" y="181"/>
                      <a:pt x="134" y="181"/>
                    </a:cubicBezTo>
                    <a:cubicBezTo>
                      <a:pt x="133" y="181"/>
                      <a:pt x="131" y="181"/>
                      <a:pt x="129" y="182"/>
                    </a:cubicBezTo>
                    <a:cubicBezTo>
                      <a:pt x="128" y="183"/>
                      <a:pt x="128" y="183"/>
                      <a:pt x="127" y="183"/>
                    </a:cubicBezTo>
                    <a:lnTo>
                      <a:pt x="127" y="183"/>
                    </a:lnTo>
                    <a:lnTo>
                      <a:pt x="126" y="182"/>
                    </a:lnTo>
                    <a:cubicBezTo>
                      <a:pt x="125" y="183"/>
                      <a:pt x="123" y="185"/>
                      <a:pt x="122" y="186"/>
                    </a:cubicBezTo>
                    <a:lnTo>
                      <a:pt x="122" y="186"/>
                    </a:lnTo>
                    <a:cubicBezTo>
                      <a:pt x="108" y="192"/>
                      <a:pt x="91" y="197"/>
                      <a:pt x="75" y="197"/>
                    </a:cubicBezTo>
                    <a:cubicBezTo>
                      <a:pt x="66" y="197"/>
                      <a:pt x="58" y="196"/>
                      <a:pt x="51" y="193"/>
                    </a:cubicBezTo>
                    <a:cubicBezTo>
                      <a:pt x="29" y="179"/>
                      <a:pt x="57" y="145"/>
                      <a:pt x="67" y="127"/>
                    </a:cubicBezTo>
                    <a:cubicBezTo>
                      <a:pt x="98" y="77"/>
                      <a:pt x="142" y="33"/>
                      <a:pt x="1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29;p31"/>
              <p:cNvSpPr/>
              <p:nvPr>
                <p:custDataLst>
                  <p:tags r:id="rId51"/>
                </p:custDataLst>
              </p:nvPr>
            </p:nvSpPr>
            <p:spPr>
              <a:xfrm>
                <a:off x="7232475" y="2276153"/>
                <a:ext cx="34546" cy="16542"/>
              </a:xfrm>
              <a:custGeom>
                <a:avLst/>
                <a:gdLst/>
                <a:ahLst/>
                <a:cxnLst/>
                <a:rect l="l" t="t" r="r" b="b"/>
                <a:pathLst>
                  <a:path w="449" h="215" extrusionOk="0">
                    <a:moveTo>
                      <a:pt x="449" y="0"/>
                    </a:moveTo>
                    <a:lnTo>
                      <a:pt x="449" y="0"/>
                    </a:lnTo>
                    <a:cubicBezTo>
                      <a:pt x="417" y="59"/>
                      <a:pt x="377" y="120"/>
                      <a:pt x="326" y="164"/>
                    </a:cubicBezTo>
                    <a:cubicBezTo>
                      <a:pt x="313" y="174"/>
                      <a:pt x="297" y="181"/>
                      <a:pt x="282" y="181"/>
                    </a:cubicBezTo>
                    <a:cubicBezTo>
                      <a:pt x="276" y="181"/>
                      <a:pt x="269" y="180"/>
                      <a:pt x="263" y="177"/>
                    </a:cubicBezTo>
                    <a:cubicBezTo>
                      <a:pt x="258" y="173"/>
                      <a:pt x="257" y="169"/>
                      <a:pt x="257" y="162"/>
                    </a:cubicBezTo>
                    <a:cubicBezTo>
                      <a:pt x="258" y="131"/>
                      <a:pt x="264" y="101"/>
                      <a:pt x="275" y="72"/>
                    </a:cubicBezTo>
                    <a:lnTo>
                      <a:pt x="275" y="72"/>
                    </a:lnTo>
                    <a:cubicBezTo>
                      <a:pt x="276" y="71"/>
                      <a:pt x="277" y="69"/>
                      <a:pt x="278" y="67"/>
                    </a:cubicBezTo>
                    <a:lnTo>
                      <a:pt x="277" y="67"/>
                    </a:lnTo>
                    <a:lnTo>
                      <a:pt x="277" y="67"/>
                    </a:lnTo>
                    <a:cubicBezTo>
                      <a:pt x="277" y="66"/>
                      <a:pt x="278" y="65"/>
                      <a:pt x="278" y="64"/>
                    </a:cubicBezTo>
                    <a:cubicBezTo>
                      <a:pt x="281" y="56"/>
                      <a:pt x="275" y="50"/>
                      <a:pt x="268" y="50"/>
                    </a:cubicBezTo>
                    <a:cubicBezTo>
                      <a:pt x="265" y="50"/>
                      <a:pt x="262" y="51"/>
                      <a:pt x="260" y="55"/>
                    </a:cubicBezTo>
                    <a:cubicBezTo>
                      <a:pt x="221" y="115"/>
                      <a:pt x="177" y="187"/>
                      <a:pt x="102" y="196"/>
                    </a:cubicBezTo>
                    <a:cubicBezTo>
                      <a:pt x="92" y="175"/>
                      <a:pt x="99" y="140"/>
                      <a:pt x="105" y="114"/>
                    </a:cubicBezTo>
                    <a:lnTo>
                      <a:pt x="105" y="114"/>
                    </a:lnTo>
                    <a:cubicBezTo>
                      <a:pt x="106" y="111"/>
                      <a:pt x="108" y="109"/>
                      <a:pt x="109" y="107"/>
                    </a:cubicBezTo>
                    <a:lnTo>
                      <a:pt x="107" y="106"/>
                    </a:lnTo>
                    <a:lnTo>
                      <a:pt x="107" y="106"/>
                    </a:lnTo>
                    <a:cubicBezTo>
                      <a:pt x="107" y="106"/>
                      <a:pt x="107" y="106"/>
                      <a:pt x="107" y="106"/>
                    </a:cubicBezTo>
                    <a:cubicBezTo>
                      <a:pt x="109" y="104"/>
                      <a:pt x="107" y="100"/>
                      <a:pt x="105" y="99"/>
                    </a:cubicBezTo>
                    <a:cubicBezTo>
                      <a:pt x="104" y="98"/>
                      <a:pt x="103" y="98"/>
                      <a:pt x="102" y="98"/>
                    </a:cubicBezTo>
                    <a:cubicBezTo>
                      <a:pt x="100" y="98"/>
                      <a:pt x="98" y="99"/>
                      <a:pt x="96" y="101"/>
                    </a:cubicBezTo>
                    <a:cubicBezTo>
                      <a:pt x="76" y="143"/>
                      <a:pt x="42" y="183"/>
                      <a:pt x="0" y="209"/>
                    </a:cubicBezTo>
                    <a:cubicBezTo>
                      <a:pt x="32" y="194"/>
                      <a:pt x="62" y="170"/>
                      <a:pt x="86" y="141"/>
                    </a:cubicBezTo>
                    <a:lnTo>
                      <a:pt x="86" y="141"/>
                    </a:lnTo>
                    <a:cubicBezTo>
                      <a:pt x="79" y="175"/>
                      <a:pt x="77" y="215"/>
                      <a:pt x="106" y="215"/>
                    </a:cubicBezTo>
                    <a:cubicBezTo>
                      <a:pt x="110" y="215"/>
                      <a:pt x="116" y="213"/>
                      <a:pt x="123" y="211"/>
                    </a:cubicBezTo>
                    <a:cubicBezTo>
                      <a:pt x="172" y="198"/>
                      <a:pt x="210" y="163"/>
                      <a:pt x="241" y="122"/>
                    </a:cubicBezTo>
                    <a:lnTo>
                      <a:pt x="241" y="122"/>
                    </a:lnTo>
                    <a:cubicBezTo>
                      <a:pt x="238" y="141"/>
                      <a:pt x="237" y="160"/>
                      <a:pt x="241" y="179"/>
                    </a:cubicBezTo>
                    <a:cubicBezTo>
                      <a:pt x="250" y="194"/>
                      <a:pt x="264" y="200"/>
                      <a:pt x="279" y="200"/>
                    </a:cubicBezTo>
                    <a:cubicBezTo>
                      <a:pt x="300" y="200"/>
                      <a:pt x="322" y="189"/>
                      <a:pt x="335" y="177"/>
                    </a:cubicBezTo>
                    <a:cubicBezTo>
                      <a:pt x="387" y="128"/>
                      <a:pt x="423" y="64"/>
                      <a:pt x="44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230;p31"/>
              <p:cNvSpPr/>
              <p:nvPr>
                <p:custDataLst>
                  <p:tags r:id="rId52"/>
                </p:custDataLst>
              </p:nvPr>
            </p:nvSpPr>
            <p:spPr>
              <a:xfrm>
                <a:off x="7212701" y="2329703"/>
                <a:ext cx="23928" cy="30084"/>
              </a:xfrm>
              <a:custGeom>
                <a:avLst/>
                <a:gdLst/>
                <a:ahLst/>
                <a:cxnLst/>
                <a:rect l="l" t="t" r="r" b="b"/>
                <a:pathLst>
                  <a:path w="311" h="391" extrusionOk="0">
                    <a:moveTo>
                      <a:pt x="307" y="0"/>
                    </a:moveTo>
                    <a:cubicBezTo>
                      <a:pt x="304" y="66"/>
                      <a:pt x="290" y="133"/>
                      <a:pt x="266" y="191"/>
                    </a:cubicBezTo>
                    <a:cubicBezTo>
                      <a:pt x="257" y="205"/>
                      <a:pt x="247" y="215"/>
                      <a:pt x="235" y="219"/>
                    </a:cubicBezTo>
                    <a:cubicBezTo>
                      <a:pt x="231" y="220"/>
                      <a:pt x="228" y="221"/>
                      <a:pt x="225" y="221"/>
                    </a:cubicBezTo>
                    <a:cubicBezTo>
                      <a:pt x="188" y="221"/>
                      <a:pt x="184" y="145"/>
                      <a:pt x="183" y="116"/>
                    </a:cubicBezTo>
                    <a:cubicBezTo>
                      <a:pt x="183" y="109"/>
                      <a:pt x="177" y="106"/>
                      <a:pt x="172" y="106"/>
                    </a:cubicBezTo>
                    <a:cubicBezTo>
                      <a:pt x="168" y="106"/>
                      <a:pt x="163" y="108"/>
                      <a:pt x="163" y="113"/>
                    </a:cubicBezTo>
                    <a:cubicBezTo>
                      <a:pt x="162" y="113"/>
                      <a:pt x="162" y="114"/>
                      <a:pt x="162" y="114"/>
                    </a:cubicBezTo>
                    <a:lnTo>
                      <a:pt x="162" y="114"/>
                    </a:lnTo>
                    <a:lnTo>
                      <a:pt x="162" y="114"/>
                    </a:lnTo>
                    <a:lnTo>
                      <a:pt x="162" y="114"/>
                    </a:lnTo>
                    <a:cubicBezTo>
                      <a:pt x="162" y="114"/>
                      <a:pt x="162" y="115"/>
                      <a:pt x="162" y="116"/>
                    </a:cubicBezTo>
                    <a:lnTo>
                      <a:pt x="162" y="116"/>
                    </a:lnTo>
                    <a:cubicBezTo>
                      <a:pt x="141" y="174"/>
                      <a:pt x="156" y="245"/>
                      <a:pt x="111" y="293"/>
                    </a:cubicBezTo>
                    <a:cubicBezTo>
                      <a:pt x="106" y="300"/>
                      <a:pt x="99" y="304"/>
                      <a:pt x="92" y="304"/>
                    </a:cubicBezTo>
                    <a:cubicBezTo>
                      <a:pt x="90" y="304"/>
                      <a:pt x="88" y="303"/>
                      <a:pt x="86" y="303"/>
                    </a:cubicBezTo>
                    <a:cubicBezTo>
                      <a:pt x="65" y="292"/>
                      <a:pt x="70" y="260"/>
                      <a:pt x="59" y="239"/>
                    </a:cubicBezTo>
                    <a:cubicBezTo>
                      <a:pt x="58" y="236"/>
                      <a:pt x="55" y="235"/>
                      <a:pt x="53" y="235"/>
                    </a:cubicBezTo>
                    <a:cubicBezTo>
                      <a:pt x="49" y="236"/>
                      <a:pt x="47" y="239"/>
                      <a:pt x="47" y="243"/>
                    </a:cubicBezTo>
                    <a:cubicBezTo>
                      <a:pt x="52" y="294"/>
                      <a:pt x="34" y="348"/>
                      <a:pt x="1" y="390"/>
                    </a:cubicBezTo>
                    <a:cubicBezTo>
                      <a:pt x="28" y="364"/>
                      <a:pt x="48" y="329"/>
                      <a:pt x="56" y="291"/>
                    </a:cubicBezTo>
                    <a:lnTo>
                      <a:pt x="56" y="291"/>
                    </a:lnTo>
                    <a:cubicBezTo>
                      <a:pt x="62" y="309"/>
                      <a:pt x="77" y="321"/>
                      <a:pt x="94" y="321"/>
                    </a:cubicBezTo>
                    <a:cubicBezTo>
                      <a:pt x="104" y="321"/>
                      <a:pt x="115" y="316"/>
                      <a:pt x="125" y="306"/>
                    </a:cubicBezTo>
                    <a:cubicBezTo>
                      <a:pt x="158" y="272"/>
                      <a:pt x="164" y="226"/>
                      <a:pt x="170" y="181"/>
                    </a:cubicBezTo>
                    <a:lnTo>
                      <a:pt x="170" y="181"/>
                    </a:lnTo>
                    <a:cubicBezTo>
                      <a:pt x="178" y="211"/>
                      <a:pt x="194" y="237"/>
                      <a:pt x="222" y="237"/>
                    </a:cubicBezTo>
                    <a:cubicBezTo>
                      <a:pt x="227" y="237"/>
                      <a:pt x="232" y="236"/>
                      <a:pt x="238" y="235"/>
                    </a:cubicBezTo>
                    <a:cubicBezTo>
                      <a:pt x="303" y="209"/>
                      <a:pt x="311" y="62"/>
                      <a:pt x="3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231;p31"/>
              <p:cNvSpPr/>
              <p:nvPr>
                <p:custDataLst>
                  <p:tags r:id="rId53"/>
                </p:custDataLst>
              </p:nvPr>
            </p:nvSpPr>
            <p:spPr>
              <a:xfrm>
                <a:off x="7244939" y="2421877"/>
                <a:ext cx="16850" cy="41086"/>
              </a:xfrm>
              <a:custGeom>
                <a:avLst/>
                <a:gdLst/>
                <a:ahLst/>
                <a:cxnLst/>
                <a:rect l="l" t="t" r="r" b="b"/>
                <a:pathLst>
                  <a:path w="219" h="534" extrusionOk="0">
                    <a:moveTo>
                      <a:pt x="140" y="0"/>
                    </a:moveTo>
                    <a:cubicBezTo>
                      <a:pt x="168" y="53"/>
                      <a:pt x="207" y="114"/>
                      <a:pt x="204" y="173"/>
                    </a:cubicBezTo>
                    <a:cubicBezTo>
                      <a:pt x="200" y="190"/>
                      <a:pt x="190" y="197"/>
                      <a:pt x="176" y="197"/>
                    </a:cubicBezTo>
                    <a:cubicBezTo>
                      <a:pt x="140" y="197"/>
                      <a:pt x="81" y="152"/>
                      <a:pt x="63" y="135"/>
                    </a:cubicBezTo>
                    <a:cubicBezTo>
                      <a:pt x="60" y="133"/>
                      <a:pt x="58" y="132"/>
                      <a:pt x="56" y="132"/>
                    </a:cubicBezTo>
                    <a:cubicBezTo>
                      <a:pt x="48" y="132"/>
                      <a:pt x="42" y="141"/>
                      <a:pt x="47" y="147"/>
                    </a:cubicBezTo>
                    <a:cubicBezTo>
                      <a:pt x="77" y="189"/>
                      <a:pt x="105" y="239"/>
                      <a:pt x="113" y="288"/>
                    </a:cubicBezTo>
                    <a:cubicBezTo>
                      <a:pt x="115" y="312"/>
                      <a:pt x="102" y="337"/>
                      <a:pt x="79" y="338"/>
                    </a:cubicBezTo>
                    <a:cubicBezTo>
                      <a:pt x="78" y="338"/>
                      <a:pt x="77" y="338"/>
                      <a:pt x="76" y="338"/>
                    </a:cubicBezTo>
                    <a:cubicBezTo>
                      <a:pt x="58" y="338"/>
                      <a:pt x="39" y="324"/>
                      <a:pt x="22" y="309"/>
                    </a:cubicBezTo>
                    <a:lnTo>
                      <a:pt x="22" y="309"/>
                    </a:lnTo>
                    <a:cubicBezTo>
                      <a:pt x="21" y="308"/>
                      <a:pt x="21" y="307"/>
                      <a:pt x="20" y="306"/>
                    </a:cubicBezTo>
                    <a:lnTo>
                      <a:pt x="19" y="306"/>
                    </a:lnTo>
                    <a:lnTo>
                      <a:pt x="19" y="306"/>
                    </a:lnTo>
                    <a:cubicBezTo>
                      <a:pt x="19" y="306"/>
                      <a:pt x="18" y="305"/>
                      <a:pt x="17" y="304"/>
                    </a:cubicBezTo>
                    <a:cubicBezTo>
                      <a:pt x="15" y="303"/>
                      <a:pt x="14" y="302"/>
                      <a:pt x="12" y="302"/>
                    </a:cubicBezTo>
                    <a:cubicBezTo>
                      <a:pt x="6" y="302"/>
                      <a:pt x="0" y="310"/>
                      <a:pt x="5" y="316"/>
                    </a:cubicBezTo>
                    <a:cubicBezTo>
                      <a:pt x="55" y="375"/>
                      <a:pt x="66" y="463"/>
                      <a:pt x="35" y="533"/>
                    </a:cubicBezTo>
                    <a:cubicBezTo>
                      <a:pt x="68" y="479"/>
                      <a:pt x="70" y="407"/>
                      <a:pt x="44" y="347"/>
                    </a:cubicBezTo>
                    <a:lnTo>
                      <a:pt x="44" y="347"/>
                    </a:lnTo>
                    <a:cubicBezTo>
                      <a:pt x="56" y="354"/>
                      <a:pt x="69" y="358"/>
                      <a:pt x="81" y="358"/>
                    </a:cubicBezTo>
                    <a:cubicBezTo>
                      <a:pt x="97" y="358"/>
                      <a:pt x="112" y="351"/>
                      <a:pt x="123" y="333"/>
                    </a:cubicBezTo>
                    <a:cubicBezTo>
                      <a:pt x="131" y="320"/>
                      <a:pt x="135" y="303"/>
                      <a:pt x="134" y="288"/>
                    </a:cubicBezTo>
                    <a:cubicBezTo>
                      <a:pt x="129" y="251"/>
                      <a:pt x="115" y="217"/>
                      <a:pt x="96" y="185"/>
                    </a:cubicBezTo>
                    <a:lnTo>
                      <a:pt x="96" y="185"/>
                    </a:lnTo>
                    <a:cubicBezTo>
                      <a:pt x="122" y="201"/>
                      <a:pt x="151" y="215"/>
                      <a:pt x="175" y="215"/>
                    </a:cubicBezTo>
                    <a:cubicBezTo>
                      <a:pt x="196" y="215"/>
                      <a:pt x="213" y="204"/>
                      <a:pt x="218" y="175"/>
                    </a:cubicBezTo>
                    <a:cubicBezTo>
                      <a:pt x="218" y="110"/>
                      <a:pt x="176" y="52"/>
                      <a:pt x="14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32;p31"/>
              <p:cNvSpPr/>
              <p:nvPr>
                <p:custDataLst>
                  <p:tags r:id="rId54"/>
                </p:custDataLst>
              </p:nvPr>
            </p:nvSpPr>
            <p:spPr>
              <a:xfrm>
                <a:off x="7277408" y="2460809"/>
                <a:ext cx="19620" cy="35623"/>
              </a:xfrm>
              <a:custGeom>
                <a:avLst/>
                <a:gdLst/>
                <a:ahLst/>
                <a:cxnLst/>
                <a:rect l="l" t="t" r="r" b="b"/>
                <a:pathLst>
                  <a:path w="255" h="463" extrusionOk="0">
                    <a:moveTo>
                      <a:pt x="139" y="0"/>
                    </a:moveTo>
                    <a:cubicBezTo>
                      <a:pt x="177" y="38"/>
                      <a:pt x="203" y="89"/>
                      <a:pt x="208" y="142"/>
                    </a:cubicBezTo>
                    <a:cubicBezTo>
                      <a:pt x="209" y="155"/>
                      <a:pt x="205" y="165"/>
                      <a:pt x="196" y="171"/>
                    </a:cubicBezTo>
                    <a:cubicBezTo>
                      <a:pt x="187" y="177"/>
                      <a:pt x="178" y="179"/>
                      <a:pt x="170" y="179"/>
                    </a:cubicBezTo>
                    <a:cubicBezTo>
                      <a:pt x="150" y="179"/>
                      <a:pt x="131" y="167"/>
                      <a:pt x="115" y="153"/>
                    </a:cubicBezTo>
                    <a:lnTo>
                      <a:pt x="115" y="153"/>
                    </a:lnTo>
                    <a:cubicBezTo>
                      <a:pt x="110" y="148"/>
                      <a:pt x="105" y="143"/>
                      <a:pt x="101" y="138"/>
                    </a:cubicBezTo>
                    <a:lnTo>
                      <a:pt x="100" y="139"/>
                    </a:lnTo>
                    <a:lnTo>
                      <a:pt x="100" y="139"/>
                    </a:lnTo>
                    <a:cubicBezTo>
                      <a:pt x="98" y="138"/>
                      <a:pt x="97" y="137"/>
                      <a:pt x="95" y="137"/>
                    </a:cubicBezTo>
                    <a:cubicBezTo>
                      <a:pt x="88" y="137"/>
                      <a:pt x="81" y="147"/>
                      <a:pt x="88" y="155"/>
                    </a:cubicBezTo>
                    <a:cubicBezTo>
                      <a:pt x="123" y="179"/>
                      <a:pt x="174" y="313"/>
                      <a:pt x="111" y="313"/>
                    </a:cubicBezTo>
                    <a:cubicBezTo>
                      <a:pt x="105" y="313"/>
                      <a:pt x="98" y="311"/>
                      <a:pt x="90" y="309"/>
                    </a:cubicBezTo>
                    <a:cubicBezTo>
                      <a:pt x="68" y="302"/>
                      <a:pt x="53" y="278"/>
                      <a:pt x="28" y="262"/>
                    </a:cubicBezTo>
                    <a:cubicBezTo>
                      <a:pt x="26" y="261"/>
                      <a:pt x="25" y="261"/>
                      <a:pt x="23" y="261"/>
                    </a:cubicBezTo>
                    <a:cubicBezTo>
                      <a:pt x="17" y="261"/>
                      <a:pt x="12" y="268"/>
                      <a:pt x="16" y="275"/>
                    </a:cubicBezTo>
                    <a:cubicBezTo>
                      <a:pt x="38" y="307"/>
                      <a:pt x="60" y="340"/>
                      <a:pt x="63" y="379"/>
                    </a:cubicBezTo>
                    <a:cubicBezTo>
                      <a:pt x="65" y="415"/>
                      <a:pt x="41" y="459"/>
                      <a:pt x="1" y="462"/>
                    </a:cubicBezTo>
                    <a:cubicBezTo>
                      <a:pt x="1" y="462"/>
                      <a:pt x="2" y="462"/>
                      <a:pt x="3" y="462"/>
                    </a:cubicBezTo>
                    <a:cubicBezTo>
                      <a:pt x="45" y="462"/>
                      <a:pt x="74" y="418"/>
                      <a:pt x="74" y="379"/>
                    </a:cubicBezTo>
                    <a:cubicBezTo>
                      <a:pt x="73" y="354"/>
                      <a:pt x="65" y="330"/>
                      <a:pt x="55" y="308"/>
                    </a:cubicBezTo>
                    <a:lnTo>
                      <a:pt x="55" y="308"/>
                    </a:lnTo>
                    <a:cubicBezTo>
                      <a:pt x="63" y="314"/>
                      <a:pt x="72" y="321"/>
                      <a:pt x="83" y="326"/>
                    </a:cubicBezTo>
                    <a:cubicBezTo>
                      <a:pt x="91" y="330"/>
                      <a:pt x="100" y="332"/>
                      <a:pt x="109" y="332"/>
                    </a:cubicBezTo>
                    <a:cubicBezTo>
                      <a:pt x="133" y="332"/>
                      <a:pt x="155" y="318"/>
                      <a:pt x="160" y="292"/>
                    </a:cubicBezTo>
                    <a:cubicBezTo>
                      <a:pt x="166" y="256"/>
                      <a:pt x="157" y="220"/>
                      <a:pt x="140" y="189"/>
                    </a:cubicBezTo>
                    <a:lnTo>
                      <a:pt x="140" y="189"/>
                    </a:lnTo>
                    <a:cubicBezTo>
                      <a:pt x="149" y="193"/>
                      <a:pt x="159" y="195"/>
                      <a:pt x="169" y="195"/>
                    </a:cubicBezTo>
                    <a:cubicBezTo>
                      <a:pt x="181" y="195"/>
                      <a:pt x="194" y="191"/>
                      <a:pt x="205" y="182"/>
                    </a:cubicBezTo>
                    <a:cubicBezTo>
                      <a:pt x="255" y="137"/>
                      <a:pt x="179" y="30"/>
                      <a:pt x="13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233;p31"/>
              <p:cNvSpPr/>
              <p:nvPr>
                <p:custDataLst>
                  <p:tags r:id="rId55"/>
                </p:custDataLst>
              </p:nvPr>
            </p:nvSpPr>
            <p:spPr>
              <a:xfrm>
                <a:off x="7303183" y="2499433"/>
                <a:ext cx="40086" cy="17542"/>
              </a:xfrm>
              <a:custGeom>
                <a:avLst/>
                <a:gdLst/>
                <a:ahLst/>
                <a:cxnLst/>
                <a:rect l="l" t="t" r="r" b="b"/>
                <a:pathLst>
                  <a:path w="521" h="228" extrusionOk="0">
                    <a:moveTo>
                      <a:pt x="305" y="0"/>
                    </a:moveTo>
                    <a:cubicBezTo>
                      <a:pt x="298" y="0"/>
                      <a:pt x="292" y="10"/>
                      <a:pt x="298" y="16"/>
                    </a:cubicBezTo>
                    <a:cubicBezTo>
                      <a:pt x="322" y="41"/>
                      <a:pt x="341" y="86"/>
                      <a:pt x="331" y="119"/>
                    </a:cubicBezTo>
                    <a:cubicBezTo>
                      <a:pt x="326" y="126"/>
                      <a:pt x="315" y="131"/>
                      <a:pt x="303" y="134"/>
                    </a:cubicBezTo>
                    <a:cubicBezTo>
                      <a:pt x="296" y="136"/>
                      <a:pt x="288" y="136"/>
                      <a:pt x="281" y="136"/>
                    </a:cubicBezTo>
                    <a:cubicBezTo>
                      <a:pt x="239" y="136"/>
                      <a:pt x="195" y="117"/>
                      <a:pt x="165" y="86"/>
                    </a:cubicBezTo>
                    <a:lnTo>
                      <a:pt x="165" y="86"/>
                    </a:lnTo>
                    <a:cubicBezTo>
                      <a:pt x="164" y="86"/>
                      <a:pt x="164" y="86"/>
                      <a:pt x="164" y="85"/>
                    </a:cubicBezTo>
                    <a:lnTo>
                      <a:pt x="164" y="85"/>
                    </a:lnTo>
                    <a:lnTo>
                      <a:pt x="164" y="85"/>
                    </a:lnTo>
                    <a:lnTo>
                      <a:pt x="164" y="85"/>
                    </a:lnTo>
                    <a:cubicBezTo>
                      <a:pt x="163" y="85"/>
                      <a:pt x="163" y="84"/>
                      <a:pt x="162" y="83"/>
                    </a:cubicBezTo>
                    <a:cubicBezTo>
                      <a:pt x="160" y="81"/>
                      <a:pt x="158" y="80"/>
                      <a:pt x="156" y="80"/>
                    </a:cubicBezTo>
                    <a:cubicBezTo>
                      <a:pt x="149" y="80"/>
                      <a:pt x="142" y="89"/>
                      <a:pt x="148" y="96"/>
                    </a:cubicBezTo>
                    <a:cubicBezTo>
                      <a:pt x="208" y="171"/>
                      <a:pt x="183" y="216"/>
                      <a:pt x="107" y="216"/>
                    </a:cubicBezTo>
                    <a:cubicBezTo>
                      <a:pt x="97" y="216"/>
                      <a:pt x="87" y="215"/>
                      <a:pt x="75" y="214"/>
                    </a:cubicBezTo>
                    <a:cubicBezTo>
                      <a:pt x="49" y="212"/>
                      <a:pt x="24" y="205"/>
                      <a:pt x="0" y="196"/>
                    </a:cubicBezTo>
                    <a:lnTo>
                      <a:pt x="0" y="196"/>
                    </a:lnTo>
                    <a:cubicBezTo>
                      <a:pt x="23" y="208"/>
                      <a:pt x="47" y="217"/>
                      <a:pt x="73" y="222"/>
                    </a:cubicBezTo>
                    <a:cubicBezTo>
                      <a:pt x="89" y="226"/>
                      <a:pt x="104" y="227"/>
                      <a:pt x="118" y="227"/>
                    </a:cubicBezTo>
                    <a:cubicBezTo>
                      <a:pt x="183" y="227"/>
                      <a:pt x="213" y="187"/>
                      <a:pt x="191" y="130"/>
                    </a:cubicBezTo>
                    <a:lnTo>
                      <a:pt x="191" y="130"/>
                    </a:lnTo>
                    <a:cubicBezTo>
                      <a:pt x="219" y="147"/>
                      <a:pt x="253" y="159"/>
                      <a:pt x="284" y="159"/>
                    </a:cubicBezTo>
                    <a:cubicBezTo>
                      <a:pt x="310" y="159"/>
                      <a:pt x="334" y="150"/>
                      <a:pt x="350" y="128"/>
                    </a:cubicBezTo>
                    <a:cubicBezTo>
                      <a:pt x="359" y="100"/>
                      <a:pt x="354" y="72"/>
                      <a:pt x="342" y="46"/>
                    </a:cubicBezTo>
                    <a:lnTo>
                      <a:pt x="342" y="46"/>
                    </a:lnTo>
                    <a:cubicBezTo>
                      <a:pt x="372" y="65"/>
                      <a:pt x="407" y="81"/>
                      <a:pt x="441" y="81"/>
                    </a:cubicBezTo>
                    <a:cubicBezTo>
                      <a:pt x="458" y="81"/>
                      <a:pt x="475" y="77"/>
                      <a:pt x="490" y="67"/>
                    </a:cubicBezTo>
                    <a:cubicBezTo>
                      <a:pt x="510" y="52"/>
                      <a:pt x="521" y="25"/>
                      <a:pt x="508" y="4"/>
                    </a:cubicBezTo>
                    <a:lnTo>
                      <a:pt x="508" y="4"/>
                    </a:lnTo>
                    <a:cubicBezTo>
                      <a:pt x="519" y="26"/>
                      <a:pt x="505" y="50"/>
                      <a:pt x="485" y="61"/>
                    </a:cubicBezTo>
                    <a:cubicBezTo>
                      <a:pt x="472" y="68"/>
                      <a:pt x="459" y="71"/>
                      <a:pt x="446" y="71"/>
                    </a:cubicBezTo>
                    <a:cubicBezTo>
                      <a:pt x="399" y="71"/>
                      <a:pt x="350" y="36"/>
                      <a:pt x="316" y="7"/>
                    </a:cubicBezTo>
                    <a:lnTo>
                      <a:pt x="316" y="7"/>
                    </a:lnTo>
                    <a:cubicBezTo>
                      <a:pt x="314" y="6"/>
                      <a:pt x="313" y="4"/>
                      <a:pt x="312" y="3"/>
                    </a:cubicBezTo>
                    <a:lnTo>
                      <a:pt x="312" y="3"/>
                    </a:lnTo>
                    <a:lnTo>
                      <a:pt x="312" y="3"/>
                    </a:lnTo>
                    <a:cubicBezTo>
                      <a:pt x="311" y="3"/>
                      <a:pt x="311" y="3"/>
                      <a:pt x="311" y="3"/>
                    </a:cubicBezTo>
                    <a:cubicBezTo>
                      <a:pt x="309" y="1"/>
                      <a:pt x="307" y="0"/>
                      <a:pt x="30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34;p31"/>
              <p:cNvSpPr/>
              <p:nvPr>
                <p:custDataLst>
                  <p:tags r:id="rId56"/>
                </p:custDataLst>
              </p:nvPr>
            </p:nvSpPr>
            <p:spPr>
              <a:xfrm>
                <a:off x="7336498" y="2523053"/>
                <a:ext cx="45625" cy="21235"/>
              </a:xfrm>
              <a:custGeom>
                <a:avLst/>
                <a:gdLst/>
                <a:ahLst/>
                <a:cxnLst/>
                <a:rect l="l" t="t" r="r" b="b"/>
                <a:pathLst>
                  <a:path w="593" h="276" extrusionOk="0">
                    <a:moveTo>
                      <a:pt x="556" y="1"/>
                    </a:moveTo>
                    <a:lnTo>
                      <a:pt x="556" y="1"/>
                    </a:lnTo>
                    <a:cubicBezTo>
                      <a:pt x="577" y="52"/>
                      <a:pt x="584" y="130"/>
                      <a:pt x="518" y="150"/>
                    </a:cubicBezTo>
                    <a:cubicBezTo>
                      <a:pt x="510" y="152"/>
                      <a:pt x="501" y="153"/>
                      <a:pt x="493" y="153"/>
                    </a:cubicBezTo>
                    <a:cubicBezTo>
                      <a:pt x="448" y="153"/>
                      <a:pt x="409" y="121"/>
                      <a:pt x="375" y="90"/>
                    </a:cubicBezTo>
                    <a:lnTo>
                      <a:pt x="375" y="90"/>
                    </a:lnTo>
                    <a:cubicBezTo>
                      <a:pt x="373" y="88"/>
                      <a:pt x="371" y="85"/>
                      <a:pt x="369" y="83"/>
                    </a:cubicBezTo>
                    <a:lnTo>
                      <a:pt x="369" y="83"/>
                    </a:lnTo>
                    <a:lnTo>
                      <a:pt x="368" y="84"/>
                    </a:lnTo>
                    <a:lnTo>
                      <a:pt x="368" y="84"/>
                    </a:lnTo>
                    <a:cubicBezTo>
                      <a:pt x="366" y="82"/>
                      <a:pt x="364" y="81"/>
                      <a:pt x="361" y="81"/>
                    </a:cubicBezTo>
                    <a:cubicBezTo>
                      <a:pt x="354" y="81"/>
                      <a:pt x="347" y="90"/>
                      <a:pt x="354" y="98"/>
                    </a:cubicBezTo>
                    <a:cubicBezTo>
                      <a:pt x="401" y="156"/>
                      <a:pt x="371" y="214"/>
                      <a:pt x="315" y="214"/>
                    </a:cubicBezTo>
                    <a:cubicBezTo>
                      <a:pt x="301" y="214"/>
                      <a:pt x="286" y="211"/>
                      <a:pt x="269" y="203"/>
                    </a:cubicBezTo>
                    <a:cubicBezTo>
                      <a:pt x="247" y="192"/>
                      <a:pt x="226" y="176"/>
                      <a:pt x="207" y="159"/>
                    </a:cubicBezTo>
                    <a:cubicBezTo>
                      <a:pt x="205" y="158"/>
                      <a:pt x="203" y="157"/>
                      <a:pt x="201" y="157"/>
                    </a:cubicBezTo>
                    <a:cubicBezTo>
                      <a:pt x="200" y="157"/>
                      <a:pt x="198" y="158"/>
                      <a:pt x="196" y="159"/>
                    </a:cubicBezTo>
                    <a:cubicBezTo>
                      <a:pt x="192" y="161"/>
                      <a:pt x="191" y="167"/>
                      <a:pt x="193" y="172"/>
                    </a:cubicBezTo>
                    <a:cubicBezTo>
                      <a:pt x="218" y="211"/>
                      <a:pt x="179" y="261"/>
                      <a:pt x="135" y="264"/>
                    </a:cubicBezTo>
                    <a:cubicBezTo>
                      <a:pt x="129" y="265"/>
                      <a:pt x="123" y="266"/>
                      <a:pt x="118" y="266"/>
                    </a:cubicBezTo>
                    <a:cubicBezTo>
                      <a:pt x="76" y="266"/>
                      <a:pt x="37" y="243"/>
                      <a:pt x="0" y="224"/>
                    </a:cubicBezTo>
                    <a:lnTo>
                      <a:pt x="0" y="224"/>
                    </a:lnTo>
                    <a:cubicBezTo>
                      <a:pt x="20" y="238"/>
                      <a:pt x="41" y="251"/>
                      <a:pt x="63" y="261"/>
                    </a:cubicBezTo>
                    <a:cubicBezTo>
                      <a:pt x="82" y="270"/>
                      <a:pt x="104" y="276"/>
                      <a:pt x="127" y="276"/>
                    </a:cubicBezTo>
                    <a:cubicBezTo>
                      <a:pt x="156" y="276"/>
                      <a:pt x="185" y="266"/>
                      <a:pt x="203" y="239"/>
                    </a:cubicBezTo>
                    <a:cubicBezTo>
                      <a:pt x="212" y="227"/>
                      <a:pt x="218" y="210"/>
                      <a:pt x="218" y="193"/>
                    </a:cubicBezTo>
                    <a:lnTo>
                      <a:pt x="218" y="193"/>
                    </a:lnTo>
                    <a:cubicBezTo>
                      <a:pt x="231" y="203"/>
                      <a:pt x="244" y="212"/>
                      <a:pt x="260" y="220"/>
                    </a:cubicBezTo>
                    <a:cubicBezTo>
                      <a:pt x="279" y="229"/>
                      <a:pt x="298" y="233"/>
                      <a:pt x="315" y="233"/>
                    </a:cubicBezTo>
                    <a:cubicBezTo>
                      <a:pt x="373" y="233"/>
                      <a:pt x="411" y="185"/>
                      <a:pt x="395" y="129"/>
                    </a:cubicBezTo>
                    <a:lnTo>
                      <a:pt x="395" y="129"/>
                    </a:lnTo>
                    <a:cubicBezTo>
                      <a:pt x="405" y="137"/>
                      <a:pt x="417" y="144"/>
                      <a:pt x="429" y="151"/>
                    </a:cubicBezTo>
                    <a:cubicBezTo>
                      <a:pt x="446" y="160"/>
                      <a:pt x="467" y="165"/>
                      <a:pt x="488" y="165"/>
                    </a:cubicBezTo>
                    <a:cubicBezTo>
                      <a:pt x="516" y="165"/>
                      <a:pt x="544" y="155"/>
                      <a:pt x="562" y="133"/>
                    </a:cubicBezTo>
                    <a:cubicBezTo>
                      <a:pt x="592" y="93"/>
                      <a:pt x="574" y="40"/>
                      <a:pt x="55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35;p31"/>
              <p:cNvSpPr/>
              <p:nvPr>
                <p:custDataLst>
                  <p:tags r:id="rId57"/>
                </p:custDataLst>
              </p:nvPr>
            </p:nvSpPr>
            <p:spPr>
              <a:xfrm>
                <a:off x="7403051" y="2553521"/>
                <a:ext cx="29545" cy="9079"/>
              </a:xfrm>
              <a:custGeom>
                <a:avLst/>
                <a:gdLst/>
                <a:ahLst/>
                <a:cxnLst/>
                <a:rect l="l" t="t" r="r" b="b"/>
                <a:pathLst>
                  <a:path w="384" h="118" extrusionOk="0">
                    <a:moveTo>
                      <a:pt x="364" y="1"/>
                    </a:moveTo>
                    <a:cubicBezTo>
                      <a:pt x="374" y="42"/>
                      <a:pt x="337" y="75"/>
                      <a:pt x="299" y="75"/>
                    </a:cubicBezTo>
                    <a:cubicBezTo>
                      <a:pt x="295" y="75"/>
                      <a:pt x="291" y="75"/>
                      <a:pt x="286" y="74"/>
                    </a:cubicBezTo>
                    <a:cubicBezTo>
                      <a:pt x="244" y="67"/>
                      <a:pt x="212" y="35"/>
                      <a:pt x="182" y="5"/>
                    </a:cubicBezTo>
                    <a:cubicBezTo>
                      <a:pt x="180" y="3"/>
                      <a:pt x="178" y="2"/>
                      <a:pt x="175" y="2"/>
                    </a:cubicBezTo>
                    <a:cubicBezTo>
                      <a:pt x="174" y="2"/>
                      <a:pt x="172" y="2"/>
                      <a:pt x="171" y="3"/>
                    </a:cubicBezTo>
                    <a:cubicBezTo>
                      <a:pt x="165" y="5"/>
                      <a:pt x="162" y="11"/>
                      <a:pt x="165" y="16"/>
                    </a:cubicBezTo>
                    <a:cubicBezTo>
                      <a:pt x="184" y="58"/>
                      <a:pt x="186" y="100"/>
                      <a:pt x="130" y="102"/>
                    </a:cubicBezTo>
                    <a:cubicBezTo>
                      <a:pt x="128" y="102"/>
                      <a:pt x="127" y="102"/>
                      <a:pt x="125" y="102"/>
                    </a:cubicBezTo>
                    <a:cubicBezTo>
                      <a:pt x="82" y="102"/>
                      <a:pt x="39" y="89"/>
                      <a:pt x="1" y="68"/>
                    </a:cubicBezTo>
                    <a:lnTo>
                      <a:pt x="1" y="68"/>
                    </a:lnTo>
                    <a:cubicBezTo>
                      <a:pt x="33" y="97"/>
                      <a:pt x="87" y="118"/>
                      <a:pt x="130" y="118"/>
                    </a:cubicBezTo>
                    <a:cubicBezTo>
                      <a:pt x="173" y="118"/>
                      <a:pt x="206" y="98"/>
                      <a:pt x="197" y="47"/>
                    </a:cubicBezTo>
                    <a:lnTo>
                      <a:pt x="197" y="47"/>
                    </a:lnTo>
                    <a:cubicBezTo>
                      <a:pt x="222" y="69"/>
                      <a:pt x="251" y="87"/>
                      <a:pt x="285" y="88"/>
                    </a:cubicBezTo>
                    <a:cubicBezTo>
                      <a:pt x="289" y="89"/>
                      <a:pt x="293" y="89"/>
                      <a:pt x="296" y="89"/>
                    </a:cubicBezTo>
                    <a:cubicBezTo>
                      <a:pt x="340" y="89"/>
                      <a:pt x="384" y="44"/>
                      <a:pt x="36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36;p31"/>
              <p:cNvSpPr/>
              <p:nvPr>
                <p:custDataLst>
                  <p:tags r:id="rId58"/>
                </p:custDataLst>
              </p:nvPr>
            </p:nvSpPr>
            <p:spPr>
              <a:xfrm>
                <a:off x="7146610" y="2065260"/>
                <a:ext cx="28391" cy="18158"/>
              </a:xfrm>
              <a:custGeom>
                <a:avLst/>
                <a:gdLst/>
                <a:ahLst/>
                <a:cxnLst/>
                <a:rect l="l" t="t" r="r" b="b"/>
                <a:pathLst>
                  <a:path w="369" h="236" extrusionOk="0">
                    <a:moveTo>
                      <a:pt x="354" y="1"/>
                    </a:moveTo>
                    <a:lnTo>
                      <a:pt x="354" y="1"/>
                    </a:lnTo>
                    <a:cubicBezTo>
                      <a:pt x="346" y="48"/>
                      <a:pt x="328" y="90"/>
                      <a:pt x="302" y="125"/>
                    </a:cubicBezTo>
                    <a:cubicBezTo>
                      <a:pt x="269" y="167"/>
                      <a:pt x="229" y="185"/>
                      <a:pt x="189" y="185"/>
                    </a:cubicBezTo>
                    <a:cubicBezTo>
                      <a:pt x="113" y="185"/>
                      <a:pt x="39" y="121"/>
                      <a:pt x="16" y="35"/>
                    </a:cubicBezTo>
                    <a:lnTo>
                      <a:pt x="16" y="35"/>
                    </a:lnTo>
                    <a:cubicBezTo>
                      <a:pt x="1" y="152"/>
                      <a:pt x="97" y="236"/>
                      <a:pt x="192" y="236"/>
                    </a:cubicBezTo>
                    <a:cubicBezTo>
                      <a:pt x="247" y="236"/>
                      <a:pt x="301" y="209"/>
                      <a:pt x="335" y="147"/>
                    </a:cubicBezTo>
                    <a:cubicBezTo>
                      <a:pt x="360" y="101"/>
                      <a:pt x="369" y="48"/>
                      <a:pt x="354"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3" name="Google Shape;2207;p31"/>
            <p:cNvGrpSpPr/>
            <p:nvPr/>
          </p:nvGrpSpPr>
          <p:grpSpPr>
            <a:xfrm flipH="1">
              <a:off x="2238" y="2768"/>
              <a:ext cx="3874" cy="4904"/>
              <a:chOff x="7009503" y="2026559"/>
              <a:chExt cx="597747" cy="756705"/>
            </a:xfrm>
          </p:grpSpPr>
          <p:sp>
            <p:nvSpPr>
              <p:cNvPr id="224" name="Google Shape;2208;p31"/>
              <p:cNvSpPr/>
              <p:nvPr>
                <p:custDataLst>
                  <p:tags r:id="rId1"/>
                </p:custDataLst>
              </p:nvPr>
            </p:nvSpPr>
            <p:spPr>
              <a:xfrm>
                <a:off x="7428826" y="2579527"/>
                <a:ext cx="12618" cy="203737"/>
              </a:xfrm>
              <a:custGeom>
                <a:avLst/>
                <a:gdLst/>
                <a:ahLst/>
                <a:cxnLst/>
                <a:rect l="l" t="t" r="r" b="b"/>
                <a:pathLst>
                  <a:path w="164" h="2648" extrusionOk="0">
                    <a:moveTo>
                      <a:pt x="12" y="1"/>
                    </a:moveTo>
                    <a:lnTo>
                      <a:pt x="0" y="2648"/>
                    </a:lnTo>
                    <a:lnTo>
                      <a:pt x="152" y="2648"/>
                    </a:lnTo>
                    <a:lnTo>
                      <a:pt x="163" y="2"/>
                    </a:lnTo>
                    <a:lnTo>
                      <a:pt x="12" y="1"/>
                    </a:lnTo>
                    <a:close/>
                  </a:path>
                </a:pathLst>
              </a:custGeom>
              <a:solidFill>
                <a:srgbClr val="00B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09;p31"/>
              <p:cNvSpPr/>
              <p:nvPr>
                <p:custDataLst>
                  <p:tags r:id="rId2"/>
                </p:custDataLst>
              </p:nvPr>
            </p:nvSpPr>
            <p:spPr>
              <a:xfrm>
                <a:off x="7404128" y="2551367"/>
                <a:ext cx="69169" cy="41317"/>
              </a:xfrm>
              <a:custGeom>
                <a:avLst/>
                <a:gdLst/>
                <a:ahLst/>
                <a:cxnLst/>
                <a:rect l="l" t="t" r="r" b="b"/>
                <a:pathLst>
                  <a:path w="899" h="537" extrusionOk="0">
                    <a:moveTo>
                      <a:pt x="0" y="1"/>
                    </a:moveTo>
                    <a:lnTo>
                      <a:pt x="0" y="1"/>
                    </a:lnTo>
                    <a:cubicBezTo>
                      <a:pt x="2" y="128"/>
                      <a:pt x="43" y="254"/>
                      <a:pt x="115" y="360"/>
                    </a:cubicBezTo>
                    <a:cubicBezTo>
                      <a:pt x="159" y="425"/>
                      <a:pt x="216" y="483"/>
                      <a:pt x="289" y="513"/>
                    </a:cubicBezTo>
                    <a:cubicBezTo>
                      <a:pt x="332" y="530"/>
                      <a:pt x="378" y="537"/>
                      <a:pt x="423" y="537"/>
                    </a:cubicBezTo>
                    <a:cubicBezTo>
                      <a:pt x="437" y="537"/>
                      <a:pt x="451" y="536"/>
                      <a:pt x="464" y="535"/>
                    </a:cubicBezTo>
                    <a:cubicBezTo>
                      <a:pt x="642" y="522"/>
                      <a:pt x="810" y="416"/>
                      <a:pt x="898" y="262"/>
                    </a:cubicBezTo>
                    <a:lnTo>
                      <a:pt x="0" y="1"/>
                    </a:lnTo>
                    <a:close/>
                  </a:path>
                </a:pathLst>
              </a:custGeom>
              <a:solidFill>
                <a:srgbClr val="00B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10;p31"/>
              <p:cNvSpPr/>
              <p:nvPr>
                <p:custDataLst>
                  <p:tags r:id="rId3"/>
                </p:custDataLst>
              </p:nvPr>
            </p:nvSpPr>
            <p:spPr>
              <a:xfrm>
                <a:off x="7423363" y="2712326"/>
                <a:ext cx="22313" cy="22390"/>
              </a:xfrm>
              <a:custGeom>
                <a:avLst/>
                <a:gdLst/>
                <a:ahLst/>
                <a:cxnLst/>
                <a:rect l="l" t="t" r="r" b="b"/>
                <a:pathLst>
                  <a:path w="290" h="291" extrusionOk="0">
                    <a:moveTo>
                      <a:pt x="146" y="1"/>
                    </a:moveTo>
                    <a:cubicBezTo>
                      <a:pt x="65" y="1"/>
                      <a:pt x="1" y="65"/>
                      <a:pt x="1" y="146"/>
                    </a:cubicBezTo>
                    <a:cubicBezTo>
                      <a:pt x="1" y="225"/>
                      <a:pt x="65" y="291"/>
                      <a:pt x="146" y="291"/>
                    </a:cubicBezTo>
                    <a:cubicBezTo>
                      <a:pt x="225" y="291"/>
                      <a:pt x="289" y="225"/>
                      <a:pt x="289" y="146"/>
                    </a:cubicBezTo>
                    <a:cubicBezTo>
                      <a:pt x="289" y="65"/>
                      <a:pt x="225" y="1"/>
                      <a:pt x="146" y="1"/>
                    </a:cubicBezTo>
                    <a:close/>
                  </a:path>
                </a:pathLst>
              </a:custGeom>
              <a:solidFill>
                <a:srgbClr val="00B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11;p31"/>
              <p:cNvSpPr/>
              <p:nvPr>
                <p:custDataLst>
                  <p:tags r:id="rId4"/>
                </p:custDataLst>
              </p:nvPr>
            </p:nvSpPr>
            <p:spPr>
              <a:xfrm>
                <a:off x="7356348" y="2579527"/>
                <a:ext cx="12618" cy="203737"/>
              </a:xfrm>
              <a:custGeom>
                <a:avLst/>
                <a:gdLst/>
                <a:ahLst/>
                <a:cxnLst/>
                <a:rect l="l" t="t" r="r" b="b"/>
                <a:pathLst>
                  <a:path w="164" h="2648" extrusionOk="0">
                    <a:moveTo>
                      <a:pt x="12" y="1"/>
                    </a:moveTo>
                    <a:lnTo>
                      <a:pt x="1" y="2647"/>
                    </a:lnTo>
                    <a:lnTo>
                      <a:pt x="152" y="2648"/>
                    </a:lnTo>
                    <a:lnTo>
                      <a:pt x="163" y="1"/>
                    </a:lnTo>
                    <a:close/>
                  </a:path>
                </a:pathLst>
              </a:custGeom>
              <a:solidFill>
                <a:srgbClr val="00B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12;p31"/>
              <p:cNvSpPr/>
              <p:nvPr>
                <p:custDataLst>
                  <p:tags r:id="rId5"/>
                </p:custDataLst>
              </p:nvPr>
            </p:nvSpPr>
            <p:spPr>
              <a:xfrm>
                <a:off x="7331573" y="2551367"/>
                <a:ext cx="69169" cy="41317"/>
              </a:xfrm>
              <a:custGeom>
                <a:avLst/>
                <a:gdLst/>
                <a:ahLst/>
                <a:cxnLst/>
                <a:rect l="l" t="t" r="r" b="b"/>
                <a:pathLst>
                  <a:path w="899" h="537" extrusionOk="0">
                    <a:moveTo>
                      <a:pt x="0" y="1"/>
                    </a:moveTo>
                    <a:lnTo>
                      <a:pt x="0" y="1"/>
                    </a:lnTo>
                    <a:cubicBezTo>
                      <a:pt x="4" y="128"/>
                      <a:pt x="43" y="254"/>
                      <a:pt x="115" y="360"/>
                    </a:cubicBezTo>
                    <a:cubicBezTo>
                      <a:pt x="160" y="425"/>
                      <a:pt x="217" y="483"/>
                      <a:pt x="290" y="513"/>
                    </a:cubicBezTo>
                    <a:cubicBezTo>
                      <a:pt x="332" y="530"/>
                      <a:pt x="378" y="537"/>
                      <a:pt x="423" y="537"/>
                    </a:cubicBezTo>
                    <a:cubicBezTo>
                      <a:pt x="437" y="537"/>
                      <a:pt x="451" y="536"/>
                      <a:pt x="465" y="535"/>
                    </a:cubicBezTo>
                    <a:cubicBezTo>
                      <a:pt x="642" y="522"/>
                      <a:pt x="810" y="416"/>
                      <a:pt x="898" y="262"/>
                    </a:cubicBezTo>
                    <a:lnTo>
                      <a:pt x="0" y="1"/>
                    </a:lnTo>
                    <a:close/>
                  </a:path>
                </a:pathLst>
              </a:custGeom>
              <a:solidFill>
                <a:srgbClr val="00B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13;p31"/>
              <p:cNvSpPr/>
              <p:nvPr>
                <p:custDataLst>
                  <p:tags r:id="rId6"/>
                </p:custDataLst>
              </p:nvPr>
            </p:nvSpPr>
            <p:spPr>
              <a:xfrm>
                <a:off x="7191081" y="2061182"/>
                <a:ext cx="170884" cy="416938"/>
              </a:xfrm>
              <a:custGeom>
                <a:avLst/>
                <a:gdLst/>
                <a:ahLst/>
                <a:cxnLst/>
                <a:rect l="l" t="t" r="r" b="b"/>
                <a:pathLst>
                  <a:path w="2221" h="5419" extrusionOk="0">
                    <a:moveTo>
                      <a:pt x="717" y="1"/>
                    </a:moveTo>
                    <a:lnTo>
                      <a:pt x="684" y="497"/>
                    </a:lnTo>
                    <a:cubicBezTo>
                      <a:pt x="1003" y="517"/>
                      <a:pt x="1298" y="668"/>
                      <a:pt x="1471" y="900"/>
                    </a:cubicBezTo>
                    <a:cubicBezTo>
                      <a:pt x="1649" y="1137"/>
                      <a:pt x="1691" y="1463"/>
                      <a:pt x="1577" y="1712"/>
                    </a:cubicBezTo>
                    <a:cubicBezTo>
                      <a:pt x="1512" y="1856"/>
                      <a:pt x="1397" y="1983"/>
                      <a:pt x="1242" y="2132"/>
                    </a:cubicBezTo>
                    <a:cubicBezTo>
                      <a:pt x="1193" y="2180"/>
                      <a:pt x="1141" y="2228"/>
                      <a:pt x="1090" y="2276"/>
                    </a:cubicBezTo>
                    <a:cubicBezTo>
                      <a:pt x="858" y="2494"/>
                      <a:pt x="618" y="2721"/>
                      <a:pt x="438" y="3008"/>
                    </a:cubicBezTo>
                    <a:cubicBezTo>
                      <a:pt x="0" y="3709"/>
                      <a:pt x="39" y="4700"/>
                      <a:pt x="533" y="5418"/>
                    </a:cubicBezTo>
                    <a:lnTo>
                      <a:pt x="943" y="5137"/>
                    </a:lnTo>
                    <a:cubicBezTo>
                      <a:pt x="557" y="4578"/>
                      <a:pt x="523" y="3811"/>
                      <a:pt x="860" y="3273"/>
                    </a:cubicBezTo>
                    <a:cubicBezTo>
                      <a:pt x="1006" y="3041"/>
                      <a:pt x="1211" y="2847"/>
                      <a:pt x="1430" y="2640"/>
                    </a:cubicBezTo>
                    <a:cubicBezTo>
                      <a:pt x="1483" y="2591"/>
                      <a:pt x="1536" y="2541"/>
                      <a:pt x="1588" y="2491"/>
                    </a:cubicBezTo>
                    <a:cubicBezTo>
                      <a:pt x="1757" y="2328"/>
                      <a:pt x="1926" y="2148"/>
                      <a:pt x="2030" y="1919"/>
                    </a:cubicBezTo>
                    <a:cubicBezTo>
                      <a:pt x="2221" y="1503"/>
                      <a:pt x="2158" y="986"/>
                      <a:pt x="1869" y="601"/>
                    </a:cubicBezTo>
                    <a:cubicBezTo>
                      <a:pt x="1611" y="255"/>
                      <a:pt x="1179" y="31"/>
                      <a:pt x="717" y="1"/>
                    </a:cubicBezTo>
                    <a:close/>
                  </a:path>
                </a:pathLst>
              </a:custGeom>
              <a:solidFill>
                <a:srgbClr val="00B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214;p31"/>
              <p:cNvSpPr/>
              <p:nvPr>
                <p:custDataLst>
                  <p:tags r:id="rId7"/>
                </p:custDataLst>
              </p:nvPr>
            </p:nvSpPr>
            <p:spPr>
              <a:xfrm>
                <a:off x="7116372" y="2026559"/>
                <a:ext cx="141954" cy="98791"/>
              </a:xfrm>
              <a:custGeom>
                <a:avLst/>
                <a:gdLst/>
                <a:ahLst/>
                <a:cxnLst/>
                <a:rect l="l" t="t" r="r" b="b"/>
                <a:pathLst>
                  <a:path w="1845" h="1284" extrusionOk="0">
                    <a:moveTo>
                      <a:pt x="825" y="0"/>
                    </a:moveTo>
                    <a:cubicBezTo>
                      <a:pt x="571" y="0"/>
                      <a:pt x="341" y="123"/>
                      <a:pt x="209" y="331"/>
                    </a:cubicBezTo>
                    <a:cubicBezTo>
                      <a:pt x="0" y="662"/>
                      <a:pt x="180" y="1255"/>
                      <a:pt x="872" y="1283"/>
                    </a:cubicBezTo>
                    <a:cubicBezTo>
                      <a:pt x="891" y="1283"/>
                      <a:pt x="909" y="1284"/>
                      <a:pt x="927" y="1284"/>
                    </a:cubicBezTo>
                    <a:cubicBezTo>
                      <a:pt x="1803" y="1284"/>
                      <a:pt x="1844" y="482"/>
                      <a:pt x="1844" y="482"/>
                    </a:cubicBezTo>
                    <a:cubicBezTo>
                      <a:pt x="1844" y="482"/>
                      <a:pt x="1686" y="388"/>
                      <a:pt x="1283" y="137"/>
                    </a:cubicBezTo>
                    <a:cubicBezTo>
                      <a:pt x="1133" y="43"/>
                      <a:pt x="975" y="0"/>
                      <a:pt x="825" y="0"/>
                    </a:cubicBezTo>
                    <a:close/>
                  </a:path>
                </a:pathLst>
              </a:custGeom>
              <a:solidFill>
                <a:srgbClr val="00B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215;p31"/>
              <p:cNvSpPr/>
              <p:nvPr>
                <p:custDataLst>
                  <p:tags r:id="rId8"/>
                </p:custDataLst>
              </p:nvPr>
            </p:nvSpPr>
            <p:spPr>
              <a:xfrm>
                <a:off x="7099138" y="2051950"/>
                <a:ext cx="88866" cy="51011"/>
              </a:xfrm>
              <a:custGeom>
                <a:avLst/>
                <a:gdLst/>
                <a:ahLst/>
                <a:cxnLst/>
                <a:rect l="l" t="t" r="r" b="b"/>
                <a:pathLst>
                  <a:path w="1155" h="663" extrusionOk="0">
                    <a:moveTo>
                      <a:pt x="829" y="0"/>
                    </a:moveTo>
                    <a:cubicBezTo>
                      <a:pt x="604" y="0"/>
                      <a:pt x="306" y="224"/>
                      <a:pt x="0" y="334"/>
                    </a:cubicBezTo>
                    <a:cubicBezTo>
                      <a:pt x="164" y="370"/>
                      <a:pt x="334" y="382"/>
                      <a:pt x="498" y="417"/>
                    </a:cubicBezTo>
                    <a:cubicBezTo>
                      <a:pt x="589" y="434"/>
                      <a:pt x="683" y="464"/>
                      <a:pt x="756" y="523"/>
                    </a:cubicBezTo>
                    <a:cubicBezTo>
                      <a:pt x="799" y="560"/>
                      <a:pt x="832" y="610"/>
                      <a:pt x="848" y="663"/>
                    </a:cubicBezTo>
                    <a:cubicBezTo>
                      <a:pt x="1133" y="479"/>
                      <a:pt x="1155" y="311"/>
                      <a:pt x="1090" y="182"/>
                    </a:cubicBezTo>
                    <a:cubicBezTo>
                      <a:pt x="1023" y="49"/>
                      <a:pt x="934" y="0"/>
                      <a:pt x="829"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216;p31"/>
              <p:cNvSpPr/>
              <p:nvPr>
                <p:custDataLst>
                  <p:tags r:id="rId9"/>
                </p:custDataLst>
              </p:nvPr>
            </p:nvSpPr>
            <p:spPr>
              <a:xfrm>
                <a:off x="7009503" y="2077724"/>
                <a:ext cx="154803" cy="140569"/>
              </a:xfrm>
              <a:custGeom>
                <a:avLst/>
                <a:gdLst/>
                <a:ahLst/>
                <a:cxnLst/>
                <a:rect l="l" t="t" r="r" b="b"/>
                <a:pathLst>
                  <a:path w="2012" h="1827" extrusionOk="0">
                    <a:moveTo>
                      <a:pt x="1165" y="0"/>
                    </a:moveTo>
                    <a:cubicBezTo>
                      <a:pt x="1127" y="14"/>
                      <a:pt x="1089" y="26"/>
                      <a:pt x="1051" y="36"/>
                    </a:cubicBezTo>
                    <a:cubicBezTo>
                      <a:pt x="561" y="160"/>
                      <a:pt x="281" y="254"/>
                      <a:pt x="145" y="515"/>
                    </a:cubicBezTo>
                    <a:cubicBezTo>
                      <a:pt x="11" y="775"/>
                      <a:pt x="0" y="1758"/>
                      <a:pt x="214" y="1822"/>
                    </a:cubicBezTo>
                    <a:cubicBezTo>
                      <a:pt x="223" y="1825"/>
                      <a:pt x="232" y="1826"/>
                      <a:pt x="240" y="1826"/>
                    </a:cubicBezTo>
                    <a:cubicBezTo>
                      <a:pt x="421" y="1826"/>
                      <a:pt x="365" y="1182"/>
                      <a:pt x="714" y="864"/>
                    </a:cubicBezTo>
                    <a:cubicBezTo>
                      <a:pt x="1078" y="531"/>
                      <a:pt x="1650" y="547"/>
                      <a:pt x="1973" y="354"/>
                    </a:cubicBezTo>
                    <a:cubicBezTo>
                      <a:pt x="1986" y="345"/>
                      <a:pt x="1999" y="337"/>
                      <a:pt x="2012" y="329"/>
                    </a:cubicBezTo>
                    <a:cubicBezTo>
                      <a:pt x="1997" y="276"/>
                      <a:pt x="1964" y="227"/>
                      <a:pt x="1921" y="190"/>
                    </a:cubicBezTo>
                    <a:cubicBezTo>
                      <a:pt x="1849" y="130"/>
                      <a:pt x="1755" y="103"/>
                      <a:pt x="1663" y="83"/>
                    </a:cubicBezTo>
                    <a:cubicBezTo>
                      <a:pt x="1499" y="47"/>
                      <a:pt x="1328" y="36"/>
                      <a:pt x="1165" y="0"/>
                    </a:cubicBezTo>
                    <a:close/>
                  </a:path>
                </a:pathLst>
              </a:cu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217;p31"/>
              <p:cNvSpPr/>
              <p:nvPr>
                <p:custDataLst>
                  <p:tags r:id="rId10"/>
                </p:custDataLst>
              </p:nvPr>
            </p:nvSpPr>
            <p:spPr>
              <a:xfrm>
                <a:off x="7027507" y="2084341"/>
                <a:ext cx="113717" cy="133645"/>
              </a:xfrm>
              <a:custGeom>
                <a:avLst/>
                <a:gdLst/>
                <a:ahLst/>
                <a:cxnLst/>
                <a:rect l="l" t="t" r="r" b="b"/>
                <a:pathLst>
                  <a:path w="1478" h="1737" extrusionOk="0">
                    <a:moveTo>
                      <a:pt x="1461" y="1"/>
                    </a:moveTo>
                    <a:cubicBezTo>
                      <a:pt x="1337" y="157"/>
                      <a:pt x="1142" y="236"/>
                      <a:pt x="950" y="295"/>
                    </a:cubicBezTo>
                    <a:cubicBezTo>
                      <a:pt x="927" y="303"/>
                      <a:pt x="903" y="310"/>
                      <a:pt x="880" y="318"/>
                    </a:cubicBezTo>
                    <a:cubicBezTo>
                      <a:pt x="710" y="370"/>
                      <a:pt x="536" y="423"/>
                      <a:pt x="393" y="533"/>
                    </a:cubicBezTo>
                    <a:cubicBezTo>
                      <a:pt x="194" y="686"/>
                      <a:pt x="103" y="919"/>
                      <a:pt x="61" y="1087"/>
                    </a:cubicBezTo>
                    <a:cubicBezTo>
                      <a:pt x="9" y="1299"/>
                      <a:pt x="5" y="1520"/>
                      <a:pt x="1" y="1736"/>
                    </a:cubicBezTo>
                    <a:lnTo>
                      <a:pt x="24" y="1736"/>
                    </a:lnTo>
                    <a:cubicBezTo>
                      <a:pt x="27" y="1523"/>
                      <a:pt x="31" y="1301"/>
                      <a:pt x="82" y="1092"/>
                    </a:cubicBezTo>
                    <a:cubicBezTo>
                      <a:pt x="123" y="928"/>
                      <a:pt x="213" y="701"/>
                      <a:pt x="407" y="549"/>
                    </a:cubicBezTo>
                    <a:cubicBezTo>
                      <a:pt x="544" y="441"/>
                      <a:pt x="718" y="388"/>
                      <a:pt x="886" y="337"/>
                    </a:cubicBezTo>
                    <a:cubicBezTo>
                      <a:pt x="909" y="329"/>
                      <a:pt x="933" y="323"/>
                      <a:pt x="956" y="315"/>
                    </a:cubicBezTo>
                    <a:cubicBezTo>
                      <a:pt x="1152" y="253"/>
                      <a:pt x="1350" y="174"/>
                      <a:pt x="1478" y="13"/>
                    </a:cubicBezTo>
                    <a:lnTo>
                      <a:pt x="1461" y="1"/>
                    </a:ln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218;p31"/>
              <p:cNvSpPr/>
              <p:nvPr>
                <p:custDataLst>
                  <p:tags r:id="rId11"/>
                </p:custDataLst>
              </p:nvPr>
            </p:nvSpPr>
            <p:spPr>
              <a:xfrm>
                <a:off x="7187619" y="2077186"/>
                <a:ext cx="20158" cy="20081"/>
              </a:xfrm>
              <a:custGeom>
                <a:avLst/>
                <a:gdLst/>
                <a:ahLst/>
                <a:cxnLst/>
                <a:rect l="l" t="t" r="r" b="b"/>
                <a:pathLst>
                  <a:path w="262" h="261" extrusionOk="0">
                    <a:moveTo>
                      <a:pt x="131" y="0"/>
                    </a:moveTo>
                    <a:cubicBezTo>
                      <a:pt x="59" y="0"/>
                      <a:pt x="0" y="58"/>
                      <a:pt x="0" y="130"/>
                    </a:cubicBezTo>
                    <a:cubicBezTo>
                      <a:pt x="0" y="202"/>
                      <a:pt x="59" y="261"/>
                      <a:pt x="131" y="261"/>
                    </a:cubicBezTo>
                    <a:cubicBezTo>
                      <a:pt x="203" y="261"/>
                      <a:pt x="261" y="202"/>
                      <a:pt x="261" y="130"/>
                    </a:cubicBezTo>
                    <a:cubicBezTo>
                      <a:pt x="261" y="58"/>
                      <a:pt x="203" y="0"/>
                      <a:pt x="131"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219;p31"/>
              <p:cNvSpPr/>
              <p:nvPr>
                <p:custDataLst>
                  <p:tags r:id="rId12"/>
                </p:custDataLst>
              </p:nvPr>
            </p:nvSpPr>
            <p:spPr>
              <a:xfrm>
                <a:off x="7214317" y="2324856"/>
                <a:ext cx="392933" cy="292064"/>
              </a:xfrm>
              <a:custGeom>
                <a:avLst/>
                <a:gdLst/>
                <a:ahLst/>
                <a:cxnLst/>
                <a:rect l="l" t="t" r="r" b="b"/>
                <a:pathLst>
                  <a:path w="5107" h="3796" extrusionOk="0">
                    <a:moveTo>
                      <a:pt x="1703" y="1"/>
                    </a:moveTo>
                    <a:cubicBezTo>
                      <a:pt x="588" y="1"/>
                      <a:pt x="103" y="1109"/>
                      <a:pt x="103" y="1109"/>
                    </a:cubicBezTo>
                    <a:lnTo>
                      <a:pt x="1" y="1562"/>
                    </a:lnTo>
                    <a:cubicBezTo>
                      <a:pt x="1" y="1562"/>
                      <a:pt x="255" y="2441"/>
                      <a:pt x="1507" y="3008"/>
                    </a:cubicBezTo>
                    <a:cubicBezTo>
                      <a:pt x="2030" y="3246"/>
                      <a:pt x="2505" y="3315"/>
                      <a:pt x="2880" y="3315"/>
                    </a:cubicBezTo>
                    <a:cubicBezTo>
                      <a:pt x="3402" y="3315"/>
                      <a:pt x="3730" y="3181"/>
                      <a:pt x="3730" y="3181"/>
                    </a:cubicBezTo>
                    <a:cubicBezTo>
                      <a:pt x="3730" y="3181"/>
                      <a:pt x="3908" y="3483"/>
                      <a:pt x="4101" y="3483"/>
                    </a:cubicBezTo>
                    <a:cubicBezTo>
                      <a:pt x="4105" y="3483"/>
                      <a:pt x="4108" y="3483"/>
                      <a:pt x="4112" y="3483"/>
                    </a:cubicBezTo>
                    <a:cubicBezTo>
                      <a:pt x="4309" y="3471"/>
                      <a:pt x="4158" y="2973"/>
                      <a:pt x="4158" y="2973"/>
                    </a:cubicBezTo>
                    <a:lnTo>
                      <a:pt x="4158" y="2973"/>
                    </a:lnTo>
                    <a:cubicBezTo>
                      <a:pt x="4158" y="2973"/>
                      <a:pt x="4388" y="3633"/>
                      <a:pt x="4552" y="3656"/>
                    </a:cubicBezTo>
                    <a:cubicBezTo>
                      <a:pt x="4557" y="3657"/>
                      <a:pt x="4561" y="3657"/>
                      <a:pt x="4566" y="3657"/>
                    </a:cubicBezTo>
                    <a:cubicBezTo>
                      <a:pt x="4707" y="3657"/>
                      <a:pt x="4575" y="3286"/>
                      <a:pt x="4575" y="3286"/>
                    </a:cubicBezTo>
                    <a:lnTo>
                      <a:pt x="4575" y="3286"/>
                    </a:lnTo>
                    <a:cubicBezTo>
                      <a:pt x="4575" y="3286"/>
                      <a:pt x="4797" y="3796"/>
                      <a:pt x="4935" y="3796"/>
                    </a:cubicBezTo>
                    <a:cubicBezTo>
                      <a:pt x="4952" y="3796"/>
                      <a:pt x="4967" y="3789"/>
                      <a:pt x="4981" y="3773"/>
                    </a:cubicBezTo>
                    <a:cubicBezTo>
                      <a:pt x="5107" y="3623"/>
                      <a:pt x="4725" y="1364"/>
                      <a:pt x="2814" y="322"/>
                    </a:cubicBezTo>
                    <a:cubicBezTo>
                      <a:pt x="2390" y="91"/>
                      <a:pt x="2021" y="1"/>
                      <a:pt x="1703" y="1"/>
                    </a:cubicBezTo>
                    <a:close/>
                  </a:path>
                </a:pathLst>
              </a:custGeom>
              <a:solidFill>
                <a:srgbClr val="00B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220;p31"/>
              <p:cNvSpPr/>
              <p:nvPr>
                <p:custDataLst>
                  <p:tags r:id="rId13"/>
                </p:custDataLst>
              </p:nvPr>
            </p:nvSpPr>
            <p:spPr>
              <a:xfrm>
                <a:off x="7264251" y="2391717"/>
                <a:ext cx="238129" cy="181578"/>
              </a:xfrm>
              <a:custGeom>
                <a:avLst/>
                <a:gdLst/>
                <a:ahLst/>
                <a:cxnLst/>
                <a:rect l="l" t="t" r="r" b="b"/>
                <a:pathLst>
                  <a:path w="3095" h="2360" extrusionOk="0">
                    <a:moveTo>
                      <a:pt x="0" y="0"/>
                    </a:moveTo>
                    <a:cubicBezTo>
                      <a:pt x="66" y="126"/>
                      <a:pt x="148" y="243"/>
                      <a:pt x="241" y="351"/>
                    </a:cubicBezTo>
                    <a:cubicBezTo>
                      <a:pt x="292" y="402"/>
                      <a:pt x="334" y="470"/>
                      <a:pt x="410" y="485"/>
                    </a:cubicBezTo>
                    <a:cubicBezTo>
                      <a:pt x="414" y="486"/>
                      <a:pt x="418" y="486"/>
                      <a:pt x="421" y="486"/>
                    </a:cubicBezTo>
                    <a:cubicBezTo>
                      <a:pt x="482" y="486"/>
                      <a:pt x="491" y="428"/>
                      <a:pt x="484" y="373"/>
                    </a:cubicBezTo>
                    <a:lnTo>
                      <a:pt x="484" y="373"/>
                    </a:lnTo>
                    <a:cubicBezTo>
                      <a:pt x="550" y="480"/>
                      <a:pt x="616" y="588"/>
                      <a:pt x="685" y="695"/>
                    </a:cubicBezTo>
                    <a:cubicBezTo>
                      <a:pt x="720" y="743"/>
                      <a:pt x="744" y="793"/>
                      <a:pt x="788" y="835"/>
                    </a:cubicBezTo>
                    <a:cubicBezTo>
                      <a:pt x="802" y="845"/>
                      <a:pt x="816" y="850"/>
                      <a:pt x="828" y="850"/>
                    </a:cubicBezTo>
                    <a:cubicBezTo>
                      <a:pt x="871" y="850"/>
                      <a:pt x="902" y="799"/>
                      <a:pt x="898" y="752"/>
                    </a:cubicBezTo>
                    <a:cubicBezTo>
                      <a:pt x="898" y="747"/>
                      <a:pt x="896" y="736"/>
                      <a:pt x="894" y="724"/>
                    </a:cubicBezTo>
                    <a:lnTo>
                      <a:pt x="894" y="724"/>
                    </a:lnTo>
                    <a:cubicBezTo>
                      <a:pt x="918" y="768"/>
                      <a:pt x="943" y="811"/>
                      <a:pt x="969" y="854"/>
                    </a:cubicBezTo>
                    <a:cubicBezTo>
                      <a:pt x="1015" y="930"/>
                      <a:pt x="1060" y="1006"/>
                      <a:pt x="1111" y="1079"/>
                    </a:cubicBezTo>
                    <a:cubicBezTo>
                      <a:pt x="1167" y="1149"/>
                      <a:pt x="1215" y="1247"/>
                      <a:pt x="1314" y="1263"/>
                    </a:cubicBezTo>
                    <a:cubicBezTo>
                      <a:pt x="1316" y="1263"/>
                      <a:pt x="1318" y="1263"/>
                      <a:pt x="1320" y="1263"/>
                    </a:cubicBezTo>
                    <a:cubicBezTo>
                      <a:pt x="1395" y="1263"/>
                      <a:pt x="1418" y="1190"/>
                      <a:pt x="1419" y="1124"/>
                    </a:cubicBezTo>
                    <a:lnTo>
                      <a:pt x="1419" y="1124"/>
                    </a:lnTo>
                    <a:cubicBezTo>
                      <a:pt x="1478" y="1239"/>
                      <a:pt x="1540" y="1352"/>
                      <a:pt x="1610" y="1461"/>
                    </a:cubicBezTo>
                    <a:cubicBezTo>
                      <a:pt x="1651" y="1516"/>
                      <a:pt x="1691" y="1617"/>
                      <a:pt x="1769" y="1617"/>
                    </a:cubicBezTo>
                    <a:cubicBezTo>
                      <a:pt x="1770" y="1617"/>
                      <a:pt x="1772" y="1617"/>
                      <a:pt x="1773" y="1617"/>
                    </a:cubicBezTo>
                    <a:cubicBezTo>
                      <a:pt x="1845" y="1603"/>
                      <a:pt x="1829" y="1514"/>
                      <a:pt x="1831" y="1462"/>
                    </a:cubicBezTo>
                    <a:lnTo>
                      <a:pt x="1831" y="1422"/>
                    </a:lnTo>
                    <a:lnTo>
                      <a:pt x="1831" y="1422"/>
                    </a:lnTo>
                    <a:cubicBezTo>
                      <a:pt x="1914" y="1574"/>
                      <a:pt x="2013" y="1716"/>
                      <a:pt x="2126" y="1846"/>
                    </a:cubicBezTo>
                    <a:cubicBezTo>
                      <a:pt x="2180" y="1899"/>
                      <a:pt x="2223" y="1981"/>
                      <a:pt x="2306" y="1989"/>
                    </a:cubicBezTo>
                    <a:cubicBezTo>
                      <a:pt x="2308" y="1989"/>
                      <a:pt x="2309" y="1989"/>
                      <a:pt x="2311" y="1989"/>
                    </a:cubicBezTo>
                    <a:cubicBezTo>
                      <a:pt x="2368" y="1989"/>
                      <a:pt x="2414" y="1950"/>
                      <a:pt x="2440" y="1903"/>
                    </a:cubicBezTo>
                    <a:cubicBezTo>
                      <a:pt x="2462" y="1858"/>
                      <a:pt x="2463" y="1809"/>
                      <a:pt x="2457" y="1760"/>
                    </a:cubicBezTo>
                    <a:lnTo>
                      <a:pt x="2457" y="1760"/>
                    </a:lnTo>
                    <a:cubicBezTo>
                      <a:pt x="2511" y="1852"/>
                      <a:pt x="2571" y="1941"/>
                      <a:pt x="2635" y="2025"/>
                    </a:cubicBezTo>
                    <a:cubicBezTo>
                      <a:pt x="2668" y="2064"/>
                      <a:pt x="2696" y="2112"/>
                      <a:pt x="2744" y="2135"/>
                    </a:cubicBezTo>
                    <a:cubicBezTo>
                      <a:pt x="2755" y="2141"/>
                      <a:pt x="2767" y="2143"/>
                      <a:pt x="2778" y="2143"/>
                    </a:cubicBezTo>
                    <a:cubicBezTo>
                      <a:pt x="2822" y="2143"/>
                      <a:pt x="2862" y="2103"/>
                      <a:pt x="2870" y="2061"/>
                    </a:cubicBezTo>
                    <a:cubicBezTo>
                      <a:pt x="2876" y="2037"/>
                      <a:pt x="2877" y="2011"/>
                      <a:pt x="2875" y="1985"/>
                    </a:cubicBezTo>
                    <a:lnTo>
                      <a:pt x="2875" y="1985"/>
                    </a:lnTo>
                    <a:lnTo>
                      <a:pt x="3095" y="2359"/>
                    </a:lnTo>
                    <a:lnTo>
                      <a:pt x="2872" y="1952"/>
                    </a:lnTo>
                    <a:lnTo>
                      <a:pt x="2857" y="1926"/>
                    </a:lnTo>
                    <a:lnTo>
                      <a:pt x="2858" y="1956"/>
                    </a:lnTo>
                    <a:cubicBezTo>
                      <a:pt x="2863" y="2017"/>
                      <a:pt x="2860" y="2099"/>
                      <a:pt x="2793" y="2119"/>
                    </a:cubicBezTo>
                    <a:cubicBezTo>
                      <a:pt x="2788" y="2121"/>
                      <a:pt x="2783" y="2121"/>
                      <a:pt x="2779" y="2121"/>
                    </a:cubicBezTo>
                    <a:cubicBezTo>
                      <a:pt x="2721" y="2121"/>
                      <a:pt x="2686" y="2049"/>
                      <a:pt x="2652" y="2009"/>
                    </a:cubicBezTo>
                    <a:cubicBezTo>
                      <a:pt x="2572" y="1905"/>
                      <a:pt x="2503" y="1792"/>
                      <a:pt x="2440" y="1677"/>
                    </a:cubicBezTo>
                    <a:lnTo>
                      <a:pt x="2440" y="1677"/>
                    </a:lnTo>
                    <a:cubicBezTo>
                      <a:pt x="2440" y="1676"/>
                      <a:pt x="2440" y="1675"/>
                      <a:pt x="2440" y="1674"/>
                    </a:cubicBezTo>
                    <a:lnTo>
                      <a:pt x="2439" y="1674"/>
                    </a:lnTo>
                    <a:lnTo>
                      <a:pt x="2439" y="1674"/>
                    </a:lnTo>
                    <a:cubicBezTo>
                      <a:pt x="2421" y="1641"/>
                      <a:pt x="2404" y="1608"/>
                      <a:pt x="2388" y="1575"/>
                    </a:cubicBezTo>
                    <a:lnTo>
                      <a:pt x="2388" y="1575"/>
                    </a:lnTo>
                    <a:cubicBezTo>
                      <a:pt x="2405" y="1689"/>
                      <a:pt x="2477" y="1851"/>
                      <a:pt x="2366" y="1935"/>
                    </a:cubicBezTo>
                    <a:cubicBezTo>
                      <a:pt x="2348" y="1948"/>
                      <a:pt x="2331" y="1953"/>
                      <a:pt x="2315" y="1953"/>
                    </a:cubicBezTo>
                    <a:cubicBezTo>
                      <a:pt x="2270" y="1953"/>
                      <a:pt x="2231" y="1912"/>
                      <a:pt x="2200" y="1874"/>
                    </a:cubicBezTo>
                    <a:cubicBezTo>
                      <a:pt x="2051" y="1713"/>
                      <a:pt x="1925" y="1528"/>
                      <a:pt x="1827" y="1331"/>
                    </a:cubicBezTo>
                    <a:lnTo>
                      <a:pt x="1789" y="1256"/>
                    </a:lnTo>
                    <a:lnTo>
                      <a:pt x="1789" y="1339"/>
                    </a:lnTo>
                    <a:lnTo>
                      <a:pt x="1789" y="1460"/>
                    </a:lnTo>
                    <a:cubicBezTo>
                      <a:pt x="1787" y="1498"/>
                      <a:pt x="1793" y="1548"/>
                      <a:pt x="1779" y="1566"/>
                    </a:cubicBezTo>
                    <a:cubicBezTo>
                      <a:pt x="1773" y="1570"/>
                      <a:pt x="1768" y="1573"/>
                      <a:pt x="1762" y="1573"/>
                    </a:cubicBezTo>
                    <a:cubicBezTo>
                      <a:pt x="1720" y="1573"/>
                      <a:pt x="1665" y="1464"/>
                      <a:pt x="1644" y="1436"/>
                    </a:cubicBezTo>
                    <a:cubicBezTo>
                      <a:pt x="1560" y="1300"/>
                      <a:pt x="1484" y="1158"/>
                      <a:pt x="1409" y="1014"/>
                    </a:cubicBezTo>
                    <a:lnTo>
                      <a:pt x="1365" y="924"/>
                    </a:lnTo>
                    <a:lnTo>
                      <a:pt x="1371" y="1027"/>
                    </a:lnTo>
                    <a:cubicBezTo>
                      <a:pt x="1371" y="1083"/>
                      <a:pt x="1404" y="1218"/>
                      <a:pt x="1316" y="1222"/>
                    </a:cubicBezTo>
                    <a:cubicBezTo>
                      <a:pt x="1237" y="1206"/>
                      <a:pt x="1193" y="1113"/>
                      <a:pt x="1144" y="1055"/>
                    </a:cubicBezTo>
                    <a:cubicBezTo>
                      <a:pt x="1043" y="912"/>
                      <a:pt x="956" y="757"/>
                      <a:pt x="871" y="605"/>
                    </a:cubicBezTo>
                    <a:lnTo>
                      <a:pt x="813" y="498"/>
                    </a:lnTo>
                    <a:lnTo>
                      <a:pt x="838" y="618"/>
                    </a:lnTo>
                    <a:cubicBezTo>
                      <a:pt x="841" y="640"/>
                      <a:pt x="862" y="731"/>
                      <a:pt x="865" y="753"/>
                    </a:cubicBezTo>
                    <a:cubicBezTo>
                      <a:pt x="867" y="780"/>
                      <a:pt x="852" y="817"/>
                      <a:pt x="828" y="817"/>
                    </a:cubicBezTo>
                    <a:cubicBezTo>
                      <a:pt x="822" y="817"/>
                      <a:pt x="815" y="815"/>
                      <a:pt x="808" y="810"/>
                    </a:cubicBezTo>
                    <a:cubicBezTo>
                      <a:pt x="770" y="774"/>
                      <a:pt x="741" y="721"/>
                      <a:pt x="710" y="679"/>
                    </a:cubicBezTo>
                    <a:cubicBezTo>
                      <a:pt x="627" y="558"/>
                      <a:pt x="548" y="432"/>
                      <a:pt x="469" y="306"/>
                    </a:cubicBezTo>
                    <a:lnTo>
                      <a:pt x="469" y="306"/>
                    </a:lnTo>
                    <a:cubicBezTo>
                      <a:pt x="469" y="305"/>
                      <a:pt x="469" y="305"/>
                      <a:pt x="469" y="304"/>
                    </a:cubicBezTo>
                    <a:lnTo>
                      <a:pt x="469" y="304"/>
                    </a:lnTo>
                    <a:lnTo>
                      <a:pt x="468" y="304"/>
                    </a:lnTo>
                    <a:lnTo>
                      <a:pt x="468" y="304"/>
                    </a:lnTo>
                    <a:cubicBezTo>
                      <a:pt x="451" y="277"/>
                      <a:pt x="434" y="250"/>
                      <a:pt x="418" y="222"/>
                    </a:cubicBezTo>
                    <a:lnTo>
                      <a:pt x="418" y="222"/>
                    </a:lnTo>
                    <a:cubicBezTo>
                      <a:pt x="436" y="279"/>
                      <a:pt x="465" y="353"/>
                      <a:pt x="465" y="412"/>
                    </a:cubicBezTo>
                    <a:cubicBezTo>
                      <a:pt x="467" y="444"/>
                      <a:pt x="451" y="468"/>
                      <a:pt x="419" y="468"/>
                    </a:cubicBezTo>
                    <a:cubicBezTo>
                      <a:pt x="417" y="468"/>
                      <a:pt x="414" y="468"/>
                      <a:pt x="411" y="468"/>
                    </a:cubicBezTo>
                    <a:cubicBezTo>
                      <a:pt x="345" y="455"/>
                      <a:pt x="298" y="388"/>
                      <a:pt x="251" y="342"/>
                    </a:cubicBezTo>
                    <a:cubicBezTo>
                      <a:pt x="155" y="238"/>
                      <a:pt x="71" y="123"/>
                      <a:pt x="0" y="0"/>
                    </a:cubicBezTo>
                    <a:close/>
                  </a:path>
                </a:pathLst>
              </a:custGeom>
              <a:solidFill>
                <a:srgbClr val="EFF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221;p31"/>
              <p:cNvSpPr/>
              <p:nvPr>
                <p:custDataLst>
                  <p:tags r:id="rId14"/>
                </p:custDataLst>
              </p:nvPr>
            </p:nvSpPr>
            <p:spPr>
              <a:xfrm>
                <a:off x="7263482" y="2357171"/>
                <a:ext cx="314685" cy="179347"/>
              </a:xfrm>
              <a:custGeom>
                <a:avLst/>
                <a:gdLst/>
                <a:ahLst/>
                <a:cxnLst/>
                <a:rect l="l" t="t" r="r" b="b"/>
                <a:pathLst>
                  <a:path w="4090" h="2331" extrusionOk="0">
                    <a:moveTo>
                      <a:pt x="0" y="1"/>
                    </a:moveTo>
                    <a:cubicBezTo>
                      <a:pt x="61" y="72"/>
                      <a:pt x="119" y="147"/>
                      <a:pt x="183" y="217"/>
                    </a:cubicBezTo>
                    <a:cubicBezTo>
                      <a:pt x="280" y="319"/>
                      <a:pt x="375" y="435"/>
                      <a:pt x="513" y="485"/>
                    </a:cubicBezTo>
                    <a:cubicBezTo>
                      <a:pt x="528" y="489"/>
                      <a:pt x="543" y="492"/>
                      <a:pt x="556" y="492"/>
                    </a:cubicBezTo>
                    <a:cubicBezTo>
                      <a:pt x="645" y="492"/>
                      <a:pt x="696" y="397"/>
                      <a:pt x="699" y="310"/>
                    </a:cubicBezTo>
                    <a:cubicBezTo>
                      <a:pt x="701" y="281"/>
                      <a:pt x="702" y="251"/>
                      <a:pt x="700" y="222"/>
                    </a:cubicBezTo>
                    <a:lnTo>
                      <a:pt x="700" y="222"/>
                    </a:lnTo>
                    <a:cubicBezTo>
                      <a:pt x="753" y="312"/>
                      <a:pt x="807" y="401"/>
                      <a:pt x="864" y="489"/>
                    </a:cubicBezTo>
                    <a:cubicBezTo>
                      <a:pt x="966" y="643"/>
                      <a:pt x="1068" y="809"/>
                      <a:pt x="1225" y="914"/>
                    </a:cubicBezTo>
                    <a:cubicBezTo>
                      <a:pt x="1263" y="939"/>
                      <a:pt x="1318" y="964"/>
                      <a:pt x="1367" y="964"/>
                    </a:cubicBezTo>
                    <a:cubicBezTo>
                      <a:pt x="1404" y="964"/>
                      <a:pt x="1437" y="950"/>
                      <a:pt x="1455" y="909"/>
                    </a:cubicBezTo>
                    <a:cubicBezTo>
                      <a:pt x="1475" y="862"/>
                      <a:pt x="1468" y="813"/>
                      <a:pt x="1470" y="764"/>
                    </a:cubicBezTo>
                    <a:cubicBezTo>
                      <a:pt x="1469" y="733"/>
                      <a:pt x="1468" y="702"/>
                      <a:pt x="1466" y="671"/>
                    </a:cubicBezTo>
                    <a:lnTo>
                      <a:pt x="1466" y="671"/>
                    </a:lnTo>
                    <a:cubicBezTo>
                      <a:pt x="1518" y="768"/>
                      <a:pt x="1571" y="864"/>
                      <a:pt x="1630" y="958"/>
                    </a:cubicBezTo>
                    <a:cubicBezTo>
                      <a:pt x="1719" y="1107"/>
                      <a:pt x="2004" y="1524"/>
                      <a:pt x="2184" y="1524"/>
                    </a:cubicBezTo>
                    <a:cubicBezTo>
                      <a:pt x="2184" y="1524"/>
                      <a:pt x="2185" y="1523"/>
                      <a:pt x="2185" y="1523"/>
                    </a:cubicBezTo>
                    <a:cubicBezTo>
                      <a:pt x="2185" y="1524"/>
                      <a:pt x="2186" y="1524"/>
                      <a:pt x="2187" y="1524"/>
                    </a:cubicBezTo>
                    <a:cubicBezTo>
                      <a:pt x="2253" y="1524"/>
                      <a:pt x="2298" y="1458"/>
                      <a:pt x="2303" y="1399"/>
                    </a:cubicBezTo>
                    <a:cubicBezTo>
                      <a:pt x="2311" y="1325"/>
                      <a:pt x="2313" y="1251"/>
                      <a:pt x="2308" y="1177"/>
                    </a:cubicBezTo>
                    <a:lnTo>
                      <a:pt x="2308" y="1177"/>
                    </a:lnTo>
                    <a:cubicBezTo>
                      <a:pt x="2451" y="1438"/>
                      <a:pt x="2603" y="1699"/>
                      <a:pt x="2821" y="1905"/>
                    </a:cubicBezTo>
                    <a:cubicBezTo>
                      <a:pt x="2872" y="1951"/>
                      <a:pt x="2923" y="2005"/>
                      <a:pt x="2997" y="2012"/>
                    </a:cubicBezTo>
                    <a:cubicBezTo>
                      <a:pt x="3001" y="2012"/>
                      <a:pt x="3005" y="2012"/>
                      <a:pt x="3009" y="2012"/>
                    </a:cubicBezTo>
                    <a:cubicBezTo>
                      <a:pt x="3084" y="2012"/>
                      <a:pt x="3131" y="1935"/>
                      <a:pt x="3139" y="1870"/>
                    </a:cubicBezTo>
                    <a:cubicBezTo>
                      <a:pt x="3148" y="1813"/>
                      <a:pt x="3142" y="1757"/>
                      <a:pt x="3150" y="1707"/>
                    </a:cubicBezTo>
                    <a:lnTo>
                      <a:pt x="3150" y="1707"/>
                    </a:lnTo>
                    <a:cubicBezTo>
                      <a:pt x="3212" y="1802"/>
                      <a:pt x="3275" y="1896"/>
                      <a:pt x="3346" y="1983"/>
                    </a:cubicBezTo>
                    <a:cubicBezTo>
                      <a:pt x="3463" y="2128"/>
                      <a:pt x="3609" y="2259"/>
                      <a:pt x="3789" y="2316"/>
                    </a:cubicBezTo>
                    <a:cubicBezTo>
                      <a:pt x="3823" y="2326"/>
                      <a:pt x="3853" y="2331"/>
                      <a:pt x="3880" y="2331"/>
                    </a:cubicBezTo>
                    <a:cubicBezTo>
                      <a:pt x="4056" y="2331"/>
                      <a:pt x="4088" y="2135"/>
                      <a:pt x="4055" y="1963"/>
                    </a:cubicBezTo>
                    <a:lnTo>
                      <a:pt x="4055" y="1963"/>
                    </a:lnTo>
                    <a:cubicBezTo>
                      <a:pt x="4090" y="2198"/>
                      <a:pt x="4018" y="2317"/>
                      <a:pt x="3884" y="2317"/>
                    </a:cubicBezTo>
                    <a:cubicBezTo>
                      <a:pt x="3814" y="2317"/>
                      <a:pt x="3727" y="2285"/>
                      <a:pt x="3629" y="2219"/>
                    </a:cubicBezTo>
                    <a:cubicBezTo>
                      <a:pt x="3415" y="2076"/>
                      <a:pt x="3277" y="1850"/>
                      <a:pt x="3141" y="1635"/>
                    </a:cubicBezTo>
                    <a:cubicBezTo>
                      <a:pt x="3108" y="1708"/>
                      <a:pt x="3120" y="1793"/>
                      <a:pt x="3110" y="1862"/>
                    </a:cubicBezTo>
                    <a:cubicBezTo>
                      <a:pt x="3101" y="1914"/>
                      <a:pt x="3068" y="1976"/>
                      <a:pt x="3011" y="1976"/>
                    </a:cubicBezTo>
                    <a:cubicBezTo>
                      <a:pt x="3008" y="1976"/>
                      <a:pt x="3005" y="1975"/>
                      <a:pt x="3002" y="1975"/>
                    </a:cubicBezTo>
                    <a:cubicBezTo>
                      <a:pt x="2940" y="1969"/>
                      <a:pt x="2893" y="1917"/>
                      <a:pt x="2849" y="1876"/>
                    </a:cubicBezTo>
                    <a:cubicBezTo>
                      <a:pt x="2612" y="1649"/>
                      <a:pt x="2454" y="1355"/>
                      <a:pt x="2299" y="1068"/>
                    </a:cubicBezTo>
                    <a:lnTo>
                      <a:pt x="2246" y="972"/>
                    </a:lnTo>
                    <a:lnTo>
                      <a:pt x="2260" y="1080"/>
                    </a:lnTo>
                    <a:cubicBezTo>
                      <a:pt x="2260" y="1084"/>
                      <a:pt x="2261" y="1087"/>
                      <a:pt x="2261" y="1091"/>
                    </a:cubicBezTo>
                    <a:lnTo>
                      <a:pt x="2261" y="1091"/>
                    </a:lnTo>
                    <a:lnTo>
                      <a:pt x="2261" y="1091"/>
                    </a:lnTo>
                    <a:cubicBezTo>
                      <a:pt x="2261" y="1091"/>
                      <a:pt x="2261" y="1091"/>
                      <a:pt x="2261" y="1091"/>
                    </a:cubicBezTo>
                    <a:lnTo>
                      <a:pt x="2261" y="1091"/>
                    </a:lnTo>
                    <a:cubicBezTo>
                      <a:pt x="2269" y="1156"/>
                      <a:pt x="2271" y="1222"/>
                      <a:pt x="2270" y="1287"/>
                    </a:cubicBezTo>
                    <a:cubicBezTo>
                      <a:pt x="2266" y="1346"/>
                      <a:pt x="2274" y="1430"/>
                      <a:pt x="2225" y="1466"/>
                    </a:cubicBezTo>
                    <a:cubicBezTo>
                      <a:pt x="2213" y="1474"/>
                      <a:pt x="2200" y="1478"/>
                      <a:pt x="2186" y="1478"/>
                    </a:cubicBezTo>
                    <a:cubicBezTo>
                      <a:pt x="2028" y="1478"/>
                      <a:pt x="1726" y="1038"/>
                      <a:pt x="1667" y="935"/>
                    </a:cubicBezTo>
                    <a:cubicBezTo>
                      <a:pt x="1577" y="790"/>
                      <a:pt x="1495" y="635"/>
                      <a:pt x="1412" y="484"/>
                    </a:cubicBezTo>
                    <a:lnTo>
                      <a:pt x="1412" y="484"/>
                    </a:lnTo>
                    <a:cubicBezTo>
                      <a:pt x="1416" y="518"/>
                      <a:pt x="1420" y="554"/>
                      <a:pt x="1423" y="590"/>
                    </a:cubicBezTo>
                    <a:lnTo>
                      <a:pt x="1423" y="590"/>
                    </a:lnTo>
                    <a:lnTo>
                      <a:pt x="1423" y="590"/>
                    </a:lnTo>
                    <a:cubicBezTo>
                      <a:pt x="1423" y="591"/>
                      <a:pt x="1423" y="591"/>
                      <a:pt x="1423" y="591"/>
                    </a:cubicBezTo>
                    <a:lnTo>
                      <a:pt x="1423" y="591"/>
                    </a:lnTo>
                    <a:cubicBezTo>
                      <a:pt x="1429" y="650"/>
                      <a:pt x="1432" y="709"/>
                      <a:pt x="1433" y="764"/>
                    </a:cubicBezTo>
                    <a:cubicBezTo>
                      <a:pt x="1434" y="835"/>
                      <a:pt x="1441" y="928"/>
                      <a:pt x="1367" y="928"/>
                    </a:cubicBezTo>
                    <a:cubicBezTo>
                      <a:pt x="1355" y="928"/>
                      <a:pt x="1341" y="926"/>
                      <a:pt x="1325" y="921"/>
                    </a:cubicBezTo>
                    <a:cubicBezTo>
                      <a:pt x="1239" y="894"/>
                      <a:pt x="1170" y="833"/>
                      <a:pt x="1109" y="767"/>
                    </a:cubicBezTo>
                    <a:cubicBezTo>
                      <a:pt x="1026" y="677"/>
                      <a:pt x="957" y="575"/>
                      <a:pt x="889" y="473"/>
                    </a:cubicBezTo>
                    <a:cubicBezTo>
                      <a:pt x="821" y="371"/>
                      <a:pt x="754" y="267"/>
                      <a:pt x="692" y="161"/>
                    </a:cubicBezTo>
                    <a:lnTo>
                      <a:pt x="659" y="106"/>
                    </a:lnTo>
                    <a:lnTo>
                      <a:pt x="670" y="170"/>
                    </a:lnTo>
                    <a:cubicBezTo>
                      <a:pt x="689" y="273"/>
                      <a:pt x="687" y="473"/>
                      <a:pt x="556" y="473"/>
                    </a:cubicBezTo>
                    <a:cubicBezTo>
                      <a:pt x="544" y="473"/>
                      <a:pt x="531" y="472"/>
                      <a:pt x="516" y="468"/>
                    </a:cubicBezTo>
                    <a:cubicBezTo>
                      <a:pt x="385" y="421"/>
                      <a:pt x="285" y="310"/>
                      <a:pt x="188" y="212"/>
                    </a:cubicBezTo>
                    <a:cubicBezTo>
                      <a:pt x="124" y="144"/>
                      <a:pt x="63" y="72"/>
                      <a:pt x="0" y="1"/>
                    </a:cubicBezTo>
                    <a:close/>
                  </a:path>
                </a:pathLst>
              </a:custGeom>
              <a:solidFill>
                <a:srgbClr val="EFF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222;p31"/>
              <p:cNvSpPr/>
              <p:nvPr>
                <p:custDataLst>
                  <p:tags r:id="rId15"/>
                </p:custDataLst>
              </p:nvPr>
            </p:nvSpPr>
            <p:spPr>
              <a:xfrm>
                <a:off x="7330496" y="2325548"/>
                <a:ext cx="188657" cy="104715"/>
              </a:xfrm>
              <a:custGeom>
                <a:avLst/>
                <a:gdLst/>
                <a:ahLst/>
                <a:cxnLst/>
                <a:rect l="l" t="t" r="r" b="b"/>
                <a:pathLst>
                  <a:path w="2452" h="1361" extrusionOk="0">
                    <a:moveTo>
                      <a:pt x="1" y="1"/>
                    </a:moveTo>
                    <a:lnTo>
                      <a:pt x="1" y="1"/>
                    </a:lnTo>
                    <a:cubicBezTo>
                      <a:pt x="82" y="194"/>
                      <a:pt x="348" y="661"/>
                      <a:pt x="568" y="687"/>
                    </a:cubicBezTo>
                    <a:cubicBezTo>
                      <a:pt x="576" y="688"/>
                      <a:pt x="584" y="689"/>
                      <a:pt x="592" y="689"/>
                    </a:cubicBezTo>
                    <a:cubicBezTo>
                      <a:pt x="666" y="689"/>
                      <a:pt x="745" y="636"/>
                      <a:pt x="768" y="567"/>
                    </a:cubicBezTo>
                    <a:lnTo>
                      <a:pt x="768" y="567"/>
                    </a:lnTo>
                    <a:cubicBezTo>
                      <a:pt x="869" y="742"/>
                      <a:pt x="1010" y="892"/>
                      <a:pt x="1174" y="1007"/>
                    </a:cubicBezTo>
                    <a:cubicBezTo>
                      <a:pt x="1269" y="1070"/>
                      <a:pt x="1372" y="1137"/>
                      <a:pt x="1492" y="1137"/>
                    </a:cubicBezTo>
                    <a:cubicBezTo>
                      <a:pt x="1493" y="1137"/>
                      <a:pt x="1493" y="1137"/>
                      <a:pt x="1494" y="1137"/>
                    </a:cubicBezTo>
                    <a:cubicBezTo>
                      <a:pt x="1496" y="1137"/>
                      <a:pt x="1498" y="1137"/>
                      <a:pt x="1500" y="1137"/>
                    </a:cubicBezTo>
                    <a:cubicBezTo>
                      <a:pt x="1595" y="1137"/>
                      <a:pt x="1692" y="1059"/>
                      <a:pt x="1705" y="967"/>
                    </a:cubicBezTo>
                    <a:lnTo>
                      <a:pt x="1705" y="967"/>
                    </a:lnTo>
                    <a:cubicBezTo>
                      <a:pt x="1788" y="1088"/>
                      <a:pt x="1880" y="1208"/>
                      <a:pt x="2006" y="1288"/>
                    </a:cubicBezTo>
                    <a:cubicBezTo>
                      <a:pt x="2069" y="1331"/>
                      <a:pt x="2156" y="1360"/>
                      <a:pt x="2237" y="1360"/>
                    </a:cubicBezTo>
                    <a:cubicBezTo>
                      <a:pt x="2331" y="1360"/>
                      <a:pt x="2419" y="1320"/>
                      <a:pt x="2452" y="1217"/>
                    </a:cubicBezTo>
                    <a:lnTo>
                      <a:pt x="2452" y="1217"/>
                    </a:lnTo>
                    <a:cubicBezTo>
                      <a:pt x="2415" y="1311"/>
                      <a:pt x="2336" y="1348"/>
                      <a:pt x="2250" y="1348"/>
                    </a:cubicBezTo>
                    <a:cubicBezTo>
                      <a:pt x="2169" y="1348"/>
                      <a:pt x="2083" y="1316"/>
                      <a:pt x="2019" y="1269"/>
                    </a:cubicBezTo>
                    <a:cubicBezTo>
                      <a:pt x="1878" y="1175"/>
                      <a:pt x="1785" y="1029"/>
                      <a:pt x="1695" y="888"/>
                    </a:cubicBezTo>
                    <a:lnTo>
                      <a:pt x="1695" y="888"/>
                    </a:lnTo>
                    <a:cubicBezTo>
                      <a:pt x="1695" y="888"/>
                      <a:pt x="1695" y="887"/>
                      <a:pt x="1695" y="886"/>
                    </a:cubicBezTo>
                    <a:lnTo>
                      <a:pt x="1695" y="886"/>
                    </a:lnTo>
                    <a:lnTo>
                      <a:pt x="1694" y="887"/>
                    </a:lnTo>
                    <a:lnTo>
                      <a:pt x="1694" y="887"/>
                    </a:lnTo>
                    <a:cubicBezTo>
                      <a:pt x="1694" y="886"/>
                      <a:pt x="1694" y="886"/>
                      <a:pt x="1694" y="885"/>
                    </a:cubicBezTo>
                    <a:lnTo>
                      <a:pt x="1661" y="902"/>
                    </a:lnTo>
                    <a:cubicBezTo>
                      <a:pt x="1690" y="972"/>
                      <a:pt x="1633" y="1054"/>
                      <a:pt x="1567" y="1081"/>
                    </a:cubicBezTo>
                    <a:cubicBezTo>
                      <a:pt x="1544" y="1091"/>
                      <a:pt x="1518" y="1095"/>
                      <a:pt x="1492" y="1095"/>
                    </a:cubicBezTo>
                    <a:cubicBezTo>
                      <a:pt x="1302" y="1095"/>
                      <a:pt x="1060" y="872"/>
                      <a:pt x="950" y="752"/>
                    </a:cubicBezTo>
                    <a:cubicBezTo>
                      <a:pt x="879" y="671"/>
                      <a:pt x="819" y="582"/>
                      <a:pt x="768" y="488"/>
                    </a:cubicBezTo>
                    <a:lnTo>
                      <a:pt x="768" y="488"/>
                    </a:lnTo>
                    <a:cubicBezTo>
                      <a:pt x="767" y="486"/>
                      <a:pt x="766" y="483"/>
                      <a:pt x="764" y="480"/>
                    </a:cubicBezTo>
                    <a:lnTo>
                      <a:pt x="764" y="480"/>
                    </a:lnTo>
                    <a:lnTo>
                      <a:pt x="763" y="480"/>
                    </a:lnTo>
                    <a:lnTo>
                      <a:pt x="763" y="480"/>
                    </a:lnTo>
                    <a:cubicBezTo>
                      <a:pt x="763" y="480"/>
                      <a:pt x="763" y="479"/>
                      <a:pt x="762" y="479"/>
                    </a:cubicBezTo>
                    <a:lnTo>
                      <a:pt x="728" y="495"/>
                    </a:lnTo>
                    <a:cubicBezTo>
                      <a:pt x="762" y="574"/>
                      <a:pt x="668" y="654"/>
                      <a:pt x="590" y="654"/>
                    </a:cubicBezTo>
                    <a:cubicBezTo>
                      <a:pt x="584" y="654"/>
                      <a:pt x="578" y="654"/>
                      <a:pt x="572" y="653"/>
                    </a:cubicBezTo>
                    <a:cubicBezTo>
                      <a:pt x="475" y="641"/>
                      <a:pt x="401" y="565"/>
                      <a:pt x="338" y="495"/>
                    </a:cubicBezTo>
                    <a:cubicBezTo>
                      <a:pt x="205" y="346"/>
                      <a:pt x="90" y="181"/>
                      <a:pt x="1" y="1"/>
                    </a:cubicBezTo>
                    <a:close/>
                  </a:path>
                </a:pathLst>
              </a:custGeom>
              <a:solidFill>
                <a:srgbClr val="00B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223;p31"/>
              <p:cNvSpPr/>
              <p:nvPr>
                <p:custDataLst>
                  <p:tags r:id="rId16"/>
                </p:custDataLst>
              </p:nvPr>
            </p:nvSpPr>
            <p:spPr>
              <a:xfrm>
                <a:off x="7221242" y="2349630"/>
                <a:ext cx="49857" cy="61475"/>
              </a:xfrm>
              <a:custGeom>
                <a:avLst/>
                <a:gdLst/>
                <a:ahLst/>
                <a:cxnLst/>
                <a:rect l="l" t="t" r="r" b="b"/>
                <a:pathLst>
                  <a:path w="648" h="799" extrusionOk="0">
                    <a:moveTo>
                      <a:pt x="647" y="1"/>
                    </a:moveTo>
                    <a:lnTo>
                      <a:pt x="647" y="1"/>
                    </a:lnTo>
                    <a:cubicBezTo>
                      <a:pt x="351" y="182"/>
                      <a:pt x="117" y="471"/>
                      <a:pt x="0" y="799"/>
                    </a:cubicBezTo>
                    <a:cubicBezTo>
                      <a:pt x="173" y="499"/>
                      <a:pt x="389" y="230"/>
                      <a:pt x="647"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224;p31"/>
              <p:cNvSpPr/>
              <p:nvPr>
                <p:custDataLst>
                  <p:tags r:id="rId17"/>
                </p:custDataLst>
              </p:nvPr>
            </p:nvSpPr>
            <p:spPr>
              <a:xfrm>
                <a:off x="7350808" y="2712326"/>
                <a:ext cx="22313" cy="22390"/>
              </a:xfrm>
              <a:custGeom>
                <a:avLst/>
                <a:gdLst/>
                <a:ahLst/>
                <a:cxnLst/>
                <a:rect l="l" t="t" r="r" b="b"/>
                <a:pathLst>
                  <a:path w="290" h="291" extrusionOk="0">
                    <a:moveTo>
                      <a:pt x="146" y="1"/>
                    </a:moveTo>
                    <a:cubicBezTo>
                      <a:pt x="65" y="1"/>
                      <a:pt x="1" y="65"/>
                      <a:pt x="1" y="146"/>
                    </a:cubicBezTo>
                    <a:cubicBezTo>
                      <a:pt x="1" y="225"/>
                      <a:pt x="65" y="291"/>
                      <a:pt x="146" y="291"/>
                    </a:cubicBezTo>
                    <a:cubicBezTo>
                      <a:pt x="225" y="291"/>
                      <a:pt x="290" y="225"/>
                      <a:pt x="290" y="146"/>
                    </a:cubicBezTo>
                    <a:cubicBezTo>
                      <a:pt x="290" y="65"/>
                      <a:pt x="225" y="1"/>
                      <a:pt x="146" y="1"/>
                    </a:cubicBezTo>
                    <a:close/>
                  </a:path>
                </a:pathLst>
              </a:custGeom>
              <a:solidFill>
                <a:srgbClr val="00B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225;p31"/>
              <p:cNvSpPr/>
              <p:nvPr>
                <p:custDataLst>
                  <p:tags r:id="rId18"/>
                </p:custDataLst>
              </p:nvPr>
            </p:nvSpPr>
            <p:spPr>
              <a:xfrm>
                <a:off x="7250171" y="2075955"/>
                <a:ext cx="35392" cy="17081"/>
              </a:xfrm>
              <a:custGeom>
                <a:avLst/>
                <a:gdLst/>
                <a:ahLst/>
                <a:cxnLst/>
                <a:rect l="l" t="t" r="r" b="b"/>
                <a:pathLst>
                  <a:path w="460" h="222" extrusionOk="0">
                    <a:moveTo>
                      <a:pt x="324" y="0"/>
                    </a:moveTo>
                    <a:cubicBezTo>
                      <a:pt x="358" y="23"/>
                      <a:pt x="393" y="53"/>
                      <a:pt x="408" y="86"/>
                    </a:cubicBezTo>
                    <a:cubicBezTo>
                      <a:pt x="416" y="114"/>
                      <a:pt x="396" y="123"/>
                      <a:pt x="373" y="123"/>
                    </a:cubicBezTo>
                    <a:cubicBezTo>
                      <a:pt x="356" y="123"/>
                      <a:pt x="338" y="119"/>
                      <a:pt x="325" y="113"/>
                    </a:cubicBezTo>
                    <a:cubicBezTo>
                      <a:pt x="307" y="107"/>
                      <a:pt x="287" y="96"/>
                      <a:pt x="268" y="85"/>
                    </a:cubicBezTo>
                    <a:lnTo>
                      <a:pt x="268" y="85"/>
                    </a:lnTo>
                    <a:cubicBezTo>
                      <a:pt x="264" y="81"/>
                      <a:pt x="259" y="78"/>
                      <a:pt x="255" y="76"/>
                    </a:cubicBezTo>
                    <a:lnTo>
                      <a:pt x="255" y="77"/>
                    </a:lnTo>
                    <a:lnTo>
                      <a:pt x="255" y="77"/>
                    </a:lnTo>
                    <a:cubicBezTo>
                      <a:pt x="254" y="76"/>
                      <a:pt x="253" y="76"/>
                      <a:pt x="252" y="76"/>
                    </a:cubicBezTo>
                    <a:cubicBezTo>
                      <a:pt x="251" y="75"/>
                      <a:pt x="249" y="74"/>
                      <a:pt x="248" y="74"/>
                    </a:cubicBezTo>
                    <a:cubicBezTo>
                      <a:pt x="239" y="74"/>
                      <a:pt x="234" y="87"/>
                      <a:pt x="242" y="92"/>
                    </a:cubicBezTo>
                    <a:cubicBezTo>
                      <a:pt x="261" y="103"/>
                      <a:pt x="323" y="172"/>
                      <a:pt x="285" y="184"/>
                    </a:cubicBezTo>
                    <a:cubicBezTo>
                      <a:pt x="244" y="184"/>
                      <a:pt x="195" y="157"/>
                      <a:pt x="158" y="136"/>
                    </a:cubicBezTo>
                    <a:cubicBezTo>
                      <a:pt x="157" y="135"/>
                      <a:pt x="156" y="134"/>
                      <a:pt x="154" y="134"/>
                    </a:cubicBezTo>
                    <a:cubicBezTo>
                      <a:pt x="153" y="134"/>
                      <a:pt x="151" y="135"/>
                      <a:pt x="150" y="136"/>
                    </a:cubicBezTo>
                    <a:cubicBezTo>
                      <a:pt x="146" y="137"/>
                      <a:pt x="143" y="143"/>
                      <a:pt x="146" y="147"/>
                    </a:cubicBezTo>
                    <a:cubicBezTo>
                      <a:pt x="151" y="160"/>
                      <a:pt x="168" y="189"/>
                      <a:pt x="169" y="201"/>
                    </a:cubicBezTo>
                    <a:cubicBezTo>
                      <a:pt x="171" y="206"/>
                      <a:pt x="162" y="207"/>
                      <a:pt x="151" y="207"/>
                    </a:cubicBezTo>
                    <a:cubicBezTo>
                      <a:pt x="99" y="207"/>
                      <a:pt x="47" y="194"/>
                      <a:pt x="1" y="168"/>
                    </a:cubicBezTo>
                    <a:lnTo>
                      <a:pt x="1" y="168"/>
                    </a:lnTo>
                    <a:cubicBezTo>
                      <a:pt x="18" y="181"/>
                      <a:pt x="37" y="191"/>
                      <a:pt x="57" y="200"/>
                    </a:cubicBezTo>
                    <a:cubicBezTo>
                      <a:pt x="73" y="206"/>
                      <a:pt x="120" y="222"/>
                      <a:pt x="152" y="222"/>
                    </a:cubicBezTo>
                    <a:cubicBezTo>
                      <a:pt x="176" y="222"/>
                      <a:pt x="193" y="213"/>
                      <a:pt x="181" y="184"/>
                    </a:cubicBezTo>
                    <a:cubicBezTo>
                      <a:pt x="180" y="180"/>
                      <a:pt x="177" y="173"/>
                      <a:pt x="174" y="166"/>
                    </a:cubicBezTo>
                    <a:lnTo>
                      <a:pt x="174" y="166"/>
                    </a:lnTo>
                    <a:cubicBezTo>
                      <a:pt x="209" y="186"/>
                      <a:pt x="245" y="205"/>
                      <a:pt x="286" y="205"/>
                    </a:cubicBezTo>
                    <a:cubicBezTo>
                      <a:pt x="287" y="205"/>
                      <a:pt x="288" y="205"/>
                      <a:pt x="289" y="205"/>
                    </a:cubicBezTo>
                    <a:cubicBezTo>
                      <a:pt x="332" y="192"/>
                      <a:pt x="325" y="157"/>
                      <a:pt x="304" y="126"/>
                    </a:cubicBezTo>
                    <a:lnTo>
                      <a:pt x="304" y="126"/>
                    </a:lnTo>
                    <a:cubicBezTo>
                      <a:pt x="328" y="135"/>
                      <a:pt x="351" y="140"/>
                      <a:pt x="369" y="140"/>
                    </a:cubicBezTo>
                    <a:cubicBezTo>
                      <a:pt x="442" y="140"/>
                      <a:pt x="459" y="73"/>
                      <a:pt x="32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226;p31"/>
              <p:cNvSpPr/>
              <p:nvPr>
                <p:custDataLst>
                  <p:tags r:id="rId19"/>
                </p:custDataLst>
              </p:nvPr>
            </p:nvSpPr>
            <p:spPr>
              <a:xfrm>
                <a:off x="7294719" y="2101576"/>
                <a:ext cx="25390" cy="10156"/>
              </a:xfrm>
              <a:custGeom>
                <a:avLst/>
                <a:gdLst/>
                <a:ahLst/>
                <a:cxnLst/>
                <a:rect l="l" t="t" r="r" b="b"/>
                <a:pathLst>
                  <a:path w="330" h="132" extrusionOk="0">
                    <a:moveTo>
                      <a:pt x="274" y="0"/>
                    </a:moveTo>
                    <a:cubicBezTo>
                      <a:pt x="287" y="25"/>
                      <a:pt x="330" y="96"/>
                      <a:pt x="282" y="96"/>
                    </a:cubicBezTo>
                    <a:cubicBezTo>
                      <a:pt x="280" y="96"/>
                      <a:pt x="278" y="96"/>
                      <a:pt x="276" y="96"/>
                    </a:cubicBezTo>
                    <a:cubicBezTo>
                      <a:pt x="238" y="84"/>
                      <a:pt x="203" y="42"/>
                      <a:pt x="168" y="18"/>
                    </a:cubicBezTo>
                    <a:cubicBezTo>
                      <a:pt x="165" y="16"/>
                      <a:pt x="163" y="15"/>
                      <a:pt x="161" y="15"/>
                    </a:cubicBezTo>
                    <a:cubicBezTo>
                      <a:pt x="153" y="15"/>
                      <a:pt x="147" y="25"/>
                      <a:pt x="153" y="32"/>
                    </a:cubicBezTo>
                    <a:lnTo>
                      <a:pt x="153" y="32"/>
                    </a:lnTo>
                    <a:lnTo>
                      <a:pt x="152" y="33"/>
                    </a:lnTo>
                    <a:cubicBezTo>
                      <a:pt x="155" y="35"/>
                      <a:pt x="157" y="37"/>
                      <a:pt x="160" y="39"/>
                    </a:cubicBezTo>
                    <a:lnTo>
                      <a:pt x="160" y="39"/>
                    </a:lnTo>
                    <a:cubicBezTo>
                      <a:pt x="177" y="59"/>
                      <a:pt x="189" y="83"/>
                      <a:pt x="194" y="109"/>
                    </a:cubicBezTo>
                    <a:lnTo>
                      <a:pt x="194" y="109"/>
                    </a:lnTo>
                    <a:cubicBezTo>
                      <a:pt x="190" y="111"/>
                      <a:pt x="185" y="111"/>
                      <a:pt x="180" y="111"/>
                    </a:cubicBezTo>
                    <a:cubicBezTo>
                      <a:pt x="154" y="111"/>
                      <a:pt x="122" y="87"/>
                      <a:pt x="99" y="74"/>
                    </a:cubicBezTo>
                    <a:cubicBezTo>
                      <a:pt x="65" y="52"/>
                      <a:pt x="32" y="27"/>
                      <a:pt x="1" y="0"/>
                    </a:cubicBezTo>
                    <a:lnTo>
                      <a:pt x="1" y="0"/>
                    </a:lnTo>
                    <a:cubicBezTo>
                      <a:pt x="50" y="53"/>
                      <a:pt x="104" y="112"/>
                      <a:pt x="175" y="132"/>
                    </a:cubicBezTo>
                    <a:cubicBezTo>
                      <a:pt x="177" y="132"/>
                      <a:pt x="179" y="132"/>
                      <a:pt x="182" y="132"/>
                    </a:cubicBezTo>
                    <a:cubicBezTo>
                      <a:pt x="195" y="132"/>
                      <a:pt x="214" y="129"/>
                      <a:pt x="215" y="115"/>
                    </a:cubicBezTo>
                    <a:cubicBezTo>
                      <a:pt x="213" y="101"/>
                      <a:pt x="210" y="86"/>
                      <a:pt x="205" y="73"/>
                    </a:cubicBezTo>
                    <a:lnTo>
                      <a:pt x="205" y="73"/>
                    </a:lnTo>
                    <a:cubicBezTo>
                      <a:pt x="205" y="74"/>
                      <a:pt x="206" y="74"/>
                      <a:pt x="207" y="75"/>
                    </a:cubicBezTo>
                    <a:cubicBezTo>
                      <a:pt x="225" y="89"/>
                      <a:pt x="244" y="106"/>
                      <a:pt x="271" y="111"/>
                    </a:cubicBezTo>
                    <a:cubicBezTo>
                      <a:pt x="273" y="111"/>
                      <a:pt x="276" y="111"/>
                      <a:pt x="278" y="111"/>
                    </a:cubicBezTo>
                    <a:cubicBezTo>
                      <a:pt x="297" y="111"/>
                      <a:pt x="318" y="98"/>
                      <a:pt x="316" y="78"/>
                    </a:cubicBezTo>
                    <a:cubicBezTo>
                      <a:pt x="309" y="48"/>
                      <a:pt x="292" y="22"/>
                      <a:pt x="2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227;p31"/>
              <p:cNvSpPr/>
              <p:nvPr>
                <p:custDataLst>
                  <p:tags r:id="rId20"/>
                </p:custDataLst>
              </p:nvPr>
            </p:nvSpPr>
            <p:spPr>
              <a:xfrm>
                <a:off x="7319648" y="2126197"/>
                <a:ext cx="19927" cy="12541"/>
              </a:xfrm>
              <a:custGeom>
                <a:avLst/>
                <a:gdLst/>
                <a:ahLst/>
                <a:cxnLst/>
                <a:rect l="l" t="t" r="r" b="b"/>
                <a:pathLst>
                  <a:path w="259" h="163" extrusionOk="0">
                    <a:moveTo>
                      <a:pt x="219" y="0"/>
                    </a:moveTo>
                    <a:lnTo>
                      <a:pt x="219" y="0"/>
                    </a:lnTo>
                    <a:cubicBezTo>
                      <a:pt x="234" y="42"/>
                      <a:pt x="243" y="87"/>
                      <a:pt x="242" y="131"/>
                    </a:cubicBezTo>
                    <a:cubicBezTo>
                      <a:pt x="240" y="142"/>
                      <a:pt x="233" y="146"/>
                      <a:pt x="225" y="146"/>
                    </a:cubicBezTo>
                    <a:cubicBezTo>
                      <a:pt x="201" y="146"/>
                      <a:pt x="163" y="114"/>
                      <a:pt x="153" y="99"/>
                    </a:cubicBezTo>
                    <a:cubicBezTo>
                      <a:pt x="139" y="82"/>
                      <a:pt x="126" y="63"/>
                      <a:pt x="114" y="43"/>
                    </a:cubicBezTo>
                    <a:lnTo>
                      <a:pt x="114" y="43"/>
                    </a:lnTo>
                    <a:cubicBezTo>
                      <a:pt x="112" y="38"/>
                      <a:pt x="109" y="32"/>
                      <a:pt x="106" y="26"/>
                    </a:cubicBezTo>
                    <a:lnTo>
                      <a:pt x="105" y="27"/>
                    </a:lnTo>
                    <a:lnTo>
                      <a:pt x="105" y="27"/>
                    </a:lnTo>
                    <a:cubicBezTo>
                      <a:pt x="105" y="27"/>
                      <a:pt x="105" y="27"/>
                      <a:pt x="104" y="26"/>
                    </a:cubicBezTo>
                    <a:cubicBezTo>
                      <a:pt x="102" y="23"/>
                      <a:pt x="99" y="21"/>
                      <a:pt x="96" y="21"/>
                    </a:cubicBezTo>
                    <a:cubicBezTo>
                      <a:pt x="90" y="21"/>
                      <a:pt x="82" y="29"/>
                      <a:pt x="87" y="37"/>
                    </a:cubicBezTo>
                    <a:cubicBezTo>
                      <a:pt x="98" y="61"/>
                      <a:pt x="117" y="95"/>
                      <a:pt x="113" y="120"/>
                    </a:cubicBezTo>
                    <a:cubicBezTo>
                      <a:pt x="110" y="125"/>
                      <a:pt x="103" y="129"/>
                      <a:pt x="96" y="129"/>
                    </a:cubicBezTo>
                    <a:cubicBezTo>
                      <a:pt x="95" y="129"/>
                      <a:pt x="94" y="129"/>
                      <a:pt x="93" y="129"/>
                    </a:cubicBezTo>
                    <a:cubicBezTo>
                      <a:pt x="55" y="118"/>
                      <a:pt x="21" y="80"/>
                      <a:pt x="0" y="46"/>
                    </a:cubicBezTo>
                    <a:lnTo>
                      <a:pt x="0" y="46"/>
                    </a:lnTo>
                    <a:cubicBezTo>
                      <a:pt x="8" y="66"/>
                      <a:pt x="20" y="85"/>
                      <a:pt x="35" y="102"/>
                    </a:cubicBezTo>
                    <a:cubicBezTo>
                      <a:pt x="50" y="119"/>
                      <a:pt x="76" y="143"/>
                      <a:pt x="100" y="143"/>
                    </a:cubicBezTo>
                    <a:cubicBezTo>
                      <a:pt x="110" y="143"/>
                      <a:pt x="120" y="139"/>
                      <a:pt x="128" y="129"/>
                    </a:cubicBezTo>
                    <a:cubicBezTo>
                      <a:pt x="133" y="121"/>
                      <a:pt x="134" y="114"/>
                      <a:pt x="133" y="108"/>
                    </a:cubicBezTo>
                    <a:cubicBezTo>
                      <a:pt x="132" y="107"/>
                      <a:pt x="132" y="107"/>
                      <a:pt x="132" y="106"/>
                    </a:cubicBezTo>
                    <a:lnTo>
                      <a:pt x="132" y="106"/>
                    </a:lnTo>
                    <a:cubicBezTo>
                      <a:pt x="134" y="109"/>
                      <a:pt x="137" y="111"/>
                      <a:pt x="139" y="114"/>
                    </a:cubicBezTo>
                    <a:cubicBezTo>
                      <a:pt x="159" y="135"/>
                      <a:pt x="190" y="163"/>
                      <a:pt x="222" y="163"/>
                    </a:cubicBezTo>
                    <a:cubicBezTo>
                      <a:pt x="231" y="163"/>
                      <a:pt x="239" y="161"/>
                      <a:pt x="247" y="157"/>
                    </a:cubicBezTo>
                    <a:cubicBezTo>
                      <a:pt x="256" y="150"/>
                      <a:pt x="259" y="139"/>
                      <a:pt x="259" y="131"/>
                    </a:cubicBezTo>
                    <a:cubicBezTo>
                      <a:pt x="255" y="85"/>
                      <a:pt x="240" y="41"/>
                      <a:pt x="21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228;p31"/>
              <p:cNvSpPr/>
              <p:nvPr>
                <p:custDataLst>
                  <p:tags r:id="rId21"/>
                </p:custDataLst>
              </p:nvPr>
            </p:nvSpPr>
            <p:spPr>
              <a:xfrm>
                <a:off x="7285486" y="2231681"/>
                <a:ext cx="14849" cy="28776"/>
              </a:xfrm>
              <a:custGeom>
                <a:avLst/>
                <a:gdLst/>
                <a:ahLst/>
                <a:cxnLst/>
                <a:rect l="l" t="t" r="r" b="b"/>
                <a:pathLst>
                  <a:path w="193" h="374" extrusionOk="0">
                    <a:moveTo>
                      <a:pt x="193" y="1"/>
                    </a:moveTo>
                    <a:lnTo>
                      <a:pt x="193" y="1"/>
                    </a:lnTo>
                    <a:cubicBezTo>
                      <a:pt x="136" y="26"/>
                      <a:pt x="87" y="67"/>
                      <a:pt x="51" y="116"/>
                    </a:cubicBezTo>
                    <a:cubicBezTo>
                      <a:pt x="32" y="140"/>
                      <a:pt x="1" y="188"/>
                      <a:pt x="40" y="209"/>
                    </a:cubicBezTo>
                    <a:cubicBezTo>
                      <a:pt x="53" y="214"/>
                      <a:pt x="66" y="216"/>
                      <a:pt x="78" y="216"/>
                    </a:cubicBezTo>
                    <a:cubicBezTo>
                      <a:pt x="82" y="216"/>
                      <a:pt x="87" y="216"/>
                      <a:pt x="91" y="215"/>
                    </a:cubicBezTo>
                    <a:lnTo>
                      <a:pt x="91" y="215"/>
                    </a:lnTo>
                    <a:cubicBezTo>
                      <a:pt x="83" y="223"/>
                      <a:pt x="76" y="230"/>
                      <a:pt x="69" y="237"/>
                    </a:cubicBezTo>
                    <a:cubicBezTo>
                      <a:pt x="46" y="267"/>
                      <a:pt x="1" y="303"/>
                      <a:pt x="18" y="346"/>
                    </a:cubicBezTo>
                    <a:cubicBezTo>
                      <a:pt x="28" y="366"/>
                      <a:pt x="47" y="373"/>
                      <a:pt x="67" y="373"/>
                    </a:cubicBezTo>
                    <a:cubicBezTo>
                      <a:pt x="89" y="373"/>
                      <a:pt x="113" y="364"/>
                      <a:pt x="129" y="354"/>
                    </a:cubicBezTo>
                    <a:lnTo>
                      <a:pt x="129" y="354"/>
                    </a:lnTo>
                    <a:cubicBezTo>
                      <a:pt x="112" y="360"/>
                      <a:pt x="93" y="367"/>
                      <a:pt x="76" y="367"/>
                    </a:cubicBezTo>
                    <a:cubicBezTo>
                      <a:pt x="68" y="367"/>
                      <a:pt x="61" y="365"/>
                      <a:pt x="54" y="363"/>
                    </a:cubicBezTo>
                    <a:cubicBezTo>
                      <a:pt x="9" y="345"/>
                      <a:pt x="31" y="306"/>
                      <a:pt x="57" y="280"/>
                    </a:cubicBezTo>
                    <a:cubicBezTo>
                      <a:pt x="82" y="251"/>
                      <a:pt x="110" y="224"/>
                      <a:pt x="141" y="199"/>
                    </a:cubicBezTo>
                    <a:cubicBezTo>
                      <a:pt x="149" y="192"/>
                      <a:pt x="143" y="181"/>
                      <a:pt x="134" y="181"/>
                    </a:cubicBezTo>
                    <a:cubicBezTo>
                      <a:pt x="133" y="181"/>
                      <a:pt x="131" y="181"/>
                      <a:pt x="129" y="182"/>
                    </a:cubicBezTo>
                    <a:cubicBezTo>
                      <a:pt x="128" y="183"/>
                      <a:pt x="128" y="183"/>
                      <a:pt x="127" y="183"/>
                    </a:cubicBezTo>
                    <a:lnTo>
                      <a:pt x="127" y="183"/>
                    </a:lnTo>
                    <a:lnTo>
                      <a:pt x="126" y="182"/>
                    </a:lnTo>
                    <a:cubicBezTo>
                      <a:pt x="125" y="183"/>
                      <a:pt x="123" y="185"/>
                      <a:pt x="122" y="186"/>
                    </a:cubicBezTo>
                    <a:lnTo>
                      <a:pt x="122" y="186"/>
                    </a:lnTo>
                    <a:cubicBezTo>
                      <a:pt x="108" y="192"/>
                      <a:pt x="91" y="197"/>
                      <a:pt x="75" y="197"/>
                    </a:cubicBezTo>
                    <a:cubicBezTo>
                      <a:pt x="66" y="197"/>
                      <a:pt x="58" y="196"/>
                      <a:pt x="51" y="193"/>
                    </a:cubicBezTo>
                    <a:cubicBezTo>
                      <a:pt x="29" y="179"/>
                      <a:pt x="57" y="145"/>
                      <a:pt x="67" y="127"/>
                    </a:cubicBezTo>
                    <a:cubicBezTo>
                      <a:pt x="98" y="77"/>
                      <a:pt x="142" y="33"/>
                      <a:pt x="1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229;p31"/>
              <p:cNvSpPr/>
              <p:nvPr>
                <p:custDataLst>
                  <p:tags r:id="rId22"/>
                </p:custDataLst>
              </p:nvPr>
            </p:nvSpPr>
            <p:spPr>
              <a:xfrm>
                <a:off x="7232475" y="2276153"/>
                <a:ext cx="34546" cy="16542"/>
              </a:xfrm>
              <a:custGeom>
                <a:avLst/>
                <a:gdLst/>
                <a:ahLst/>
                <a:cxnLst/>
                <a:rect l="l" t="t" r="r" b="b"/>
                <a:pathLst>
                  <a:path w="449" h="215" extrusionOk="0">
                    <a:moveTo>
                      <a:pt x="449" y="0"/>
                    </a:moveTo>
                    <a:lnTo>
                      <a:pt x="449" y="0"/>
                    </a:lnTo>
                    <a:cubicBezTo>
                      <a:pt x="417" y="59"/>
                      <a:pt x="377" y="120"/>
                      <a:pt x="326" y="164"/>
                    </a:cubicBezTo>
                    <a:cubicBezTo>
                      <a:pt x="313" y="174"/>
                      <a:pt x="297" y="181"/>
                      <a:pt x="282" y="181"/>
                    </a:cubicBezTo>
                    <a:cubicBezTo>
                      <a:pt x="276" y="181"/>
                      <a:pt x="269" y="180"/>
                      <a:pt x="263" y="177"/>
                    </a:cubicBezTo>
                    <a:cubicBezTo>
                      <a:pt x="258" y="173"/>
                      <a:pt x="257" y="169"/>
                      <a:pt x="257" y="162"/>
                    </a:cubicBezTo>
                    <a:cubicBezTo>
                      <a:pt x="258" y="131"/>
                      <a:pt x="264" y="101"/>
                      <a:pt x="275" y="72"/>
                    </a:cubicBezTo>
                    <a:lnTo>
                      <a:pt x="275" y="72"/>
                    </a:lnTo>
                    <a:cubicBezTo>
                      <a:pt x="276" y="71"/>
                      <a:pt x="277" y="69"/>
                      <a:pt x="278" y="67"/>
                    </a:cubicBezTo>
                    <a:lnTo>
                      <a:pt x="277" y="67"/>
                    </a:lnTo>
                    <a:lnTo>
                      <a:pt x="277" y="67"/>
                    </a:lnTo>
                    <a:cubicBezTo>
                      <a:pt x="277" y="66"/>
                      <a:pt x="278" y="65"/>
                      <a:pt x="278" y="64"/>
                    </a:cubicBezTo>
                    <a:cubicBezTo>
                      <a:pt x="281" y="56"/>
                      <a:pt x="275" y="50"/>
                      <a:pt x="268" y="50"/>
                    </a:cubicBezTo>
                    <a:cubicBezTo>
                      <a:pt x="265" y="50"/>
                      <a:pt x="262" y="51"/>
                      <a:pt x="260" y="55"/>
                    </a:cubicBezTo>
                    <a:cubicBezTo>
                      <a:pt x="221" y="115"/>
                      <a:pt x="177" y="187"/>
                      <a:pt x="102" y="196"/>
                    </a:cubicBezTo>
                    <a:cubicBezTo>
                      <a:pt x="92" y="175"/>
                      <a:pt x="99" y="140"/>
                      <a:pt x="105" y="114"/>
                    </a:cubicBezTo>
                    <a:lnTo>
                      <a:pt x="105" y="114"/>
                    </a:lnTo>
                    <a:cubicBezTo>
                      <a:pt x="106" y="111"/>
                      <a:pt x="108" y="109"/>
                      <a:pt x="109" y="107"/>
                    </a:cubicBezTo>
                    <a:lnTo>
                      <a:pt x="107" y="106"/>
                    </a:lnTo>
                    <a:lnTo>
                      <a:pt x="107" y="106"/>
                    </a:lnTo>
                    <a:cubicBezTo>
                      <a:pt x="107" y="106"/>
                      <a:pt x="107" y="106"/>
                      <a:pt x="107" y="106"/>
                    </a:cubicBezTo>
                    <a:cubicBezTo>
                      <a:pt x="109" y="104"/>
                      <a:pt x="107" y="100"/>
                      <a:pt x="105" y="99"/>
                    </a:cubicBezTo>
                    <a:cubicBezTo>
                      <a:pt x="104" y="98"/>
                      <a:pt x="103" y="98"/>
                      <a:pt x="102" y="98"/>
                    </a:cubicBezTo>
                    <a:cubicBezTo>
                      <a:pt x="100" y="98"/>
                      <a:pt x="98" y="99"/>
                      <a:pt x="96" y="101"/>
                    </a:cubicBezTo>
                    <a:cubicBezTo>
                      <a:pt x="76" y="143"/>
                      <a:pt x="42" y="183"/>
                      <a:pt x="0" y="209"/>
                    </a:cubicBezTo>
                    <a:cubicBezTo>
                      <a:pt x="32" y="194"/>
                      <a:pt x="62" y="170"/>
                      <a:pt x="86" y="141"/>
                    </a:cubicBezTo>
                    <a:lnTo>
                      <a:pt x="86" y="141"/>
                    </a:lnTo>
                    <a:cubicBezTo>
                      <a:pt x="79" y="175"/>
                      <a:pt x="77" y="215"/>
                      <a:pt x="106" y="215"/>
                    </a:cubicBezTo>
                    <a:cubicBezTo>
                      <a:pt x="110" y="215"/>
                      <a:pt x="116" y="213"/>
                      <a:pt x="123" y="211"/>
                    </a:cubicBezTo>
                    <a:cubicBezTo>
                      <a:pt x="172" y="198"/>
                      <a:pt x="210" y="163"/>
                      <a:pt x="241" y="122"/>
                    </a:cubicBezTo>
                    <a:lnTo>
                      <a:pt x="241" y="122"/>
                    </a:lnTo>
                    <a:cubicBezTo>
                      <a:pt x="238" y="141"/>
                      <a:pt x="237" y="160"/>
                      <a:pt x="241" y="179"/>
                    </a:cubicBezTo>
                    <a:cubicBezTo>
                      <a:pt x="250" y="194"/>
                      <a:pt x="264" y="200"/>
                      <a:pt x="279" y="200"/>
                    </a:cubicBezTo>
                    <a:cubicBezTo>
                      <a:pt x="300" y="200"/>
                      <a:pt x="322" y="189"/>
                      <a:pt x="335" y="177"/>
                    </a:cubicBezTo>
                    <a:cubicBezTo>
                      <a:pt x="387" y="128"/>
                      <a:pt x="423" y="64"/>
                      <a:pt x="44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230;p31"/>
              <p:cNvSpPr/>
              <p:nvPr>
                <p:custDataLst>
                  <p:tags r:id="rId23"/>
                </p:custDataLst>
              </p:nvPr>
            </p:nvSpPr>
            <p:spPr>
              <a:xfrm>
                <a:off x="7212701" y="2329703"/>
                <a:ext cx="23928" cy="30084"/>
              </a:xfrm>
              <a:custGeom>
                <a:avLst/>
                <a:gdLst/>
                <a:ahLst/>
                <a:cxnLst/>
                <a:rect l="l" t="t" r="r" b="b"/>
                <a:pathLst>
                  <a:path w="311" h="391" extrusionOk="0">
                    <a:moveTo>
                      <a:pt x="307" y="0"/>
                    </a:moveTo>
                    <a:cubicBezTo>
                      <a:pt x="304" y="66"/>
                      <a:pt x="290" y="133"/>
                      <a:pt x="266" y="191"/>
                    </a:cubicBezTo>
                    <a:cubicBezTo>
                      <a:pt x="257" y="205"/>
                      <a:pt x="247" y="215"/>
                      <a:pt x="235" y="219"/>
                    </a:cubicBezTo>
                    <a:cubicBezTo>
                      <a:pt x="231" y="220"/>
                      <a:pt x="228" y="221"/>
                      <a:pt x="225" y="221"/>
                    </a:cubicBezTo>
                    <a:cubicBezTo>
                      <a:pt x="188" y="221"/>
                      <a:pt x="184" y="145"/>
                      <a:pt x="183" y="116"/>
                    </a:cubicBezTo>
                    <a:cubicBezTo>
                      <a:pt x="183" y="109"/>
                      <a:pt x="177" y="106"/>
                      <a:pt x="172" y="106"/>
                    </a:cubicBezTo>
                    <a:cubicBezTo>
                      <a:pt x="168" y="106"/>
                      <a:pt x="163" y="108"/>
                      <a:pt x="163" y="113"/>
                    </a:cubicBezTo>
                    <a:cubicBezTo>
                      <a:pt x="162" y="113"/>
                      <a:pt x="162" y="114"/>
                      <a:pt x="162" y="114"/>
                    </a:cubicBezTo>
                    <a:lnTo>
                      <a:pt x="162" y="114"/>
                    </a:lnTo>
                    <a:lnTo>
                      <a:pt x="162" y="114"/>
                    </a:lnTo>
                    <a:lnTo>
                      <a:pt x="162" y="114"/>
                    </a:lnTo>
                    <a:cubicBezTo>
                      <a:pt x="162" y="114"/>
                      <a:pt x="162" y="115"/>
                      <a:pt x="162" y="116"/>
                    </a:cubicBezTo>
                    <a:lnTo>
                      <a:pt x="162" y="116"/>
                    </a:lnTo>
                    <a:cubicBezTo>
                      <a:pt x="141" y="174"/>
                      <a:pt x="156" y="245"/>
                      <a:pt x="111" y="293"/>
                    </a:cubicBezTo>
                    <a:cubicBezTo>
                      <a:pt x="106" y="300"/>
                      <a:pt x="99" y="304"/>
                      <a:pt x="92" y="304"/>
                    </a:cubicBezTo>
                    <a:cubicBezTo>
                      <a:pt x="90" y="304"/>
                      <a:pt x="88" y="303"/>
                      <a:pt x="86" y="303"/>
                    </a:cubicBezTo>
                    <a:cubicBezTo>
                      <a:pt x="65" y="292"/>
                      <a:pt x="70" y="260"/>
                      <a:pt x="59" y="239"/>
                    </a:cubicBezTo>
                    <a:cubicBezTo>
                      <a:pt x="58" y="236"/>
                      <a:pt x="55" y="235"/>
                      <a:pt x="53" y="235"/>
                    </a:cubicBezTo>
                    <a:cubicBezTo>
                      <a:pt x="49" y="236"/>
                      <a:pt x="47" y="239"/>
                      <a:pt x="47" y="243"/>
                    </a:cubicBezTo>
                    <a:cubicBezTo>
                      <a:pt x="52" y="294"/>
                      <a:pt x="34" y="348"/>
                      <a:pt x="1" y="390"/>
                    </a:cubicBezTo>
                    <a:cubicBezTo>
                      <a:pt x="28" y="364"/>
                      <a:pt x="48" y="329"/>
                      <a:pt x="56" y="291"/>
                    </a:cubicBezTo>
                    <a:lnTo>
                      <a:pt x="56" y="291"/>
                    </a:lnTo>
                    <a:cubicBezTo>
                      <a:pt x="62" y="309"/>
                      <a:pt x="77" y="321"/>
                      <a:pt x="94" y="321"/>
                    </a:cubicBezTo>
                    <a:cubicBezTo>
                      <a:pt x="104" y="321"/>
                      <a:pt x="115" y="316"/>
                      <a:pt x="125" y="306"/>
                    </a:cubicBezTo>
                    <a:cubicBezTo>
                      <a:pt x="158" y="272"/>
                      <a:pt x="164" y="226"/>
                      <a:pt x="170" y="181"/>
                    </a:cubicBezTo>
                    <a:lnTo>
                      <a:pt x="170" y="181"/>
                    </a:lnTo>
                    <a:cubicBezTo>
                      <a:pt x="178" y="211"/>
                      <a:pt x="194" y="237"/>
                      <a:pt x="222" y="237"/>
                    </a:cubicBezTo>
                    <a:cubicBezTo>
                      <a:pt x="227" y="237"/>
                      <a:pt x="232" y="236"/>
                      <a:pt x="238" y="235"/>
                    </a:cubicBezTo>
                    <a:cubicBezTo>
                      <a:pt x="303" y="209"/>
                      <a:pt x="311" y="62"/>
                      <a:pt x="3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231;p31"/>
              <p:cNvSpPr/>
              <p:nvPr>
                <p:custDataLst>
                  <p:tags r:id="rId24"/>
                </p:custDataLst>
              </p:nvPr>
            </p:nvSpPr>
            <p:spPr>
              <a:xfrm>
                <a:off x="7244939" y="2421877"/>
                <a:ext cx="16850" cy="41086"/>
              </a:xfrm>
              <a:custGeom>
                <a:avLst/>
                <a:gdLst/>
                <a:ahLst/>
                <a:cxnLst/>
                <a:rect l="l" t="t" r="r" b="b"/>
                <a:pathLst>
                  <a:path w="219" h="534" extrusionOk="0">
                    <a:moveTo>
                      <a:pt x="140" y="0"/>
                    </a:moveTo>
                    <a:cubicBezTo>
                      <a:pt x="168" y="53"/>
                      <a:pt x="207" y="114"/>
                      <a:pt x="204" y="173"/>
                    </a:cubicBezTo>
                    <a:cubicBezTo>
                      <a:pt x="200" y="190"/>
                      <a:pt x="190" y="197"/>
                      <a:pt x="176" y="197"/>
                    </a:cubicBezTo>
                    <a:cubicBezTo>
                      <a:pt x="140" y="197"/>
                      <a:pt x="81" y="152"/>
                      <a:pt x="63" y="135"/>
                    </a:cubicBezTo>
                    <a:cubicBezTo>
                      <a:pt x="60" y="133"/>
                      <a:pt x="58" y="132"/>
                      <a:pt x="56" y="132"/>
                    </a:cubicBezTo>
                    <a:cubicBezTo>
                      <a:pt x="48" y="132"/>
                      <a:pt x="42" y="141"/>
                      <a:pt x="47" y="147"/>
                    </a:cubicBezTo>
                    <a:cubicBezTo>
                      <a:pt x="77" y="189"/>
                      <a:pt x="105" y="239"/>
                      <a:pt x="113" y="288"/>
                    </a:cubicBezTo>
                    <a:cubicBezTo>
                      <a:pt x="115" y="312"/>
                      <a:pt x="102" y="337"/>
                      <a:pt x="79" y="338"/>
                    </a:cubicBezTo>
                    <a:cubicBezTo>
                      <a:pt x="78" y="338"/>
                      <a:pt x="77" y="338"/>
                      <a:pt x="76" y="338"/>
                    </a:cubicBezTo>
                    <a:cubicBezTo>
                      <a:pt x="58" y="338"/>
                      <a:pt x="39" y="324"/>
                      <a:pt x="22" y="309"/>
                    </a:cubicBezTo>
                    <a:lnTo>
                      <a:pt x="22" y="309"/>
                    </a:lnTo>
                    <a:cubicBezTo>
                      <a:pt x="21" y="308"/>
                      <a:pt x="21" y="307"/>
                      <a:pt x="20" y="306"/>
                    </a:cubicBezTo>
                    <a:lnTo>
                      <a:pt x="19" y="306"/>
                    </a:lnTo>
                    <a:lnTo>
                      <a:pt x="19" y="306"/>
                    </a:lnTo>
                    <a:cubicBezTo>
                      <a:pt x="19" y="306"/>
                      <a:pt x="18" y="305"/>
                      <a:pt x="17" y="304"/>
                    </a:cubicBezTo>
                    <a:cubicBezTo>
                      <a:pt x="15" y="303"/>
                      <a:pt x="14" y="302"/>
                      <a:pt x="12" y="302"/>
                    </a:cubicBezTo>
                    <a:cubicBezTo>
                      <a:pt x="6" y="302"/>
                      <a:pt x="0" y="310"/>
                      <a:pt x="5" y="316"/>
                    </a:cubicBezTo>
                    <a:cubicBezTo>
                      <a:pt x="55" y="375"/>
                      <a:pt x="66" y="463"/>
                      <a:pt x="35" y="533"/>
                    </a:cubicBezTo>
                    <a:cubicBezTo>
                      <a:pt x="68" y="479"/>
                      <a:pt x="70" y="407"/>
                      <a:pt x="44" y="347"/>
                    </a:cubicBezTo>
                    <a:lnTo>
                      <a:pt x="44" y="347"/>
                    </a:lnTo>
                    <a:cubicBezTo>
                      <a:pt x="56" y="354"/>
                      <a:pt x="69" y="358"/>
                      <a:pt x="81" y="358"/>
                    </a:cubicBezTo>
                    <a:cubicBezTo>
                      <a:pt x="97" y="358"/>
                      <a:pt x="112" y="351"/>
                      <a:pt x="123" y="333"/>
                    </a:cubicBezTo>
                    <a:cubicBezTo>
                      <a:pt x="131" y="320"/>
                      <a:pt x="135" y="303"/>
                      <a:pt x="134" y="288"/>
                    </a:cubicBezTo>
                    <a:cubicBezTo>
                      <a:pt x="129" y="251"/>
                      <a:pt x="115" y="217"/>
                      <a:pt x="96" y="185"/>
                    </a:cubicBezTo>
                    <a:lnTo>
                      <a:pt x="96" y="185"/>
                    </a:lnTo>
                    <a:cubicBezTo>
                      <a:pt x="122" y="201"/>
                      <a:pt x="151" y="215"/>
                      <a:pt x="175" y="215"/>
                    </a:cubicBezTo>
                    <a:cubicBezTo>
                      <a:pt x="196" y="215"/>
                      <a:pt x="213" y="204"/>
                      <a:pt x="218" y="175"/>
                    </a:cubicBezTo>
                    <a:cubicBezTo>
                      <a:pt x="218" y="110"/>
                      <a:pt x="176" y="52"/>
                      <a:pt x="14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232;p31"/>
              <p:cNvSpPr/>
              <p:nvPr>
                <p:custDataLst>
                  <p:tags r:id="rId25"/>
                </p:custDataLst>
              </p:nvPr>
            </p:nvSpPr>
            <p:spPr>
              <a:xfrm>
                <a:off x="7277408" y="2460809"/>
                <a:ext cx="19620" cy="35623"/>
              </a:xfrm>
              <a:custGeom>
                <a:avLst/>
                <a:gdLst/>
                <a:ahLst/>
                <a:cxnLst/>
                <a:rect l="l" t="t" r="r" b="b"/>
                <a:pathLst>
                  <a:path w="255" h="463" extrusionOk="0">
                    <a:moveTo>
                      <a:pt x="139" y="0"/>
                    </a:moveTo>
                    <a:cubicBezTo>
                      <a:pt x="177" y="38"/>
                      <a:pt x="203" y="89"/>
                      <a:pt x="208" y="142"/>
                    </a:cubicBezTo>
                    <a:cubicBezTo>
                      <a:pt x="209" y="155"/>
                      <a:pt x="205" y="165"/>
                      <a:pt x="196" y="171"/>
                    </a:cubicBezTo>
                    <a:cubicBezTo>
                      <a:pt x="187" y="177"/>
                      <a:pt x="178" y="179"/>
                      <a:pt x="170" y="179"/>
                    </a:cubicBezTo>
                    <a:cubicBezTo>
                      <a:pt x="150" y="179"/>
                      <a:pt x="131" y="167"/>
                      <a:pt x="115" y="153"/>
                    </a:cubicBezTo>
                    <a:lnTo>
                      <a:pt x="115" y="153"/>
                    </a:lnTo>
                    <a:cubicBezTo>
                      <a:pt x="110" y="148"/>
                      <a:pt x="105" y="143"/>
                      <a:pt x="101" y="138"/>
                    </a:cubicBezTo>
                    <a:lnTo>
                      <a:pt x="100" y="139"/>
                    </a:lnTo>
                    <a:lnTo>
                      <a:pt x="100" y="139"/>
                    </a:lnTo>
                    <a:cubicBezTo>
                      <a:pt x="98" y="138"/>
                      <a:pt x="97" y="137"/>
                      <a:pt x="95" y="137"/>
                    </a:cubicBezTo>
                    <a:cubicBezTo>
                      <a:pt x="88" y="137"/>
                      <a:pt x="81" y="147"/>
                      <a:pt x="88" y="155"/>
                    </a:cubicBezTo>
                    <a:cubicBezTo>
                      <a:pt x="123" y="179"/>
                      <a:pt x="174" y="313"/>
                      <a:pt x="111" y="313"/>
                    </a:cubicBezTo>
                    <a:cubicBezTo>
                      <a:pt x="105" y="313"/>
                      <a:pt x="98" y="311"/>
                      <a:pt x="90" y="309"/>
                    </a:cubicBezTo>
                    <a:cubicBezTo>
                      <a:pt x="68" y="302"/>
                      <a:pt x="53" y="278"/>
                      <a:pt x="28" y="262"/>
                    </a:cubicBezTo>
                    <a:cubicBezTo>
                      <a:pt x="26" y="261"/>
                      <a:pt x="25" y="261"/>
                      <a:pt x="23" y="261"/>
                    </a:cubicBezTo>
                    <a:cubicBezTo>
                      <a:pt x="17" y="261"/>
                      <a:pt x="12" y="268"/>
                      <a:pt x="16" y="275"/>
                    </a:cubicBezTo>
                    <a:cubicBezTo>
                      <a:pt x="38" y="307"/>
                      <a:pt x="60" y="340"/>
                      <a:pt x="63" y="379"/>
                    </a:cubicBezTo>
                    <a:cubicBezTo>
                      <a:pt x="65" y="415"/>
                      <a:pt x="41" y="459"/>
                      <a:pt x="1" y="462"/>
                    </a:cubicBezTo>
                    <a:cubicBezTo>
                      <a:pt x="1" y="462"/>
                      <a:pt x="2" y="462"/>
                      <a:pt x="3" y="462"/>
                    </a:cubicBezTo>
                    <a:cubicBezTo>
                      <a:pt x="45" y="462"/>
                      <a:pt x="74" y="418"/>
                      <a:pt x="74" y="379"/>
                    </a:cubicBezTo>
                    <a:cubicBezTo>
                      <a:pt x="73" y="354"/>
                      <a:pt x="65" y="330"/>
                      <a:pt x="55" y="308"/>
                    </a:cubicBezTo>
                    <a:lnTo>
                      <a:pt x="55" y="308"/>
                    </a:lnTo>
                    <a:cubicBezTo>
                      <a:pt x="63" y="314"/>
                      <a:pt x="72" y="321"/>
                      <a:pt x="83" y="326"/>
                    </a:cubicBezTo>
                    <a:cubicBezTo>
                      <a:pt x="91" y="330"/>
                      <a:pt x="100" y="332"/>
                      <a:pt x="109" y="332"/>
                    </a:cubicBezTo>
                    <a:cubicBezTo>
                      <a:pt x="133" y="332"/>
                      <a:pt x="155" y="318"/>
                      <a:pt x="160" y="292"/>
                    </a:cubicBezTo>
                    <a:cubicBezTo>
                      <a:pt x="166" y="256"/>
                      <a:pt x="157" y="220"/>
                      <a:pt x="140" y="189"/>
                    </a:cubicBezTo>
                    <a:lnTo>
                      <a:pt x="140" y="189"/>
                    </a:lnTo>
                    <a:cubicBezTo>
                      <a:pt x="149" y="193"/>
                      <a:pt x="159" y="195"/>
                      <a:pt x="169" y="195"/>
                    </a:cubicBezTo>
                    <a:cubicBezTo>
                      <a:pt x="181" y="195"/>
                      <a:pt x="194" y="191"/>
                      <a:pt x="205" y="182"/>
                    </a:cubicBezTo>
                    <a:cubicBezTo>
                      <a:pt x="255" y="137"/>
                      <a:pt x="179" y="30"/>
                      <a:pt x="13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233;p31"/>
              <p:cNvSpPr/>
              <p:nvPr>
                <p:custDataLst>
                  <p:tags r:id="rId26"/>
                </p:custDataLst>
              </p:nvPr>
            </p:nvSpPr>
            <p:spPr>
              <a:xfrm>
                <a:off x="7303183" y="2499433"/>
                <a:ext cx="40086" cy="17542"/>
              </a:xfrm>
              <a:custGeom>
                <a:avLst/>
                <a:gdLst/>
                <a:ahLst/>
                <a:cxnLst/>
                <a:rect l="l" t="t" r="r" b="b"/>
                <a:pathLst>
                  <a:path w="521" h="228" extrusionOk="0">
                    <a:moveTo>
                      <a:pt x="305" y="0"/>
                    </a:moveTo>
                    <a:cubicBezTo>
                      <a:pt x="298" y="0"/>
                      <a:pt x="292" y="10"/>
                      <a:pt x="298" y="16"/>
                    </a:cubicBezTo>
                    <a:cubicBezTo>
                      <a:pt x="322" y="41"/>
                      <a:pt x="341" y="86"/>
                      <a:pt x="331" y="119"/>
                    </a:cubicBezTo>
                    <a:cubicBezTo>
                      <a:pt x="326" y="126"/>
                      <a:pt x="315" y="131"/>
                      <a:pt x="303" y="134"/>
                    </a:cubicBezTo>
                    <a:cubicBezTo>
                      <a:pt x="296" y="136"/>
                      <a:pt x="288" y="136"/>
                      <a:pt x="281" y="136"/>
                    </a:cubicBezTo>
                    <a:cubicBezTo>
                      <a:pt x="239" y="136"/>
                      <a:pt x="195" y="117"/>
                      <a:pt x="165" y="86"/>
                    </a:cubicBezTo>
                    <a:lnTo>
                      <a:pt x="165" y="86"/>
                    </a:lnTo>
                    <a:cubicBezTo>
                      <a:pt x="164" y="86"/>
                      <a:pt x="164" y="86"/>
                      <a:pt x="164" y="85"/>
                    </a:cubicBezTo>
                    <a:lnTo>
                      <a:pt x="164" y="85"/>
                    </a:lnTo>
                    <a:lnTo>
                      <a:pt x="164" y="85"/>
                    </a:lnTo>
                    <a:lnTo>
                      <a:pt x="164" y="85"/>
                    </a:lnTo>
                    <a:cubicBezTo>
                      <a:pt x="163" y="85"/>
                      <a:pt x="163" y="84"/>
                      <a:pt x="162" y="83"/>
                    </a:cubicBezTo>
                    <a:cubicBezTo>
                      <a:pt x="160" y="81"/>
                      <a:pt x="158" y="80"/>
                      <a:pt x="156" y="80"/>
                    </a:cubicBezTo>
                    <a:cubicBezTo>
                      <a:pt x="149" y="80"/>
                      <a:pt x="142" y="89"/>
                      <a:pt x="148" y="96"/>
                    </a:cubicBezTo>
                    <a:cubicBezTo>
                      <a:pt x="208" y="171"/>
                      <a:pt x="183" y="216"/>
                      <a:pt x="107" y="216"/>
                    </a:cubicBezTo>
                    <a:cubicBezTo>
                      <a:pt x="97" y="216"/>
                      <a:pt x="87" y="215"/>
                      <a:pt x="75" y="214"/>
                    </a:cubicBezTo>
                    <a:cubicBezTo>
                      <a:pt x="49" y="212"/>
                      <a:pt x="24" y="205"/>
                      <a:pt x="0" y="196"/>
                    </a:cubicBezTo>
                    <a:lnTo>
                      <a:pt x="0" y="196"/>
                    </a:lnTo>
                    <a:cubicBezTo>
                      <a:pt x="23" y="208"/>
                      <a:pt x="47" y="217"/>
                      <a:pt x="73" y="222"/>
                    </a:cubicBezTo>
                    <a:cubicBezTo>
                      <a:pt x="89" y="226"/>
                      <a:pt x="104" y="227"/>
                      <a:pt x="118" y="227"/>
                    </a:cubicBezTo>
                    <a:cubicBezTo>
                      <a:pt x="183" y="227"/>
                      <a:pt x="213" y="187"/>
                      <a:pt x="191" y="130"/>
                    </a:cubicBezTo>
                    <a:lnTo>
                      <a:pt x="191" y="130"/>
                    </a:lnTo>
                    <a:cubicBezTo>
                      <a:pt x="219" y="147"/>
                      <a:pt x="253" y="159"/>
                      <a:pt x="284" y="159"/>
                    </a:cubicBezTo>
                    <a:cubicBezTo>
                      <a:pt x="310" y="159"/>
                      <a:pt x="334" y="150"/>
                      <a:pt x="350" y="128"/>
                    </a:cubicBezTo>
                    <a:cubicBezTo>
                      <a:pt x="359" y="100"/>
                      <a:pt x="354" y="72"/>
                      <a:pt x="342" y="46"/>
                    </a:cubicBezTo>
                    <a:lnTo>
                      <a:pt x="342" y="46"/>
                    </a:lnTo>
                    <a:cubicBezTo>
                      <a:pt x="372" y="65"/>
                      <a:pt x="407" y="81"/>
                      <a:pt x="441" y="81"/>
                    </a:cubicBezTo>
                    <a:cubicBezTo>
                      <a:pt x="458" y="81"/>
                      <a:pt x="475" y="77"/>
                      <a:pt x="490" y="67"/>
                    </a:cubicBezTo>
                    <a:cubicBezTo>
                      <a:pt x="510" y="52"/>
                      <a:pt x="521" y="25"/>
                      <a:pt x="508" y="4"/>
                    </a:cubicBezTo>
                    <a:lnTo>
                      <a:pt x="508" y="4"/>
                    </a:lnTo>
                    <a:cubicBezTo>
                      <a:pt x="519" y="26"/>
                      <a:pt x="505" y="50"/>
                      <a:pt x="485" y="61"/>
                    </a:cubicBezTo>
                    <a:cubicBezTo>
                      <a:pt x="472" y="68"/>
                      <a:pt x="459" y="71"/>
                      <a:pt x="446" y="71"/>
                    </a:cubicBezTo>
                    <a:cubicBezTo>
                      <a:pt x="399" y="71"/>
                      <a:pt x="350" y="36"/>
                      <a:pt x="316" y="7"/>
                    </a:cubicBezTo>
                    <a:lnTo>
                      <a:pt x="316" y="7"/>
                    </a:lnTo>
                    <a:cubicBezTo>
                      <a:pt x="314" y="6"/>
                      <a:pt x="313" y="4"/>
                      <a:pt x="312" y="3"/>
                    </a:cubicBezTo>
                    <a:lnTo>
                      <a:pt x="312" y="3"/>
                    </a:lnTo>
                    <a:lnTo>
                      <a:pt x="312" y="3"/>
                    </a:lnTo>
                    <a:cubicBezTo>
                      <a:pt x="311" y="3"/>
                      <a:pt x="311" y="3"/>
                      <a:pt x="311" y="3"/>
                    </a:cubicBezTo>
                    <a:cubicBezTo>
                      <a:pt x="309" y="1"/>
                      <a:pt x="307" y="0"/>
                      <a:pt x="30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234;p31"/>
              <p:cNvSpPr/>
              <p:nvPr>
                <p:custDataLst>
                  <p:tags r:id="rId27"/>
                </p:custDataLst>
              </p:nvPr>
            </p:nvSpPr>
            <p:spPr>
              <a:xfrm>
                <a:off x="7336498" y="2523053"/>
                <a:ext cx="45625" cy="21235"/>
              </a:xfrm>
              <a:custGeom>
                <a:avLst/>
                <a:gdLst/>
                <a:ahLst/>
                <a:cxnLst/>
                <a:rect l="l" t="t" r="r" b="b"/>
                <a:pathLst>
                  <a:path w="593" h="276" extrusionOk="0">
                    <a:moveTo>
                      <a:pt x="556" y="1"/>
                    </a:moveTo>
                    <a:lnTo>
                      <a:pt x="556" y="1"/>
                    </a:lnTo>
                    <a:cubicBezTo>
                      <a:pt x="577" y="52"/>
                      <a:pt x="584" y="130"/>
                      <a:pt x="518" y="150"/>
                    </a:cubicBezTo>
                    <a:cubicBezTo>
                      <a:pt x="510" y="152"/>
                      <a:pt x="501" y="153"/>
                      <a:pt x="493" y="153"/>
                    </a:cubicBezTo>
                    <a:cubicBezTo>
                      <a:pt x="448" y="153"/>
                      <a:pt x="409" y="121"/>
                      <a:pt x="375" y="90"/>
                    </a:cubicBezTo>
                    <a:lnTo>
                      <a:pt x="375" y="90"/>
                    </a:lnTo>
                    <a:cubicBezTo>
                      <a:pt x="373" y="88"/>
                      <a:pt x="371" y="85"/>
                      <a:pt x="369" y="83"/>
                    </a:cubicBezTo>
                    <a:lnTo>
                      <a:pt x="369" y="83"/>
                    </a:lnTo>
                    <a:lnTo>
                      <a:pt x="368" y="84"/>
                    </a:lnTo>
                    <a:lnTo>
                      <a:pt x="368" y="84"/>
                    </a:lnTo>
                    <a:cubicBezTo>
                      <a:pt x="366" y="82"/>
                      <a:pt x="364" y="81"/>
                      <a:pt x="361" y="81"/>
                    </a:cubicBezTo>
                    <a:cubicBezTo>
                      <a:pt x="354" y="81"/>
                      <a:pt x="347" y="90"/>
                      <a:pt x="354" y="98"/>
                    </a:cubicBezTo>
                    <a:cubicBezTo>
                      <a:pt x="401" y="156"/>
                      <a:pt x="371" y="214"/>
                      <a:pt x="315" y="214"/>
                    </a:cubicBezTo>
                    <a:cubicBezTo>
                      <a:pt x="301" y="214"/>
                      <a:pt x="286" y="211"/>
                      <a:pt x="269" y="203"/>
                    </a:cubicBezTo>
                    <a:cubicBezTo>
                      <a:pt x="247" y="192"/>
                      <a:pt x="226" y="176"/>
                      <a:pt x="207" y="159"/>
                    </a:cubicBezTo>
                    <a:cubicBezTo>
                      <a:pt x="205" y="158"/>
                      <a:pt x="203" y="157"/>
                      <a:pt x="201" y="157"/>
                    </a:cubicBezTo>
                    <a:cubicBezTo>
                      <a:pt x="200" y="157"/>
                      <a:pt x="198" y="158"/>
                      <a:pt x="196" y="159"/>
                    </a:cubicBezTo>
                    <a:cubicBezTo>
                      <a:pt x="192" y="161"/>
                      <a:pt x="191" y="167"/>
                      <a:pt x="193" y="172"/>
                    </a:cubicBezTo>
                    <a:cubicBezTo>
                      <a:pt x="218" y="211"/>
                      <a:pt x="179" y="261"/>
                      <a:pt x="135" y="264"/>
                    </a:cubicBezTo>
                    <a:cubicBezTo>
                      <a:pt x="129" y="265"/>
                      <a:pt x="123" y="266"/>
                      <a:pt x="118" y="266"/>
                    </a:cubicBezTo>
                    <a:cubicBezTo>
                      <a:pt x="76" y="266"/>
                      <a:pt x="37" y="243"/>
                      <a:pt x="0" y="224"/>
                    </a:cubicBezTo>
                    <a:lnTo>
                      <a:pt x="0" y="224"/>
                    </a:lnTo>
                    <a:cubicBezTo>
                      <a:pt x="20" y="238"/>
                      <a:pt x="41" y="251"/>
                      <a:pt x="63" y="261"/>
                    </a:cubicBezTo>
                    <a:cubicBezTo>
                      <a:pt x="82" y="270"/>
                      <a:pt x="104" y="276"/>
                      <a:pt x="127" y="276"/>
                    </a:cubicBezTo>
                    <a:cubicBezTo>
                      <a:pt x="156" y="276"/>
                      <a:pt x="185" y="266"/>
                      <a:pt x="203" y="239"/>
                    </a:cubicBezTo>
                    <a:cubicBezTo>
                      <a:pt x="212" y="227"/>
                      <a:pt x="218" y="210"/>
                      <a:pt x="218" y="193"/>
                    </a:cubicBezTo>
                    <a:lnTo>
                      <a:pt x="218" y="193"/>
                    </a:lnTo>
                    <a:cubicBezTo>
                      <a:pt x="231" y="203"/>
                      <a:pt x="244" y="212"/>
                      <a:pt x="260" y="220"/>
                    </a:cubicBezTo>
                    <a:cubicBezTo>
                      <a:pt x="279" y="229"/>
                      <a:pt x="298" y="233"/>
                      <a:pt x="315" y="233"/>
                    </a:cubicBezTo>
                    <a:cubicBezTo>
                      <a:pt x="373" y="233"/>
                      <a:pt x="411" y="185"/>
                      <a:pt x="395" y="129"/>
                    </a:cubicBezTo>
                    <a:lnTo>
                      <a:pt x="395" y="129"/>
                    </a:lnTo>
                    <a:cubicBezTo>
                      <a:pt x="405" y="137"/>
                      <a:pt x="417" y="144"/>
                      <a:pt x="429" y="151"/>
                    </a:cubicBezTo>
                    <a:cubicBezTo>
                      <a:pt x="446" y="160"/>
                      <a:pt x="467" y="165"/>
                      <a:pt x="488" y="165"/>
                    </a:cubicBezTo>
                    <a:cubicBezTo>
                      <a:pt x="516" y="165"/>
                      <a:pt x="544" y="155"/>
                      <a:pt x="562" y="133"/>
                    </a:cubicBezTo>
                    <a:cubicBezTo>
                      <a:pt x="592" y="93"/>
                      <a:pt x="574" y="40"/>
                      <a:pt x="55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235;p31"/>
              <p:cNvSpPr/>
              <p:nvPr>
                <p:custDataLst>
                  <p:tags r:id="rId28"/>
                </p:custDataLst>
              </p:nvPr>
            </p:nvSpPr>
            <p:spPr>
              <a:xfrm>
                <a:off x="7403051" y="2553521"/>
                <a:ext cx="29545" cy="9079"/>
              </a:xfrm>
              <a:custGeom>
                <a:avLst/>
                <a:gdLst/>
                <a:ahLst/>
                <a:cxnLst/>
                <a:rect l="l" t="t" r="r" b="b"/>
                <a:pathLst>
                  <a:path w="384" h="118" extrusionOk="0">
                    <a:moveTo>
                      <a:pt x="364" y="1"/>
                    </a:moveTo>
                    <a:cubicBezTo>
                      <a:pt x="374" y="42"/>
                      <a:pt x="337" y="75"/>
                      <a:pt x="299" y="75"/>
                    </a:cubicBezTo>
                    <a:cubicBezTo>
                      <a:pt x="295" y="75"/>
                      <a:pt x="291" y="75"/>
                      <a:pt x="286" y="74"/>
                    </a:cubicBezTo>
                    <a:cubicBezTo>
                      <a:pt x="244" y="67"/>
                      <a:pt x="212" y="35"/>
                      <a:pt x="182" y="5"/>
                    </a:cubicBezTo>
                    <a:cubicBezTo>
                      <a:pt x="180" y="3"/>
                      <a:pt x="178" y="2"/>
                      <a:pt x="175" y="2"/>
                    </a:cubicBezTo>
                    <a:cubicBezTo>
                      <a:pt x="174" y="2"/>
                      <a:pt x="172" y="2"/>
                      <a:pt x="171" y="3"/>
                    </a:cubicBezTo>
                    <a:cubicBezTo>
                      <a:pt x="165" y="5"/>
                      <a:pt x="162" y="11"/>
                      <a:pt x="165" y="16"/>
                    </a:cubicBezTo>
                    <a:cubicBezTo>
                      <a:pt x="184" y="58"/>
                      <a:pt x="186" y="100"/>
                      <a:pt x="130" y="102"/>
                    </a:cubicBezTo>
                    <a:cubicBezTo>
                      <a:pt x="128" y="102"/>
                      <a:pt x="127" y="102"/>
                      <a:pt x="125" y="102"/>
                    </a:cubicBezTo>
                    <a:cubicBezTo>
                      <a:pt x="82" y="102"/>
                      <a:pt x="39" y="89"/>
                      <a:pt x="1" y="68"/>
                    </a:cubicBezTo>
                    <a:lnTo>
                      <a:pt x="1" y="68"/>
                    </a:lnTo>
                    <a:cubicBezTo>
                      <a:pt x="33" y="97"/>
                      <a:pt x="87" y="118"/>
                      <a:pt x="130" y="118"/>
                    </a:cubicBezTo>
                    <a:cubicBezTo>
                      <a:pt x="173" y="118"/>
                      <a:pt x="206" y="98"/>
                      <a:pt x="197" y="47"/>
                    </a:cubicBezTo>
                    <a:lnTo>
                      <a:pt x="197" y="47"/>
                    </a:lnTo>
                    <a:cubicBezTo>
                      <a:pt x="222" y="69"/>
                      <a:pt x="251" y="87"/>
                      <a:pt x="285" y="88"/>
                    </a:cubicBezTo>
                    <a:cubicBezTo>
                      <a:pt x="289" y="89"/>
                      <a:pt x="293" y="89"/>
                      <a:pt x="296" y="89"/>
                    </a:cubicBezTo>
                    <a:cubicBezTo>
                      <a:pt x="340" y="89"/>
                      <a:pt x="384" y="44"/>
                      <a:pt x="36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236;p31"/>
              <p:cNvSpPr/>
              <p:nvPr>
                <p:custDataLst>
                  <p:tags r:id="rId29"/>
                </p:custDataLst>
              </p:nvPr>
            </p:nvSpPr>
            <p:spPr>
              <a:xfrm>
                <a:off x="7146610" y="2065260"/>
                <a:ext cx="28391" cy="18158"/>
              </a:xfrm>
              <a:custGeom>
                <a:avLst/>
                <a:gdLst/>
                <a:ahLst/>
                <a:cxnLst/>
                <a:rect l="l" t="t" r="r" b="b"/>
                <a:pathLst>
                  <a:path w="369" h="236" extrusionOk="0">
                    <a:moveTo>
                      <a:pt x="354" y="1"/>
                    </a:moveTo>
                    <a:lnTo>
                      <a:pt x="354" y="1"/>
                    </a:lnTo>
                    <a:cubicBezTo>
                      <a:pt x="346" y="48"/>
                      <a:pt x="328" y="90"/>
                      <a:pt x="302" y="125"/>
                    </a:cubicBezTo>
                    <a:cubicBezTo>
                      <a:pt x="269" y="167"/>
                      <a:pt x="229" y="185"/>
                      <a:pt x="189" y="185"/>
                    </a:cubicBezTo>
                    <a:cubicBezTo>
                      <a:pt x="113" y="185"/>
                      <a:pt x="39" y="121"/>
                      <a:pt x="16" y="35"/>
                    </a:cubicBezTo>
                    <a:lnTo>
                      <a:pt x="16" y="35"/>
                    </a:lnTo>
                    <a:cubicBezTo>
                      <a:pt x="1" y="152"/>
                      <a:pt x="97" y="236"/>
                      <a:pt x="192" y="236"/>
                    </a:cubicBezTo>
                    <a:cubicBezTo>
                      <a:pt x="247" y="236"/>
                      <a:pt x="301" y="209"/>
                      <a:pt x="335" y="147"/>
                    </a:cubicBezTo>
                    <a:cubicBezTo>
                      <a:pt x="360" y="101"/>
                      <a:pt x="369" y="48"/>
                      <a:pt x="354"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10" name="Picture 9">
            <a:extLst>
              <a:ext uri="{FF2B5EF4-FFF2-40B4-BE49-F238E27FC236}">
                <a16:creationId xmlns:a16="http://schemas.microsoft.com/office/drawing/2014/main" id="{1E856814-D69C-4975-658B-23559371D2D2}"/>
              </a:ext>
            </a:extLst>
          </p:cNvPr>
          <p:cNvPicPr>
            <a:picLocks noChangeAspect="1"/>
          </p:cNvPicPr>
          <p:nvPr/>
        </p:nvPicPr>
        <p:blipFill>
          <a:blip r:embed="rId276"/>
          <a:stretch>
            <a:fillRect/>
          </a:stretch>
        </p:blipFill>
        <p:spPr>
          <a:xfrm>
            <a:off x="3626642" y="1597133"/>
            <a:ext cx="5517358" cy="1780186"/>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plus(in)">
                                      <p:cBhvr>
                                        <p:cTn id="7" dur="2000"/>
                                        <p:tgtEl>
                                          <p:spTgt spid="7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53"/>
                                        </p:tgtEl>
                                        <p:attrNameLst>
                                          <p:attrName>style.visibility</p:attrName>
                                        </p:attrNameLst>
                                      </p:cBhvr>
                                      <p:to>
                                        <p:strVal val="visible"/>
                                      </p:to>
                                    </p:set>
                                    <p:animEffect transition="in" filter="wipe(down)">
                                      <p:cBhvr>
                                        <p:cTn id="12" dur="500"/>
                                        <p:tgtEl>
                                          <p:spTgt spid="25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16"/>
        <p:cNvGrpSpPr/>
        <p:nvPr/>
      </p:nvGrpSpPr>
      <p:grpSpPr>
        <a:xfrm>
          <a:off x="0" y="0"/>
          <a:ext cx="0" cy="0"/>
          <a:chOff x="0" y="0"/>
          <a:chExt cx="0" cy="0"/>
        </a:xfrm>
      </p:grpSpPr>
      <p:grpSp>
        <p:nvGrpSpPr>
          <p:cNvPr id="11" name="Group 10">
            <a:extLst>
              <a:ext uri="{FF2B5EF4-FFF2-40B4-BE49-F238E27FC236}">
                <a16:creationId xmlns:a16="http://schemas.microsoft.com/office/drawing/2014/main" id="{928E2435-3966-CC9F-F980-E2F99F808B0A}"/>
              </a:ext>
            </a:extLst>
          </p:cNvPr>
          <p:cNvGrpSpPr/>
          <p:nvPr/>
        </p:nvGrpSpPr>
        <p:grpSpPr>
          <a:xfrm>
            <a:off x="4261089" y="1105046"/>
            <a:ext cx="2379306" cy="1227071"/>
            <a:chOff x="139959" y="1387023"/>
            <a:chExt cx="3172408" cy="1636095"/>
          </a:xfrm>
        </p:grpSpPr>
        <p:sp>
          <p:nvSpPr>
            <p:cNvPr id="12" name="Rectangle: Rounded Corners 14">
              <a:extLst>
                <a:ext uri="{FF2B5EF4-FFF2-40B4-BE49-F238E27FC236}">
                  <a16:creationId xmlns:a16="http://schemas.microsoft.com/office/drawing/2014/main" id="{C320E534-1E93-39B9-8FF4-F252DF4D3ABD}"/>
                </a:ext>
              </a:extLst>
            </p:cNvPr>
            <p:cNvSpPr/>
            <p:nvPr/>
          </p:nvSpPr>
          <p:spPr>
            <a:xfrm>
              <a:off x="456732" y="1860552"/>
              <a:ext cx="2855635" cy="1162566"/>
            </a:xfrm>
            <a:custGeom>
              <a:avLst/>
              <a:gdLst>
                <a:gd name="connsiteX0" fmla="*/ 0 w 2855635"/>
                <a:gd name="connsiteY0" fmla="*/ 283910 h 1162566"/>
                <a:gd name="connsiteX1" fmla="*/ 283910 w 2855635"/>
                <a:gd name="connsiteY1" fmla="*/ 0 h 1162566"/>
                <a:gd name="connsiteX2" fmla="*/ 2571725 w 2855635"/>
                <a:gd name="connsiteY2" fmla="*/ 0 h 1162566"/>
                <a:gd name="connsiteX3" fmla="*/ 2855635 w 2855635"/>
                <a:gd name="connsiteY3" fmla="*/ 283910 h 1162566"/>
                <a:gd name="connsiteX4" fmla="*/ 2855635 w 2855635"/>
                <a:gd name="connsiteY4" fmla="*/ 878656 h 1162566"/>
                <a:gd name="connsiteX5" fmla="*/ 2571725 w 2855635"/>
                <a:gd name="connsiteY5" fmla="*/ 1162566 h 1162566"/>
                <a:gd name="connsiteX6" fmla="*/ 283910 w 2855635"/>
                <a:gd name="connsiteY6" fmla="*/ 1162566 h 1162566"/>
                <a:gd name="connsiteX7" fmla="*/ 0 w 2855635"/>
                <a:gd name="connsiteY7" fmla="*/ 878656 h 1162566"/>
                <a:gd name="connsiteX8" fmla="*/ 0 w 2855635"/>
                <a:gd name="connsiteY8" fmla="*/ 283910 h 1162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55635" h="1162566" fill="none" extrusionOk="0">
                  <a:moveTo>
                    <a:pt x="0" y="283910"/>
                  </a:moveTo>
                  <a:cubicBezTo>
                    <a:pt x="-7135" y="152114"/>
                    <a:pt x="106287" y="-13994"/>
                    <a:pt x="283910" y="0"/>
                  </a:cubicBezTo>
                  <a:cubicBezTo>
                    <a:pt x="1364583" y="-35273"/>
                    <a:pt x="1633748" y="-144294"/>
                    <a:pt x="2571725" y="0"/>
                  </a:cubicBezTo>
                  <a:cubicBezTo>
                    <a:pt x="2732144" y="1102"/>
                    <a:pt x="2848262" y="120894"/>
                    <a:pt x="2855635" y="283910"/>
                  </a:cubicBezTo>
                  <a:cubicBezTo>
                    <a:pt x="2826382" y="534842"/>
                    <a:pt x="2815394" y="759918"/>
                    <a:pt x="2855635" y="878656"/>
                  </a:cubicBezTo>
                  <a:cubicBezTo>
                    <a:pt x="2861015" y="1031386"/>
                    <a:pt x="2745192" y="1144496"/>
                    <a:pt x="2571725" y="1162566"/>
                  </a:cubicBezTo>
                  <a:cubicBezTo>
                    <a:pt x="2113564" y="1240091"/>
                    <a:pt x="787242" y="1118863"/>
                    <a:pt x="283910" y="1162566"/>
                  </a:cubicBezTo>
                  <a:cubicBezTo>
                    <a:pt x="110929" y="1158082"/>
                    <a:pt x="-13467" y="1035271"/>
                    <a:pt x="0" y="878656"/>
                  </a:cubicBezTo>
                  <a:cubicBezTo>
                    <a:pt x="13131" y="645396"/>
                    <a:pt x="-27836" y="566914"/>
                    <a:pt x="0" y="283910"/>
                  </a:cubicBezTo>
                  <a:close/>
                </a:path>
                <a:path w="2855635" h="1162566" stroke="0" extrusionOk="0">
                  <a:moveTo>
                    <a:pt x="0" y="283910"/>
                  </a:moveTo>
                  <a:cubicBezTo>
                    <a:pt x="-5952" y="106547"/>
                    <a:pt x="106258" y="16890"/>
                    <a:pt x="283910" y="0"/>
                  </a:cubicBezTo>
                  <a:cubicBezTo>
                    <a:pt x="1118454" y="-95379"/>
                    <a:pt x="1518740" y="58096"/>
                    <a:pt x="2571725" y="0"/>
                  </a:cubicBezTo>
                  <a:cubicBezTo>
                    <a:pt x="2723832" y="-3303"/>
                    <a:pt x="2846626" y="120636"/>
                    <a:pt x="2855635" y="283910"/>
                  </a:cubicBezTo>
                  <a:cubicBezTo>
                    <a:pt x="2859320" y="508945"/>
                    <a:pt x="2841054" y="619812"/>
                    <a:pt x="2855635" y="878656"/>
                  </a:cubicBezTo>
                  <a:cubicBezTo>
                    <a:pt x="2860075" y="1030178"/>
                    <a:pt x="2714697" y="1148792"/>
                    <a:pt x="2571725" y="1162566"/>
                  </a:cubicBezTo>
                  <a:cubicBezTo>
                    <a:pt x="1517577" y="1102660"/>
                    <a:pt x="746900" y="1245080"/>
                    <a:pt x="283910" y="1162566"/>
                  </a:cubicBezTo>
                  <a:cubicBezTo>
                    <a:pt x="113773" y="1165863"/>
                    <a:pt x="-7462" y="1043028"/>
                    <a:pt x="0" y="878656"/>
                  </a:cubicBezTo>
                  <a:cubicBezTo>
                    <a:pt x="26755" y="731827"/>
                    <a:pt x="-52179" y="399765"/>
                    <a:pt x="0" y="283910"/>
                  </a:cubicBezTo>
                  <a:close/>
                </a:path>
              </a:pathLst>
            </a:custGeom>
            <a:solidFill>
              <a:schemeClr val="accent2">
                <a:lumMod val="90000"/>
                <a:alpha val="82000"/>
              </a:schemeClr>
            </a:solidFill>
            <a:ln w="28575">
              <a:solidFill>
                <a:srgbClr val="002060"/>
              </a:solidFill>
              <a:extLst>
                <a:ext uri="{C807C97D-BFC1-408E-A445-0C87EB9F89A2}">
                  <ask:lineSketchStyleProps xmlns:ask="http://schemas.microsoft.com/office/drawing/2018/sketchyshapes" sd="3906556544">
                    <a:prstGeom prst="roundRect">
                      <a:avLst>
                        <a:gd name="adj" fmla="val 2442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r>
                <a:rPr lang="en-US" sz="3600" b="1" kern="1200" dirty="0" err="1">
                  <a:solidFill>
                    <a:srgbClr val="002060"/>
                  </a:solidFill>
                  <a:latin typeface="Calibri" panose="020F0502020204030204" pitchFamily="34" charset="0"/>
                  <a:cs typeface="Calibri" panose="020F0502020204030204" pitchFamily="34" charset="0"/>
                </a:rPr>
                <a:t>Mắt</a:t>
              </a:r>
              <a:r>
                <a:rPr lang="en-US" sz="3600" b="1" kern="1200" dirty="0">
                  <a:solidFill>
                    <a:srgbClr val="002060"/>
                  </a:solidFill>
                  <a:latin typeface="Calibri" panose="020F0502020204030204" pitchFamily="34" charset="0"/>
                  <a:cs typeface="Calibri" panose="020F0502020204030204" pitchFamily="34" charset="0"/>
                </a:rPr>
                <a:t> </a:t>
              </a:r>
              <a:r>
                <a:rPr lang="en-US" sz="3600" b="1" kern="1200" dirty="0" err="1">
                  <a:solidFill>
                    <a:srgbClr val="002060"/>
                  </a:solidFill>
                  <a:latin typeface="Calibri" panose="020F0502020204030204" pitchFamily="34" charset="0"/>
                  <a:cs typeface="Calibri" panose="020F0502020204030204" pitchFamily="34" charset="0"/>
                </a:rPr>
                <a:t>dõi</a:t>
              </a:r>
              <a:endParaRPr lang="en-US" sz="3600" b="1" kern="1200" dirty="0">
                <a:solidFill>
                  <a:srgbClr val="002060"/>
                </a:solidFill>
                <a:latin typeface="Calibri" panose="020F0502020204030204" pitchFamily="34" charset="0"/>
                <a:cs typeface="Calibri" panose="020F0502020204030204" pitchFamily="34" charset="0"/>
              </a:endParaRPr>
            </a:p>
          </p:txBody>
        </p:sp>
        <p:pic>
          <p:nvPicPr>
            <p:cNvPr id="13" name="Picture 5">
              <a:extLst>
                <a:ext uri="{FF2B5EF4-FFF2-40B4-BE49-F238E27FC236}">
                  <a16:creationId xmlns:a16="http://schemas.microsoft.com/office/drawing/2014/main" id="{B066D18A-7F42-89F1-87FD-5AA14BB85088}"/>
                </a:ext>
              </a:extLst>
            </p:cNvPr>
            <p:cNvPicPr>
              <a:picLocks noChangeAspect="1"/>
            </p:cNvPicPr>
            <p:nvPr/>
          </p:nvPicPr>
          <p:blipFill>
            <a:blip r:embed="rId3"/>
            <a:stretch>
              <a:fillRect/>
            </a:stretch>
          </p:blipFill>
          <p:spPr>
            <a:xfrm>
              <a:off x="139959" y="1387023"/>
              <a:ext cx="947057" cy="947057"/>
            </a:xfrm>
            <a:prstGeom prst="rect">
              <a:avLst/>
            </a:prstGeom>
          </p:spPr>
        </p:pic>
      </p:grpSp>
      <p:grpSp>
        <p:nvGrpSpPr>
          <p:cNvPr id="14" name="Group 22">
            <a:extLst>
              <a:ext uri="{FF2B5EF4-FFF2-40B4-BE49-F238E27FC236}">
                <a16:creationId xmlns:a16="http://schemas.microsoft.com/office/drawing/2014/main" id="{1B13C099-C596-1971-E1DE-456C09DE82EE}"/>
              </a:ext>
            </a:extLst>
          </p:cNvPr>
          <p:cNvGrpSpPr/>
          <p:nvPr/>
        </p:nvGrpSpPr>
        <p:grpSpPr>
          <a:xfrm>
            <a:off x="4750549" y="2538940"/>
            <a:ext cx="2548076" cy="1169594"/>
            <a:chOff x="4424729" y="3902060"/>
            <a:chExt cx="3397434" cy="1559458"/>
          </a:xfrm>
        </p:grpSpPr>
        <p:sp>
          <p:nvSpPr>
            <p:cNvPr id="15" name="Rectangle: Rounded Corners 20">
              <a:extLst>
                <a:ext uri="{FF2B5EF4-FFF2-40B4-BE49-F238E27FC236}">
                  <a16:creationId xmlns:a16="http://schemas.microsoft.com/office/drawing/2014/main" id="{1E2100B7-9863-761D-6A3A-523324E87040}"/>
                </a:ext>
              </a:extLst>
            </p:cNvPr>
            <p:cNvSpPr/>
            <p:nvPr/>
          </p:nvSpPr>
          <p:spPr>
            <a:xfrm>
              <a:off x="4966528" y="4298952"/>
              <a:ext cx="2855635" cy="1162566"/>
            </a:xfrm>
            <a:custGeom>
              <a:avLst/>
              <a:gdLst>
                <a:gd name="connsiteX0" fmla="*/ 0 w 2855635"/>
                <a:gd name="connsiteY0" fmla="*/ 283910 h 1162566"/>
                <a:gd name="connsiteX1" fmla="*/ 283910 w 2855635"/>
                <a:gd name="connsiteY1" fmla="*/ 0 h 1162566"/>
                <a:gd name="connsiteX2" fmla="*/ 2571725 w 2855635"/>
                <a:gd name="connsiteY2" fmla="*/ 0 h 1162566"/>
                <a:gd name="connsiteX3" fmla="*/ 2855635 w 2855635"/>
                <a:gd name="connsiteY3" fmla="*/ 283910 h 1162566"/>
                <a:gd name="connsiteX4" fmla="*/ 2855635 w 2855635"/>
                <a:gd name="connsiteY4" fmla="*/ 878656 h 1162566"/>
                <a:gd name="connsiteX5" fmla="*/ 2571725 w 2855635"/>
                <a:gd name="connsiteY5" fmla="*/ 1162566 h 1162566"/>
                <a:gd name="connsiteX6" fmla="*/ 283910 w 2855635"/>
                <a:gd name="connsiteY6" fmla="*/ 1162566 h 1162566"/>
                <a:gd name="connsiteX7" fmla="*/ 0 w 2855635"/>
                <a:gd name="connsiteY7" fmla="*/ 878656 h 1162566"/>
                <a:gd name="connsiteX8" fmla="*/ 0 w 2855635"/>
                <a:gd name="connsiteY8" fmla="*/ 283910 h 1162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55635" h="1162566" fill="none" extrusionOk="0">
                  <a:moveTo>
                    <a:pt x="0" y="283910"/>
                  </a:moveTo>
                  <a:cubicBezTo>
                    <a:pt x="-7135" y="152114"/>
                    <a:pt x="106287" y="-13994"/>
                    <a:pt x="283910" y="0"/>
                  </a:cubicBezTo>
                  <a:cubicBezTo>
                    <a:pt x="1364583" y="-35273"/>
                    <a:pt x="1633748" y="-144294"/>
                    <a:pt x="2571725" y="0"/>
                  </a:cubicBezTo>
                  <a:cubicBezTo>
                    <a:pt x="2732144" y="1102"/>
                    <a:pt x="2848262" y="120894"/>
                    <a:pt x="2855635" y="283910"/>
                  </a:cubicBezTo>
                  <a:cubicBezTo>
                    <a:pt x="2826382" y="534842"/>
                    <a:pt x="2815394" y="759918"/>
                    <a:pt x="2855635" y="878656"/>
                  </a:cubicBezTo>
                  <a:cubicBezTo>
                    <a:pt x="2861015" y="1031386"/>
                    <a:pt x="2745192" y="1144496"/>
                    <a:pt x="2571725" y="1162566"/>
                  </a:cubicBezTo>
                  <a:cubicBezTo>
                    <a:pt x="2113564" y="1240091"/>
                    <a:pt x="787242" y="1118863"/>
                    <a:pt x="283910" y="1162566"/>
                  </a:cubicBezTo>
                  <a:cubicBezTo>
                    <a:pt x="110929" y="1158082"/>
                    <a:pt x="-13467" y="1035271"/>
                    <a:pt x="0" y="878656"/>
                  </a:cubicBezTo>
                  <a:cubicBezTo>
                    <a:pt x="13131" y="645396"/>
                    <a:pt x="-27836" y="566914"/>
                    <a:pt x="0" y="283910"/>
                  </a:cubicBezTo>
                  <a:close/>
                </a:path>
                <a:path w="2855635" h="1162566" stroke="0" extrusionOk="0">
                  <a:moveTo>
                    <a:pt x="0" y="283910"/>
                  </a:moveTo>
                  <a:cubicBezTo>
                    <a:pt x="-5952" y="106547"/>
                    <a:pt x="106258" y="16890"/>
                    <a:pt x="283910" y="0"/>
                  </a:cubicBezTo>
                  <a:cubicBezTo>
                    <a:pt x="1118454" y="-95379"/>
                    <a:pt x="1518740" y="58096"/>
                    <a:pt x="2571725" y="0"/>
                  </a:cubicBezTo>
                  <a:cubicBezTo>
                    <a:pt x="2723832" y="-3303"/>
                    <a:pt x="2846626" y="120636"/>
                    <a:pt x="2855635" y="283910"/>
                  </a:cubicBezTo>
                  <a:cubicBezTo>
                    <a:pt x="2859320" y="508945"/>
                    <a:pt x="2841054" y="619812"/>
                    <a:pt x="2855635" y="878656"/>
                  </a:cubicBezTo>
                  <a:cubicBezTo>
                    <a:pt x="2860075" y="1030178"/>
                    <a:pt x="2714697" y="1148792"/>
                    <a:pt x="2571725" y="1162566"/>
                  </a:cubicBezTo>
                  <a:cubicBezTo>
                    <a:pt x="1517577" y="1102660"/>
                    <a:pt x="746900" y="1245080"/>
                    <a:pt x="283910" y="1162566"/>
                  </a:cubicBezTo>
                  <a:cubicBezTo>
                    <a:pt x="113773" y="1165863"/>
                    <a:pt x="-7462" y="1043028"/>
                    <a:pt x="0" y="878656"/>
                  </a:cubicBezTo>
                  <a:cubicBezTo>
                    <a:pt x="26755" y="731827"/>
                    <a:pt x="-52179" y="399765"/>
                    <a:pt x="0" y="283910"/>
                  </a:cubicBezTo>
                  <a:close/>
                </a:path>
              </a:pathLst>
            </a:custGeom>
            <a:solidFill>
              <a:schemeClr val="accent2">
                <a:lumMod val="90000"/>
                <a:alpha val="82000"/>
              </a:schemeClr>
            </a:solidFill>
            <a:ln w="28575">
              <a:solidFill>
                <a:srgbClr val="002060"/>
              </a:solidFill>
              <a:extLst>
                <a:ext uri="{C807C97D-BFC1-408E-A445-0C87EB9F89A2}">
                  <ask:lineSketchStyleProps xmlns:ask="http://schemas.microsoft.com/office/drawing/2018/sketchyshapes" sd="3906556544">
                    <a:prstGeom prst="roundRect">
                      <a:avLst>
                        <a:gd name="adj" fmla="val 2442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r>
                <a:rPr lang="en-US" sz="3600" b="1" kern="1200" dirty="0">
                  <a:solidFill>
                    <a:srgbClr val="002060"/>
                  </a:solidFill>
                  <a:latin typeface="Calibri" panose="020F0502020204030204" pitchFamily="34" charset="0"/>
                  <a:cs typeface="Calibri" panose="020F0502020204030204" pitchFamily="34" charset="0"/>
                </a:rPr>
                <a:t>Tai </a:t>
              </a:r>
              <a:r>
                <a:rPr lang="en-US" sz="3600" b="1" kern="1200" dirty="0" err="1">
                  <a:solidFill>
                    <a:srgbClr val="002060"/>
                  </a:solidFill>
                  <a:latin typeface="Calibri" panose="020F0502020204030204" pitchFamily="34" charset="0"/>
                  <a:cs typeface="Calibri" panose="020F0502020204030204" pitchFamily="34" charset="0"/>
                </a:rPr>
                <a:t>nghe</a:t>
              </a:r>
              <a:endParaRPr lang="en-US" sz="3600" b="1" kern="1200" dirty="0">
                <a:solidFill>
                  <a:srgbClr val="002060"/>
                </a:solidFill>
                <a:latin typeface="Calibri" panose="020F0502020204030204" pitchFamily="34" charset="0"/>
                <a:cs typeface="Calibri" panose="020F0502020204030204" pitchFamily="34" charset="0"/>
              </a:endParaRPr>
            </a:p>
          </p:txBody>
        </p:sp>
        <p:pic>
          <p:nvPicPr>
            <p:cNvPr id="16" name="Picture 18">
              <a:extLst>
                <a:ext uri="{FF2B5EF4-FFF2-40B4-BE49-F238E27FC236}">
                  <a16:creationId xmlns:a16="http://schemas.microsoft.com/office/drawing/2014/main" id="{3BF4018C-E5FF-5D84-0E0D-45C671028424}"/>
                </a:ext>
              </a:extLst>
            </p:cNvPr>
            <p:cNvPicPr>
              <a:picLocks noChangeAspect="1"/>
            </p:cNvPicPr>
            <p:nvPr/>
          </p:nvPicPr>
          <p:blipFill>
            <a:blip r:embed="rId4"/>
            <a:stretch>
              <a:fillRect/>
            </a:stretch>
          </p:blipFill>
          <p:spPr>
            <a:xfrm>
              <a:off x="4424729" y="3902060"/>
              <a:ext cx="1083597" cy="1083597"/>
            </a:xfrm>
            <a:prstGeom prst="rect">
              <a:avLst/>
            </a:prstGeom>
          </p:spPr>
        </p:pic>
      </p:grpSp>
      <p:grpSp>
        <p:nvGrpSpPr>
          <p:cNvPr id="17" name="Group 30">
            <a:extLst>
              <a:ext uri="{FF2B5EF4-FFF2-40B4-BE49-F238E27FC236}">
                <a16:creationId xmlns:a16="http://schemas.microsoft.com/office/drawing/2014/main" id="{1D725F11-75B5-0D21-7B87-6C6168DD2678}"/>
              </a:ext>
            </a:extLst>
          </p:cNvPr>
          <p:cNvGrpSpPr/>
          <p:nvPr/>
        </p:nvGrpSpPr>
        <p:grpSpPr>
          <a:xfrm>
            <a:off x="5872615" y="3915357"/>
            <a:ext cx="2496873" cy="1028759"/>
            <a:chOff x="8110962" y="1828720"/>
            <a:chExt cx="3329164" cy="1371679"/>
          </a:xfrm>
        </p:grpSpPr>
        <p:sp>
          <p:nvSpPr>
            <p:cNvPr id="18" name="Rectangle: Rounded Corners 26">
              <a:extLst>
                <a:ext uri="{FF2B5EF4-FFF2-40B4-BE49-F238E27FC236}">
                  <a16:creationId xmlns:a16="http://schemas.microsoft.com/office/drawing/2014/main" id="{D8E0CACF-FDA5-D4B1-D76A-22F5C08E1A2C}"/>
                </a:ext>
              </a:extLst>
            </p:cNvPr>
            <p:cNvSpPr/>
            <p:nvPr/>
          </p:nvSpPr>
          <p:spPr>
            <a:xfrm>
              <a:off x="8584491" y="2037833"/>
              <a:ext cx="2855635" cy="1162566"/>
            </a:xfrm>
            <a:custGeom>
              <a:avLst/>
              <a:gdLst>
                <a:gd name="connsiteX0" fmla="*/ 0 w 2855635"/>
                <a:gd name="connsiteY0" fmla="*/ 283910 h 1162566"/>
                <a:gd name="connsiteX1" fmla="*/ 283910 w 2855635"/>
                <a:gd name="connsiteY1" fmla="*/ 0 h 1162566"/>
                <a:gd name="connsiteX2" fmla="*/ 2571725 w 2855635"/>
                <a:gd name="connsiteY2" fmla="*/ 0 h 1162566"/>
                <a:gd name="connsiteX3" fmla="*/ 2855635 w 2855635"/>
                <a:gd name="connsiteY3" fmla="*/ 283910 h 1162566"/>
                <a:gd name="connsiteX4" fmla="*/ 2855635 w 2855635"/>
                <a:gd name="connsiteY4" fmla="*/ 878656 h 1162566"/>
                <a:gd name="connsiteX5" fmla="*/ 2571725 w 2855635"/>
                <a:gd name="connsiteY5" fmla="*/ 1162566 h 1162566"/>
                <a:gd name="connsiteX6" fmla="*/ 283910 w 2855635"/>
                <a:gd name="connsiteY6" fmla="*/ 1162566 h 1162566"/>
                <a:gd name="connsiteX7" fmla="*/ 0 w 2855635"/>
                <a:gd name="connsiteY7" fmla="*/ 878656 h 1162566"/>
                <a:gd name="connsiteX8" fmla="*/ 0 w 2855635"/>
                <a:gd name="connsiteY8" fmla="*/ 283910 h 1162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55635" h="1162566" fill="none" extrusionOk="0">
                  <a:moveTo>
                    <a:pt x="0" y="283910"/>
                  </a:moveTo>
                  <a:cubicBezTo>
                    <a:pt x="-7135" y="152114"/>
                    <a:pt x="106287" y="-13994"/>
                    <a:pt x="283910" y="0"/>
                  </a:cubicBezTo>
                  <a:cubicBezTo>
                    <a:pt x="1364583" y="-35273"/>
                    <a:pt x="1633748" y="-144294"/>
                    <a:pt x="2571725" y="0"/>
                  </a:cubicBezTo>
                  <a:cubicBezTo>
                    <a:pt x="2732144" y="1102"/>
                    <a:pt x="2848262" y="120894"/>
                    <a:pt x="2855635" y="283910"/>
                  </a:cubicBezTo>
                  <a:cubicBezTo>
                    <a:pt x="2826382" y="534842"/>
                    <a:pt x="2815394" y="759918"/>
                    <a:pt x="2855635" y="878656"/>
                  </a:cubicBezTo>
                  <a:cubicBezTo>
                    <a:pt x="2861015" y="1031386"/>
                    <a:pt x="2745192" y="1144496"/>
                    <a:pt x="2571725" y="1162566"/>
                  </a:cubicBezTo>
                  <a:cubicBezTo>
                    <a:pt x="2113564" y="1240091"/>
                    <a:pt x="787242" y="1118863"/>
                    <a:pt x="283910" y="1162566"/>
                  </a:cubicBezTo>
                  <a:cubicBezTo>
                    <a:pt x="110929" y="1158082"/>
                    <a:pt x="-13467" y="1035271"/>
                    <a:pt x="0" y="878656"/>
                  </a:cubicBezTo>
                  <a:cubicBezTo>
                    <a:pt x="13131" y="645396"/>
                    <a:pt x="-27836" y="566914"/>
                    <a:pt x="0" y="283910"/>
                  </a:cubicBezTo>
                  <a:close/>
                </a:path>
                <a:path w="2855635" h="1162566" stroke="0" extrusionOk="0">
                  <a:moveTo>
                    <a:pt x="0" y="283910"/>
                  </a:moveTo>
                  <a:cubicBezTo>
                    <a:pt x="-5952" y="106547"/>
                    <a:pt x="106258" y="16890"/>
                    <a:pt x="283910" y="0"/>
                  </a:cubicBezTo>
                  <a:cubicBezTo>
                    <a:pt x="1118454" y="-95379"/>
                    <a:pt x="1518740" y="58096"/>
                    <a:pt x="2571725" y="0"/>
                  </a:cubicBezTo>
                  <a:cubicBezTo>
                    <a:pt x="2723832" y="-3303"/>
                    <a:pt x="2846626" y="120636"/>
                    <a:pt x="2855635" y="283910"/>
                  </a:cubicBezTo>
                  <a:cubicBezTo>
                    <a:pt x="2859320" y="508945"/>
                    <a:pt x="2841054" y="619812"/>
                    <a:pt x="2855635" y="878656"/>
                  </a:cubicBezTo>
                  <a:cubicBezTo>
                    <a:pt x="2860075" y="1030178"/>
                    <a:pt x="2714697" y="1148792"/>
                    <a:pt x="2571725" y="1162566"/>
                  </a:cubicBezTo>
                  <a:cubicBezTo>
                    <a:pt x="1517577" y="1102660"/>
                    <a:pt x="746900" y="1245080"/>
                    <a:pt x="283910" y="1162566"/>
                  </a:cubicBezTo>
                  <a:cubicBezTo>
                    <a:pt x="113773" y="1165863"/>
                    <a:pt x="-7462" y="1043028"/>
                    <a:pt x="0" y="878656"/>
                  </a:cubicBezTo>
                  <a:cubicBezTo>
                    <a:pt x="26755" y="731827"/>
                    <a:pt x="-52179" y="399765"/>
                    <a:pt x="0" y="283910"/>
                  </a:cubicBezTo>
                  <a:close/>
                </a:path>
              </a:pathLst>
            </a:custGeom>
            <a:solidFill>
              <a:schemeClr val="accent2">
                <a:lumMod val="90000"/>
                <a:alpha val="82000"/>
              </a:schemeClr>
            </a:solidFill>
            <a:ln w="28575">
              <a:solidFill>
                <a:srgbClr val="002060"/>
              </a:solidFill>
              <a:extLst>
                <a:ext uri="{C807C97D-BFC1-408E-A445-0C87EB9F89A2}">
                  <ask:lineSketchStyleProps xmlns:ask="http://schemas.microsoft.com/office/drawing/2018/sketchyshapes" sd="3906556544">
                    <a:prstGeom prst="roundRect">
                      <a:avLst>
                        <a:gd name="adj" fmla="val 2442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r>
                <a:rPr lang="en-US" sz="3600" b="1" kern="1200" dirty="0">
                  <a:solidFill>
                    <a:srgbClr val="002060"/>
                  </a:solidFill>
                  <a:latin typeface="Calibri" panose="020F0502020204030204" pitchFamily="34" charset="0"/>
                  <a:cs typeface="Calibri" panose="020F0502020204030204" pitchFamily="34" charset="0"/>
                </a:rPr>
                <a:t>Tay </a:t>
              </a:r>
              <a:r>
                <a:rPr lang="en-US" sz="3600" b="1" kern="1200" dirty="0" err="1">
                  <a:solidFill>
                    <a:srgbClr val="002060"/>
                  </a:solidFill>
                  <a:latin typeface="Calibri" panose="020F0502020204030204" pitchFamily="34" charset="0"/>
                  <a:cs typeface="Calibri" panose="020F0502020204030204" pitchFamily="34" charset="0"/>
                </a:rPr>
                <a:t>dò</a:t>
              </a:r>
              <a:endParaRPr lang="en-US" sz="3600" b="1" kern="1200" dirty="0">
                <a:solidFill>
                  <a:srgbClr val="002060"/>
                </a:solidFill>
                <a:latin typeface="Calibri" panose="020F0502020204030204" pitchFamily="34" charset="0"/>
                <a:cs typeface="Calibri" panose="020F0502020204030204" pitchFamily="34" charset="0"/>
              </a:endParaRPr>
            </a:p>
          </p:txBody>
        </p:sp>
        <p:pic>
          <p:nvPicPr>
            <p:cNvPr id="19" name="Picture 29">
              <a:extLst>
                <a:ext uri="{FF2B5EF4-FFF2-40B4-BE49-F238E27FC236}">
                  <a16:creationId xmlns:a16="http://schemas.microsoft.com/office/drawing/2014/main" id="{8913BA5D-7A68-3474-3B3B-CB3D9334D59D}"/>
                </a:ext>
              </a:extLst>
            </p:cNvPr>
            <p:cNvPicPr>
              <a:picLocks noChangeAspect="1"/>
            </p:cNvPicPr>
            <p:nvPr/>
          </p:nvPicPr>
          <p:blipFill>
            <a:blip r:embed="rId5"/>
            <a:stretch>
              <a:fillRect/>
            </a:stretch>
          </p:blipFill>
          <p:spPr>
            <a:xfrm>
              <a:off x="8110962" y="1828720"/>
              <a:ext cx="1023707" cy="1023707"/>
            </a:xfrm>
            <a:prstGeom prst="rect">
              <a:avLst/>
            </a:prstGeom>
          </p:spPr>
        </p:pic>
      </p:grpSp>
      <p:pic>
        <p:nvPicPr>
          <p:cNvPr id="20" name="Hình ảnh 28" descr="Ảnh có chứa đầy màu sắc, được trang trí, đồ chơi, búp bê&#10;&#10;Mô tả được tạo tự động">
            <a:extLst>
              <a:ext uri="{FF2B5EF4-FFF2-40B4-BE49-F238E27FC236}">
                <a16:creationId xmlns:a16="http://schemas.microsoft.com/office/drawing/2014/main" id="{52151654-C085-1312-7C6F-F135E134AE92}"/>
              </a:ext>
            </a:extLst>
          </p:cNvPr>
          <p:cNvPicPr>
            <a:picLocks noChangeAspect="1"/>
          </p:cNvPicPr>
          <p:nvPr/>
        </p:nvPicPr>
        <p:blipFill>
          <a:blip r:embed="rId6"/>
          <a:stretch>
            <a:fillRect/>
          </a:stretch>
        </p:blipFill>
        <p:spPr>
          <a:xfrm>
            <a:off x="219232" y="1423494"/>
            <a:ext cx="3829225" cy="3656872"/>
          </a:xfrm>
          <a:prstGeom prst="rect">
            <a:avLst/>
          </a:prstGeom>
        </p:spPr>
      </p:pic>
      <p:pic>
        <p:nvPicPr>
          <p:cNvPr id="24" name="Picture 23">
            <a:extLst>
              <a:ext uri="{FF2B5EF4-FFF2-40B4-BE49-F238E27FC236}">
                <a16:creationId xmlns:a16="http://schemas.microsoft.com/office/drawing/2014/main" id="{FE6AD51F-E6FA-CF5B-4611-C81FAC33B332}"/>
              </a:ext>
            </a:extLst>
          </p:cNvPr>
          <p:cNvPicPr>
            <a:picLocks noChangeAspect="1"/>
          </p:cNvPicPr>
          <p:nvPr/>
        </p:nvPicPr>
        <p:blipFill>
          <a:blip r:embed="rId7"/>
          <a:stretch>
            <a:fillRect/>
          </a:stretch>
        </p:blipFill>
        <p:spPr>
          <a:xfrm>
            <a:off x="3226061" y="183403"/>
            <a:ext cx="3029975" cy="1072989"/>
          </a:xfrm>
          <a:prstGeom prst="rect">
            <a:avLst/>
          </a:prstGeom>
        </p:spPr>
      </p:pic>
    </p:spTree>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66000">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14:bounceEnd="66000">
                                          <p:cBhvr additive="base">
                                            <p:cTn id="7" dur="1000" fill="hold"/>
                                            <p:tgtEl>
                                              <p:spTgt spid="11"/>
                                            </p:tgtEl>
                                            <p:attrNameLst>
                                              <p:attrName>ppt_x</p:attrName>
                                            </p:attrNameLst>
                                          </p:cBhvr>
                                          <p:tavLst>
                                            <p:tav tm="0">
                                              <p:val>
                                                <p:strVal val="#ppt_x"/>
                                              </p:val>
                                            </p:tav>
                                            <p:tav tm="100000">
                                              <p:val>
                                                <p:strVal val="#ppt_x"/>
                                              </p:val>
                                            </p:tav>
                                          </p:tavLst>
                                        </p:anim>
                                        <p:anim calcmode="lin" valueType="num" p14:bounceEnd="66000">
                                          <p:cBhvr additive="base">
                                            <p:cTn id="8" dur="1000" fill="hold"/>
                                            <p:tgtEl>
                                              <p:spTgt spid="11"/>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nodeType="afterEffect" p14:presetBounceEnd="66000">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14:bounceEnd="66000">
                                          <p:cBhvr additive="base">
                                            <p:cTn id="12" dur="1000" fill="hold"/>
                                            <p:tgtEl>
                                              <p:spTgt spid="14"/>
                                            </p:tgtEl>
                                            <p:attrNameLst>
                                              <p:attrName>ppt_x</p:attrName>
                                            </p:attrNameLst>
                                          </p:cBhvr>
                                          <p:tavLst>
                                            <p:tav tm="0">
                                              <p:val>
                                                <p:strVal val="#ppt_x"/>
                                              </p:val>
                                            </p:tav>
                                            <p:tav tm="100000">
                                              <p:val>
                                                <p:strVal val="#ppt_x"/>
                                              </p:val>
                                            </p:tav>
                                          </p:tavLst>
                                        </p:anim>
                                        <p:anim calcmode="lin" valueType="num" p14:bounceEnd="66000">
                                          <p:cBhvr additive="base">
                                            <p:cTn id="13" dur="1000" fill="hold"/>
                                            <p:tgtEl>
                                              <p:spTgt spid="14"/>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nodeType="afterEffect" p14:presetBounceEnd="66000">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14:bounceEnd="66000">
                                          <p:cBhvr additive="base">
                                            <p:cTn id="17" dur="1000" fill="hold"/>
                                            <p:tgtEl>
                                              <p:spTgt spid="17"/>
                                            </p:tgtEl>
                                            <p:attrNameLst>
                                              <p:attrName>ppt_x</p:attrName>
                                            </p:attrNameLst>
                                          </p:cBhvr>
                                          <p:tavLst>
                                            <p:tav tm="0">
                                              <p:val>
                                                <p:strVal val="#ppt_x"/>
                                              </p:val>
                                            </p:tav>
                                            <p:tav tm="100000">
                                              <p:val>
                                                <p:strVal val="#ppt_x"/>
                                              </p:val>
                                            </p:tav>
                                          </p:tavLst>
                                        </p:anim>
                                        <p:anim calcmode="lin" valueType="num" p14:bounceEnd="66000">
                                          <p:cBhvr additive="base">
                                            <p:cTn id="18" dur="10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nodeType="after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1000" fill="hold"/>
                                            <p:tgtEl>
                                              <p:spTgt spid="14"/>
                                            </p:tgtEl>
                                            <p:attrNameLst>
                                              <p:attrName>ppt_x</p:attrName>
                                            </p:attrNameLst>
                                          </p:cBhvr>
                                          <p:tavLst>
                                            <p:tav tm="0">
                                              <p:val>
                                                <p:strVal val="#ppt_x"/>
                                              </p:val>
                                            </p:tav>
                                            <p:tav tm="100000">
                                              <p:val>
                                                <p:strVal val="#ppt_x"/>
                                              </p:val>
                                            </p:tav>
                                          </p:tavLst>
                                        </p:anim>
                                        <p:anim calcmode="lin" valueType="num">
                                          <p:cBhvr additive="base">
                                            <p:cTn id="13" dur="1000" fill="hold"/>
                                            <p:tgtEl>
                                              <p:spTgt spid="14"/>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additive="base">
                                            <p:cTn id="17" dur="1000" fill="hold"/>
                                            <p:tgtEl>
                                              <p:spTgt spid="17"/>
                                            </p:tgtEl>
                                            <p:attrNameLst>
                                              <p:attrName>ppt_x</p:attrName>
                                            </p:attrNameLst>
                                          </p:cBhvr>
                                          <p:tavLst>
                                            <p:tav tm="0">
                                              <p:val>
                                                <p:strVal val="#ppt_x"/>
                                              </p:val>
                                            </p:tav>
                                            <p:tav tm="100000">
                                              <p:val>
                                                <p:strVal val="#ppt_x"/>
                                              </p:val>
                                            </p:tav>
                                          </p:tavLst>
                                        </p:anim>
                                        <p:anim calcmode="lin" valueType="num">
                                          <p:cBhvr additive="base">
                                            <p:cTn id="18" dur="10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16"/>
        <p:cNvGrpSpPr/>
        <p:nvPr/>
      </p:nvGrpSpPr>
      <p:grpSpPr>
        <a:xfrm>
          <a:off x="0" y="0"/>
          <a:ext cx="0" cy="0"/>
          <a:chOff x="0" y="0"/>
          <a:chExt cx="0" cy="0"/>
        </a:xfrm>
      </p:grpSpPr>
      <p:pic>
        <p:nvPicPr>
          <p:cNvPr id="3" name="Picture 2">
            <a:extLst>
              <a:ext uri="{FF2B5EF4-FFF2-40B4-BE49-F238E27FC236}">
                <a16:creationId xmlns:a16="http://schemas.microsoft.com/office/drawing/2014/main" id="{975F1E4F-3BD7-195E-F707-8473CBD39A6A}"/>
              </a:ext>
            </a:extLst>
          </p:cNvPr>
          <p:cNvPicPr>
            <a:picLocks noChangeAspect="1"/>
          </p:cNvPicPr>
          <p:nvPr/>
        </p:nvPicPr>
        <p:blipFill>
          <a:blip r:embed="rId3"/>
          <a:stretch>
            <a:fillRect/>
          </a:stretch>
        </p:blipFill>
        <p:spPr>
          <a:xfrm>
            <a:off x="6354696" y="2078330"/>
            <a:ext cx="2789304" cy="3065169"/>
          </a:xfrm>
          <a:prstGeom prst="rect">
            <a:avLst/>
          </a:prstGeom>
        </p:spPr>
      </p:pic>
      <p:sp>
        <p:nvSpPr>
          <p:cNvPr id="4" name="TextBox 3">
            <a:extLst>
              <a:ext uri="{FF2B5EF4-FFF2-40B4-BE49-F238E27FC236}">
                <a16:creationId xmlns:a16="http://schemas.microsoft.com/office/drawing/2014/main" id="{4C69A520-3E7E-8C60-7316-21FA87764E9B}"/>
              </a:ext>
            </a:extLst>
          </p:cNvPr>
          <p:cNvSpPr txBox="1"/>
          <p:nvPr/>
        </p:nvSpPr>
        <p:spPr>
          <a:xfrm>
            <a:off x="315585" y="426285"/>
            <a:ext cx="8620706" cy="4524315"/>
          </a:xfrm>
          <a:prstGeom prst="rect">
            <a:avLst/>
          </a:prstGeom>
          <a:noFill/>
        </p:spPr>
        <p:txBody>
          <a:bodyPr wrap="square" rtlCol="0">
            <a:spAutoFit/>
          </a:bodyPr>
          <a:lstStyle/>
          <a:p>
            <a:pPr algn="just" defTabSz="914378"/>
            <a:r>
              <a:rPr lang="en-US" sz="1600" dirty="0">
                <a:latin typeface="Calibri" panose="020F0502020204030204" pitchFamily="34" charset="0"/>
                <a:ea typeface="+mn-ea"/>
                <a:cs typeface="Calibri" panose="020F0502020204030204" pitchFamily="34" charset="0"/>
              </a:rPr>
              <a:t>   </a:t>
            </a:r>
            <a:r>
              <a:rPr lang="vi-VN" sz="1600" dirty="0">
                <a:latin typeface="Calibri" panose="020F0502020204030204" pitchFamily="34" charset="0"/>
                <a:ea typeface="+mn-ea"/>
                <a:cs typeface="Calibri" panose="020F0502020204030204" pitchFamily="34" charset="0"/>
              </a:rPr>
              <a:t>Một hôm, trong vườn nhà Tú xuất hiện một con vẹt nhỏ bị thương ở cánh. Thương vẹt, Tú chăm sóc nó rất cẩn thận. Anh của Tú bảo, vẹt có thể bắt chước tiếng người nên Tú rất háo hức được nghe nó nói.</a:t>
            </a:r>
          </a:p>
          <a:p>
            <a:pPr algn="just" defTabSz="914378"/>
            <a:r>
              <a:rPr lang="en-US" sz="1600" dirty="0">
                <a:latin typeface="Calibri" panose="020F0502020204030204" pitchFamily="34" charset="0"/>
                <a:ea typeface="+mn-ea"/>
                <a:cs typeface="Calibri" panose="020F0502020204030204" pitchFamily="34" charset="0"/>
              </a:rPr>
              <a:t>   </a:t>
            </a:r>
            <a:r>
              <a:rPr lang="vi-VN" sz="1600" dirty="0">
                <a:latin typeface="Calibri" panose="020F0502020204030204" pitchFamily="34" charset="0"/>
                <a:ea typeface="+mn-ea"/>
                <a:cs typeface="Calibri" panose="020F0502020204030204" pitchFamily="34" charset="0"/>
              </a:rPr>
              <a:t>Đi học về, Tú chạy đến bên con vẹt nhỏ. Nhận ra Tú, vẹt nhảy nhót há mỏ đòi ăn. Tú vừa cho ăn, vừa nói với nó như nựng trẻ con:</a:t>
            </a:r>
          </a:p>
          <a:p>
            <a:pPr algn="just" defTabSz="914378"/>
            <a:r>
              <a:rPr lang="en-US" sz="1600" dirty="0">
                <a:latin typeface="Calibri" panose="020F0502020204030204" pitchFamily="34" charset="0"/>
                <a:ea typeface="+mn-ea"/>
                <a:cs typeface="Calibri" panose="020F0502020204030204" pitchFamily="34" charset="0"/>
              </a:rPr>
              <a:t>   </a:t>
            </a:r>
            <a:r>
              <a:rPr lang="vi-VN" sz="1600" dirty="0">
                <a:latin typeface="Calibri" panose="020F0502020204030204" pitchFamily="34" charset="0"/>
                <a:ea typeface="+mn-ea"/>
                <a:cs typeface="Calibri" panose="020F0502020204030204" pitchFamily="34" charset="0"/>
              </a:rPr>
              <a:t>- Vẹt à, dạ!</a:t>
            </a:r>
          </a:p>
          <a:p>
            <a:pPr algn="just" defTabSz="914378"/>
            <a:r>
              <a:rPr lang="en-US" sz="1600" dirty="0">
                <a:latin typeface="Calibri" panose="020F0502020204030204" pitchFamily="34" charset="0"/>
                <a:ea typeface="+mn-ea"/>
                <a:cs typeface="Calibri" panose="020F0502020204030204" pitchFamily="34" charset="0"/>
              </a:rPr>
              <a:t>   </a:t>
            </a:r>
            <a:r>
              <a:rPr lang="vi-VN" sz="1600" dirty="0">
                <a:latin typeface="Calibri" panose="020F0502020204030204" pitchFamily="34" charset="0"/>
                <a:ea typeface="+mn-ea"/>
                <a:cs typeface="Calibri" panose="020F0502020204030204" pitchFamily="34" charset="0"/>
              </a:rPr>
              <a:t>Vẹt xù lông cổ, rụt đầu, gù một cái, không thành tiếng dạ, nhưng Tú cũng xuýt xoa:</a:t>
            </a:r>
          </a:p>
          <a:p>
            <a:pPr algn="just" defTabSz="914378"/>
            <a:r>
              <a:rPr lang="en-US" sz="1600" dirty="0">
                <a:latin typeface="Calibri" panose="020F0502020204030204" pitchFamily="34" charset="0"/>
                <a:ea typeface="+mn-ea"/>
                <a:cs typeface="Calibri" panose="020F0502020204030204" pitchFamily="34" charset="0"/>
              </a:rPr>
              <a:t>   </a:t>
            </a:r>
            <a:r>
              <a:rPr lang="vi-VN" sz="1600" dirty="0">
                <a:latin typeface="Calibri" panose="020F0502020204030204" pitchFamily="34" charset="0"/>
                <a:ea typeface="+mn-ea"/>
                <a:cs typeface="Calibri" panose="020F0502020204030204" pitchFamily="34" charset="0"/>
              </a:rPr>
              <a:t>- Giỏi lắm!</a:t>
            </a:r>
          </a:p>
          <a:p>
            <a:pPr algn="just" defTabSz="914378"/>
            <a:r>
              <a:rPr lang="en-US" sz="1600" dirty="0">
                <a:latin typeface="Calibri" panose="020F0502020204030204" pitchFamily="34" charset="0"/>
                <a:ea typeface="+mn-ea"/>
                <a:cs typeface="Calibri" panose="020F0502020204030204" pitchFamily="34" charset="0"/>
              </a:rPr>
              <a:t>   </a:t>
            </a:r>
            <a:r>
              <a:rPr lang="vi-VN" sz="1600" dirty="0">
                <a:latin typeface="Calibri" panose="020F0502020204030204" pitchFamily="34" charset="0"/>
                <a:ea typeface="+mn-ea"/>
                <a:cs typeface="Calibri" panose="020F0502020204030204" pitchFamily="34" charset="0"/>
              </a:rPr>
              <a:t>Chợt anh của Tú gọi:</a:t>
            </a:r>
          </a:p>
          <a:p>
            <a:pPr algn="just" defTabSz="914378"/>
            <a:r>
              <a:rPr lang="en-US" sz="1600" dirty="0">
                <a:latin typeface="Calibri" panose="020F0502020204030204" pitchFamily="34" charset="0"/>
                <a:ea typeface="+mn-ea"/>
                <a:cs typeface="Calibri" panose="020F0502020204030204" pitchFamily="34" charset="0"/>
              </a:rPr>
              <a:t>   </a:t>
            </a:r>
            <a:r>
              <a:rPr lang="vi-VN" sz="1600" dirty="0">
                <a:latin typeface="Calibri" panose="020F0502020204030204" pitchFamily="34" charset="0"/>
                <a:ea typeface="+mn-ea"/>
                <a:cs typeface="Calibri" panose="020F0502020204030204" pitchFamily="34" charset="0"/>
              </a:rPr>
              <a:t>- Tú ơi!</a:t>
            </a:r>
          </a:p>
          <a:p>
            <a:pPr algn="just" defTabSz="914378"/>
            <a:r>
              <a:rPr lang="en-US" sz="1600" dirty="0">
                <a:latin typeface="Calibri" panose="020F0502020204030204" pitchFamily="34" charset="0"/>
                <a:ea typeface="+mn-ea"/>
                <a:cs typeface="Calibri" panose="020F0502020204030204" pitchFamily="34" charset="0"/>
              </a:rPr>
              <a:t>   </a:t>
            </a:r>
            <a:r>
              <a:rPr lang="vi-VN" sz="1600" dirty="0">
                <a:latin typeface="Calibri" panose="020F0502020204030204" pitchFamily="34" charset="0"/>
                <a:ea typeface="+mn-ea"/>
                <a:cs typeface="Calibri" panose="020F0502020204030204" pitchFamily="34" charset="0"/>
              </a:rPr>
              <a:t>Tú phụng phịu:</a:t>
            </a:r>
          </a:p>
          <a:p>
            <a:pPr algn="just" defTabSz="914378"/>
            <a:r>
              <a:rPr lang="en-US" sz="1600" dirty="0">
                <a:latin typeface="Calibri" panose="020F0502020204030204" pitchFamily="34" charset="0"/>
                <a:ea typeface="+mn-ea"/>
                <a:cs typeface="Calibri" panose="020F0502020204030204" pitchFamily="34" charset="0"/>
              </a:rPr>
              <a:t>   </a:t>
            </a:r>
            <a:r>
              <a:rPr lang="vi-VN" sz="1600" dirty="0">
                <a:latin typeface="Calibri" panose="020F0502020204030204" pitchFamily="34" charset="0"/>
                <a:ea typeface="+mn-ea"/>
                <a:cs typeface="Calibri" panose="020F0502020204030204" pitchFamily="34" charset="0"/>
              </a:rPr>
              <a:t>- Cái gì?</a:t>
            </a:r>
          </a:p>
          <a:p>
            <a:pPr algn="just" defTabSz="914378"/>
            <a:r>
              <a:rPr lang="en-US" sz="1600" dirty="0">
                <a:latin typeface="Calibri" panose="020F0502020204030204" pitchFamily="34" charset="0"/>
                <a:ea typeface="+mn-ea"/>
                <a:cs typeface="Calibri" panose="020F0502020204030204" pitchFamily="34" charset="0"/>
              </a:rPr>
              <a:t>   </a:t>
            </a:r>
            <a:r>
              <a:rPr lang="vi-VN" sz="1600" dirty="0">
                <a:latin typeface="Calibri" panose="020F0502020204030204" pitchFamily="34" charset="0"/>
                <a:ea typeface="+mn-ea"/>
                <a:cs typeface="Calibri" panose="020F0502020204030204" pitchFamily="34" charset="0"/>
              </a:rPr>
              <a:t>- Anh gọi mà em trả lời vậy à? Ra phụ anh đi.</a:t>
            </a:r>
          </a:p>
          <a:p>
            <a:pPr algn="just" defTabSz="914378"/>
            <a:r>
              <a:rPr lang="en-US" sz="1600" dirty="0">
                <a:latin typeface="Calibri" panose="020F0502020204030204" pitchFamily="34" charset="0"/>
                <a:ea typeface="+mn-ea"/>
                <a:cs typeface="Calibri" panose="020F0502020204030204" pitchFamily="34" charset="0"/>
              </a:rPr>
              <a:t>   </a:t>
            </a:r>
            <a:r>
              <a:rPr lang="vi-VN" sz="1600" dirty="0">
                <a:latin typeface="Calibri" panose="020F0502020204030204" pitchFamily="34" charset="0"/>
                <a:ea typeface="+mn-ea"/>
                <a:cs typeface="Calibri" panose="020F0502020204030204" pitchFamily="34" charset="0"/>
              </a:rPr>
              <a:t>Tú buồn bực, vừa đi vừa lẩm bẩm:</a:t>
            </a:r>
          </a:p>
          <a:p>
            <a:pPr algn="just" defTabSz="914378"/>
            <a:r>
              <a:rPr lang="en-US" sz="1600" dirty="0">
                <a:latin typeface="Calibri" panose="020F0502020204030204" pitchFamily="34" charset="0"/>
                <a:ea typeface="+mn-ea"/>
                <a:cs typeface="Calibri" panose="020F0502020204030204" pitchFamily="34" charset="0"/>
              </a:rPr>
              <a:t>   </a:t>
            </a:r>
            <a:r>
              <a:rPr lang="vi-VN" sz="1600" dirty="0">
                <a:latin typeface="Calibri" panose="020F0502020204030204" pitchFamily="34" charset="0"/>
                <a:ea typeface="+mn-ea"/>
                <a:cs typeface="Calibri" panose="020F0502020204030204" pitchFamily="34" charset="0"/>
              </a:rPr>
              <a:t>- Kêu chi kêu hoài!</a:t>
            </a:r>
          </a:p>
          <a:p>
            <a:pPr algn="just" defTabSz="914378"/>
            <a:r>
              <a:rPr lang="en-US" sz="1600" dirty="0">
                <a:latin typeface="Calibri" panose="020F0502020204030204" pitchFamily="34" charset="0"/>
                <a:ea typeface="+mn-ea"/>
                <a:cs typeface="Calibri" panose="020F0502020204030204" pitchFamily="34" charset="0"/>
              </a:rPr>
              <a:t>   </a:t>
            </a:r>
            <a:r>
              <a:rPr lang="vi-VN" sz="1600" dirty="0">
                <a:latin typeface="Calibri" panose="020F0502020204030204" pitchFamily="34" charset="0"/>
                <a:ea typeface="+mn-ea"/>
                <a:cs typeface="Calibri" panose="020F0502020204030204" pitchFamily="34" charset="0"/>
              </a:rPr>
              <a:t>Lần nào Tú cũng phụng phịu như thế với anh khi đang chơi với vẹt. Vẹt mỗi ngày một lớn, lông xanh óng ả, biết huýt sáo lảnh lót nhưng vẫn không nói tiếng nào. Một hôm, Tú gọi:</a:t>
            </a:r>
          </a:p>
          <a:p>
            <a:pPr algn="just" defTabSz="914378"/>
            <a:r>
              <a:rPr lang="en-US" sz="1600" dirty="0">
                <a:latin typeface="Calibri" panose="020F0502020204030204" pitchFamily="34" charset="0"/>
                <a:ea typeface="+mn-ea"/>
                <a:cs typeface="Calibri" panose="020F0502020204030204" pitchFamily="34" charset="0"/>
              </a:rPr>
              <a:t>   </a:t>
            </a:r>
            <a:r>
              <a:rPr lang="vi-VN" sz="1600" dirty="0">
                <a:latin typeface="Calibri" panose="020F0502020204030204" pitchFamily="34" charset="0"/>
                <a:ea typeface="+mn-ea"/>
                <a:cs typeface="Calibri" panose="020F0502020204030204" pitchFamily="34" charset="0"/>
              </a:rPr>
              <a:t>- Vẹt à!</a:t>
            </a:r>
          </a:p>
        </p:txBody>
      </p:sp>
      <p:pic>
        <p:nvPicPr>
          <p:cNvPr id="6" name="Picture 5">
            <a:extLst>
              <a:ext uri="{FF2B5EF4-FFF2-40B4-BE49-F238E27FC236}">
                <a16:creationId xmlns:a16="http://schemas.microsoft.com/office/drawing/2014/main" id="{A44DCBA3-AF33-561C-1B76-B36C283A61D5}"/>
              </a:ext>
            </a:extLst>
          </p:cNvPr>
          <p:cNvPicPr>
            <a:picLocks noChangeAspect="1"/>
          </p:cNvPicPr>
          <p:nvPr/>
        </p:nvPicPr>
        <p:blipFill>
          <a:blip r:embed="rId4"/>
          <a:stretch>
            <a:fillRect/>
          </a:stretch>
        </p:blipFill>
        <p:spPr>
          <a:xfrm>
            <a:off x="3671741" y="0"/>
            <a:ext cx="2292295" cy="646232"/>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16"/>
        <p:cNvGrpSpPr/>
        <p:nvPr/>
      </p:nvGrpSpPr>
      <p:grpSpPr>
        <a:xfrm>
          <a:off x="0" y="0"/>
          <a:ext cx="0" cy="0"/>
          <a:chOff x="0" y="0"/>
          <a:chExt cx="0" cy="0"/>
        </a:xfrm>
      </p:grpSpPr>
      <p:sp>
        <p:nvSpPr>
          <p:cNvPr id="4" name="TextBox 3">
            <a:extLst>
              <a:ext uri="{FF2B5EF4-FFF2-40B4-BE49-F238E27FC236}">
                <a16:creationId xmlns:a16="http://schemas.microsoft.com/office/drawing/2014/main" id="{4C69A520-3E7E-8C60-7316-21FA87764E9B}"/>
              </a:ext>
            </a:extLst>
          </p:cNvPr>
          <p:cNvSpPr txBox="1"/>
          <p:nvPr/>
        </p:nvSpPr>
        <p:spPr>
          <a:xfrm>
            <a:off x="315585" y="426285"/>
            <a:ext cx="8620706" cy="4524315"/>
          </a:xfrm>
          <a:prstGeom prst="rect">
            <a:avLst/>
          </a:prstGeom>
          <a:noFill/>
        </p:spPr>
        <p:txBody>
          <a:bodyPr wrap="square" rtlCol="0">
            <a:spAutoFit/>
          </a:bodyPr>
          <a:lstStyle/>
          <a:p>
            <a:r>
              <a:rPr lang="en-US" sz="1800" dirty="0">
                <a:latin typeface="Calibri" panose="020F0502020204030204" pitchFamily="34" charset="0"/>
                <a:cs typeface="Calibri" panose="020F0502020204030204" pitchFamily="34" charset="0"/>
              </a:rPr>
              <a:t>   </a:t>
            </a:r>
            <a:r>
              <a:rPr lang="vi-VN" sz="1800" dirty="0">
                <a:latin typeface="Calibri" panose="020F0502020204030204" pitchFamily="34" charset="0"/>
                <a:cs typeface="Calibri" panose="020F0502020204030204" pitchFamily="34" charset="0"/>
              </a:rPr>
              <a:t>Ngờ đâu một giọng the thé gắt lại:</a:t>
            </a:r>
          </a:p>
          <a:p>
            <a:r>
              <a:rPr lang="en-US" sz="1800" dirty="0">
                <a:latin typeface="Calibri" panose="020F0502020204030204" pitchFamily="34" charset="0"/>
                <a:cs typeface="Calibri" panose="020F0502020204030204" pitchFamily="34" charset="0"/>
              </a:rPr>
              <a:t>   </a:t>
            </a:r>
            <a:r>
              <a:rPr lang="vi-VN" sz="1800" dirty="0">
                <a:latin typeface="Calibri" panose="020F0502020204030204" pitchFamily="34" charset="0"/>
                <a:cs typeface="Calibri" panose="020F0502020204030204" pitchFamily="34" charset="0"/>
              </a:rPr>
              <a:t>- Cái gì?</a:t>
            </a:r>
          </a:p>
          <a:p>
            <a:r>
              <a:rPr lang="en-US" sz="1800" dirty="0">
                <a:latin typeface="Calibri" panose="020F0502020204030204" pitchFamily="34" charset="0"/>
                <a:cs typeface="Calibri" panose="020F0502020204030204" pitchFamily="34" charset="0"/>
              </a:rPr>
              <a:t>   </a:t>
            </a:r>
            <a:r>
              <a:rPr lang="vi-VN" sz="1800" dirty="0">
                <a:latin typeface="Calibri" panose="020F0502020204030204" pitchFamily="34" charset="0"/>
                <a:cs typeface="Calibri" panose="020F0502020204030204" pitchFamily="34" charset="0"/>
              </a:rPr>
              <a:t>Trời ơi, con vẹt nói! Tú sướng quá, nhảy lên reo hò. Tú khoe khắp nơi. Hôm sau, mấy đứa bạn tới nhà. Tú hãnh diện gọi:</a:t>
            </a:r>
          </a:p>
          <a:p>
            <a:r>
              <a:rPr lang="en-US" sz="1800" dirty="0">
                <a:latin typeface="Calibri" panose="020F0502020204030204" pitchFamily="34" charset="0"/>
                <a:cs typeface="Calibri" panose="020F0502020204030204" pitchFamily="34" charset="0"/>
              </a:rPr>
              <a:t>   </a:t>
            </a:r>
            <a:r>
              <a:rPr lang="vi-VN" sz="1800" dirty="0">
                <a:latin typeface="Calibri" panose="020F0502020204030204" pitchFamily="34" charset="0"/>
                <a:cs typeface="Calibri" panose="020F0502020204030204" pitchFamily="34" charset="0"/>
              </a:rPr>
              <a:t>- Vẹt à, dạ!</a:t>
            </a:r>
          </a:p>
          <a:p>
            <a:r>
              <a:rPr lang="en-US" sz="1800" dirty="0">
                <a:latin typeface="Calibri" panose="020F0502020204030204" pitchFamily="34" charset="0"/>
                <a:cs typeface="Calibri" panose="020F0502020204030204" pitchFamily="34" charset="0"/>
              </a:rPr>
              <a:t>   </a:t>
            </a:r>
            <a:r>
              <a:rPr lang="vi-VN" sz="1800" dirty="0">
                <a:latin typeface="Calibri" panose="020F0502020204030204" pitchFamily="34" charset="0"/>
                <a:cs typeface="Calibri" panose="020F0502020204030204" pitchFamily="34" charset="0"/>
              </a:rPr>
              <a:t>Vẹt đáp the thé:</a:t>
            </a:r>
          </a:p>
          <a:p>
            <a:r>
              <a:rPr lang="en-US" sz="1800" dirty="0">
                <a:latin typeface="Calibri" panose="020F0502020204030204" pitchFamily="34" charset="0"/>
                <a:cs typeface="Calibri" panose="020F0502020204030204" pitchFamily="34" charset="0"/>
              </a:rPr>
              <a:t>   </a:t>
            </a:r>
            <a:r>
              <a:rPr lang="vi-VN" sz="1800" dirty="0">
                <a:latin typeface="Calibri" panose="020F0502020204030204" pitchFamily="34" charset="0"/>
                <a:cs typeface="Calibri" panose="020F0502020204030204" pitchFamily="34" charset="0"/>
              </a:rPr>
              <a:t>- Cái gì?</a:t>
            </a:r>
          </a:p>
          <a:p>
            <a:r>
              <a:rPr lang="en-US" sz="1800" dirty="0">
                <a:latin typeface="Calibri" panose="020F0502020204030204" pitchFamily="34" charset="0"/>
                <a:cs typeface="Calibri" panose="020F0502020204030204" pitchFamily="34" charset="0"/>
              </a:rPr>
              <a:t>   </a:t>
            </a:r>
            <a:r>
              <a:rPr lang="vi-VN" sz="1800" dirty="0">
                <a:latin typeface="Calibri" panose="020F0502020204030204" pitchFamily="34" charset="0"/>
                <a:cs typeface="Calibri" panose="020F0502020204030204" pitchFamily="34" charset="0"/>
              </a:rPr>
              <a:t>Các bạn ngạc nhiên thích thú, cười ầm lên. Tú và nghiêm mặt:</a:t>
            </a:r>
          </a:p>
          <a:p>
            <a:r>
              <a:rPr lang="en-US" sz="1800" dirty="0">
                <a:latin typeface="Calibri" panose="020F0502020204030204" pitchFamily="34" charset="0"/>
                <a:cs typeface="Calibri" panose="020F0502020204030204" pitchFamily="34" charset="0"/>
              </a:rPr>
              <a:t>   </a:t>
            </a:r>
            <a:r>
              <a:rPr lang="vi-VN" sz="1800" dirty="0">
                <a:latin typeface="Calibri" panose="020F0502020204030204" pitchFamily="34" charset="0"/>
                <a:cs typeface="Calibri" panose="020F0502020204030204" pitchFamily="34" charset="0"/>
              </a:rPr>
              <a:t>- Anh chăm sóc vẹt cực khổ, vậy mà anh gọi, vẹt trả lời “cái gì” à?</a:t>
            </a:r>
          </a:p>
          <a:p>
            <a:r>
              <a:rPr lang="en-US" sz="1800" dirty="0">
                <a:latin typeface="Calibri" panose="020F0502020204030204" pitchFamily="34" charset="0"/>
                <a:cs typeface="Calibri" panose="020F0502020204030204" pitchFamily="34" charset="0"/>
              </a:rPr>
              <a:t>   </a:t>
            </a:r>
            <a:r>
              <a:rPr lang="vi-VN" sz="1800" dirty="0">
                <a:latin typeface="Calibri" panose="020F0502020204030204" pitchFamily="34" charset="0"/>
                <a:cs typeface="Calibri" panose="020F0502020204030204" pitchFamily="34" charset="0"/>
              </a:rPr>
              <a:t>- Kêu chi kêu hoài!</a:t>
            </a:r>
          </a:p>
          <a:p>
            <a:r>
              <a:rPr lang="en-US" sz="1800" dirty="0">
                <a:latin typeface="Calibri" panose="020F0502020204030204" pitchFamily="34" charset="0"/>
                <a:cs typeface="Calibri" panose="020F0502020204030204" pitchFamily="34" charset="0"/>
              </a:rPr>
              <a:t>   </a:t>
            </a:r>
            <a:r>
              <a:rPr lang="vi-VN" sz="1800" dirty="0">
                <a:latin typeface="Calibri" panose="020F0502020204030204" pitchFamily="34" charset="0"/>
                <a:cs typeface="Calibri" panose="020F0502020204030204" pitchFamily="34" charset="0"/>
              </a:rPr>
              <a:t>Các bạn cười bò, tranh nhau gọi vẹt. Nhưng Tú sửng sốt ngồi lặng thinh. Bạn về rồi, Tú vẫn ngồi lặng như thế. Tú nhớ lại bao lần anh gọi, Tú đã trả lời “Cái gì?” và cằn nhằn “Kêu chi kêu hoài". Tú hối hận quá, chỉ mong anh gọi để Tú “dạ” một tiếng thật to, thật lễ phép. Con vẹt nhìn Tú, dường như cũng biết lỗi nên xù lông cổ, rụt đầu, gù một cái nghe như tiếng:"Dạ!”.</a:t>
            </a:r>
            <a:endParaRPr lang="en-US" sz="1800" dirty="0">
              <a:latin typeface="Calibri" panose="020F0502020204030204" pitchFamily="34" charset="0"/>
              <a:cs typeface="Calibri" panose="020F0502020204030204" pitchFamily="34" charset="0"/>
            </a:endParaRPr>
          </a:p>
          <a:p>
            <a:pPr algn="r"/>
            <a:r>
              <a:rPr lang="en-US" sz="1800" i="1" dirty="0">
                <a:latin typeface="Calibri" panose="020F0502020204030204" pitchFamily="34" charset="0"/>
                <a:cs typeface="Calibri" panose="020F0502020204030204" pitchFamily="34" charset="0"/>
              </a:rPr>
              <a:t>(Theo Lý Lan)</a:t>
            </a:r>
            <a:endParaRPr lang="vi-VN" sz="1800" i="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096465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16"/>
        <p:cNvGrpSpPr/>
        <p:nvPr/>
      </p:nvGrpSpPr>
      <p:grpSpPr>
        <a:xfrm>
          <a:off x="0" y="0"/>
          <a:ext cx="0" cy="0"/>
          <a:chOff x="0" y="0"/>
          <a:chExt cx="0" cy="0"/>
        </a:xfrm>
      </p:grpSpPr>
      <p:sp>
        <p:nvSpPr>
          <p:cNvPr id="14" name="TextBox 13">
            <a:extLst>
              <a:ext uri="{FF2B5EF4-FFF2-40B4-BE49-F238E27FC236}">
                <a16:creationId xmlns:a16="http://schemas.microsoft.com/office/drawing/2014/main" id="{288A322D-62BD-B50C-B72E-973ACBA89AC6}"/>
              </a:ext>
            </a:extLst>
          </p:cNvPr>
          <p:cNvSpPr txBox="1">
            <a:spLocks noChangeArrowheads="1"/>
          </p:cNvSpPr>
          <p:nvPr/>
        </p:nvSpPr>
        <p:spPr bwMode="auto">
          <a:xfrm>
            <a:off x="623454" y="852307"/>
            <a:ext cx="8213148" cy="2887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571500" indent="-571500" defTabSz="685800">
              <a:lnSpc>
                <a:spcPct val="150000"/>
              </a:lnSpc>
              <a:spcBef>
                <a:spcPct val="0"/>
              </a:spcBef>
              <a:buClrTx/>
              <a:buFont typeface="Wingdings" panose="05000000000000000000" pitchFamily="2" charset="2"/>
              <a:buChar char="q"/>
            </a:pPr>
            <a:r>
              <a:rPr lang="en-US" altLang="en-US" sz="3600" b="1" kern="1200" dirty="0" err="1">
                <a:solidFill>
                  <a:srgbClr val="C00000"/>
                </a:solidFill>
                <a:cs typeface="Calibri" panose="020F0502020204030204" pitchFamily="34" charset="0"/>
              </a:rPr>
              <a:t>Đoạn</a:t>
            </a:r>
            <a:r>
              <a:rPr lang="en-US" altLang="en-US" sz="3600" b="1" kern="1200" dirty="0">
                <a:solidFill>
                  <a:srgbClr val="C00000"/>
                </a:solidFill>
                <a:cs typeface="Calibri" panose="020F0502020204030204" pitchFamily="34" charset="0"/>
              </a:rPr>
              <a:t> 1: </a:t>
            </a:r>
            <a:r>
              <a:rPr lang="en-US" altLang="en-US" sz="3600" b="1" kern="1200" dirty="0" err="1">
                <a:solidFill>
                  <a:srgbClr val="C00000"/>
                </a:solidFill>
                <a:cs typeface="Calibri" panose="020F0502020204030204" pitchFamily="34" charset="0"/>
              </a:rPr>
              <a:t>Từ</a:t>
            </a:r>
            <a:r>
              <a:rPr lang="en-US" altLang="en-US" sz="3600" b="1" kern="1200" dirty="0">
                <a:solidFill>
                  <a:srgbClr val="C00000"/>
                </a:solidFill>
                <a:cs typeface="Calibri" panose="020F0502020204030204" pitchFamily="34" charset="0"/>
              </a:rPr>
              <a:t> </a:t>
            </a:r>
            <a:r>
              <a:rPr lang="en-US" altLang="en-US" sz="3600" b="1" kern="1200" dirty="0" err="1">
                <a:solidFill>
                  <a:srgbClr val="C00000"/>
                </a:solidFill>
                <a:cs typeface="Calibri" panose="020F0502020204030204" pitchFamily="34" charset="0"/>
              </a:rPr>
              <a:t>đầu</a:t>
            </a:r>
            <a:r>
              <a:rPr lang="en-US" altLang="en-US" sz="3600" b="1" kern="1200" dirty="0">
                <a:solidFill>
                  <a:srgbClr val="C00000"/>
                </a:solidFill>
                <a:cs typeface="Calibri" panose="020F0502020204030204" pitchFamily="34" charset="0"/>
              </a:rPr>
              <a:t> …..</a:t>
            </a:r>
            <a:r>
              <a:rPr lang="en-US" altLang="en-US" sz="3600" b="1" kern="1200" dirty="0" err="1">
                <a:solidFill>
                  <a:srgbClr val="C00000"/>
                </a:solidFill>
                <a:cs typeface="Calibri" panose="020F0502020204030204" pitchFamily="34" charset="0"/>
              </a:rPr>
              <a:t>Giỏi</a:t>
            </a:r>
            <a:r>
              <a:rPr lang="en-US" altLang="en-US" sz="3600" b="1" kern="1200" dirty="0">
                <a:solidFill>
                  <a:srgbClr val="C00000"/>
                </a:solidFill>
                <a:cs typeface="Calibri" panose="020F0502020204030204" pitchFamily="34" charset="0"/>
              </a:rPr>
              <a:t> </a:t>
            </a:r>
            <a:r>
              <a:rPr lang="en-US" altLang="en-US" sz="3600" b="1" kern="1200" dirty="0" err="1">
                <a:solidFill>
                  <a:srgbClr val="C00000"/>
                </a:solidFill>
                <a:cs typeface="Calibri" panose="020F0502020204030204" pitchFamily="34" charset="0"/>
              </a:rPr>
              <a:t>lắm</a:t>
            </a:r>
            <a:r>
              <a:rPr lang="en-US" altLang="en-US" sz="3600" b="1" kern="1200" dirty="0">
                <a:solidFill>
                  <a:srgbClr val="C00000"/>
                </a:solidFill>
                <a:cs typeface="Calibri" panose="020F0502020204030204" pitchFamily="34" charset="0"/>
              </a:rPr>
              <a:t>!</a:t>
            </a:r>
          </a:p>
          <a:p>
            <a:pPr marL="571500" indent="-571500">
              <a:buFont typeface="Wingdings" panose="05000000000000000000" pitchFamily="2" charset="2"/>
              <a:buChar char="q"/>
            </a:pPr>
            <a:r>
              <a:rPr lang="en-US" altLang="en-US" sz="3600" b="1" kern="1200" dirty="0" err="1">
                <a:solidFill>
                  <a:srgbClr val="0070C0"/>
                </a:solidFill>
                <a:cs typeface="Calibri" panose="020F0502020204030204" pitchFamily="34" charset="0"/>
              </a:rPr>
              <a:t>Đoạn</a:t>
            </a:r>
            <a:r>
              <a:rPr lang="en-US" altLang="en-US" sz="3600" b="1" kern="1200" dirty="0">
                <a:solidFill>
                  <a:srgbClr val="0070C0"/>
                </a:solidFill>
                <a:cs typeface="Calibri" panose="020F0502020204030204" pitchFamily="34" charset="0"/>
              </a:rPr>
              <a:t> 2: </a:t>
            </a:r>
            <a:r>
              <a:rPr lang="en-US" altLang="en-US" sz="3600" b="1" kern="1200" dirty="0" err="1">
                <a:solidFill>
                  <a:srgbClr val="0070C0"/>
                </a:solidFill>
                <a:cs typeface="Calibri" panose="020F0502020204030204" pitchFamily="34" charset="0"/>
              </a:rPr>
              <a:t>Tiếp</a:t>
            </a:r>
            <a:r>
              <a:rPr lang="en-US" altLang="en-US" sz="3600" b="1" kern="1200" dirty="0">
                <a:solidFill>
                  <a:srgbClr val="0070C0"/>
                </a:solidFill>
                <a:cs typeface="Calibri" panose="020F0502020204030204" pitchFamily="34" charset="0"/>
              </a:rPr>
              <a:t> </a:t>
            </a:r>
            <a:r>
              <a:rPr lang="en-US" altLang="en-US" sz="3600" b="1" kern="1200" dirty="0" err="1">
                <a:solidFill>
                  <a:srgbClr val="0070C0"/>
                </a:solidFill>
                <a:cs typeface="Calibri" panose="020F0502020204030204" pitchFamily="34" charset="0"/>
              </a:rPr>
              <a:t>theo</a:t>
            </a:r>
            <a:r>
              <a:rPr lang="en-US" altLang="en-US" sz="3600" b="1" kern="1200" dirty="0">
                <a:solidFill>
                  <a:srgbClr val="0070C0"/>
                </a:solidFill>
                <a:cs typeface="Calibri" panose="020F0502020204030204" pitchFamily="34" charset="0"/>
              </a:rPr>
              <a:t>… </a:t>
            </a:r>
            <a:r>
              <a:rPr lang="vi-VN" sz="3600" b="1" dirty="0">
                <a:solidFill>
                  <a:srgbClr val="0070C0"/>
                </a:solidFill>
                <a:cs typeface="Calibri" panose="020F0502020204030204" pitchFamily="34" charset="0"/>
              </a:rPr>
              <a:t>đến Ngờ đâu một giọng the thẻ gắt lại: "Cái gì?”</a:t>
            </a:r>
            <a:endParaRPr lang="en-US" sz="3600" b="1" dirty="0">
              <a:solidFill>
                <a:srgbClr val="0070C0"/>
              </a:solidFill>
              <a:cs typeface="Calibri" panose="020F0502020204030204" pitchFamily="34" charset="0"/>
            </a:endParaRPr>
          </a:p>
          <a:p>
            <a:pPr marL="571500" indent="-571500" defTabSz="685800">
              <a:lnSpc>
                <a:spcPct val="150000"/>
              </a:lnSpc>
              <a:spcBef>
                <a:spcPct val="0"/>
              </a:spcBef>
              <a:buClrTx/>
              <a:buFont typeface="Wingdings" panose="05000000000000000000" pitchFamily="2" charset="2"/>
              <a:buChar char="q"/>
            </a:pPr>
            <a:r>
              <a:rPr lang="en-US" altLang="en-US" sz="3600" b="1" kern="1200" dirty="0" err="1">
                <a:solidFill>
                  <a:srgbClr val="FFC000">
                    <a:lumMod val="75000"/>
                  </a:srgbClr>
                </a:solidFill>
                <a:cs typeface="Calibri" panose="020F0502020204030204" pitchFamily="34" charset="0"/>
              </a:rPr>
              <a:t>Đoạn</a:t>
            </a:r>
            <a:r>
              <a:rPr lang="en-US" altLang="en-US" sz="3600" b="1" kern="1200" dirty="0">
                <a:solidFill>
                  <a:srgbClr val="FFC000">
                    <a:lumMod val="75000"/>
                  </a:srgbClr>
                </a:solidFill>
                <a:cs typeface="Calibri" panose="020F0502020204030204" pitchFamily="34" charset="0"/>
              </a:rPr>
              <a:t> 3: </a:t>
            </a:r>
            <a:r>
              <a:rPr lang="en-US" altLang="en-US" sz="3600" b="1" kern="1200" dirty="0" err="1">
                <a:solidFill>
                  <a:srgbClr val="FFC000">
                    <a:lumMod val="75000"/>
                  </a:srgbClr>
                </a:solidFill>
                <a:cs typeface="Calibri" panose="020F0502020204030204" pitchFamily="34" charset="0"/>
              </a:rPr>
              <a:t>Còn</a:t>
            </a:r>
            <a:r>
              <a:rPr lang="en-US" altLang="en-US" sz="3600" b="1" kern="1200" dirty="0">
                <a:solidFill>
                  <a:srgbClr val="FFC000">
                    <a:lumMod val="75000"/>
                  </a:srgbClr>
                </a:solidFill>
                <a:cs typeface="Calibri" panose="020F0502020204030204" pitchFamily="34" charset="0"/>
              </a:rPr>
              <a:t> </a:t>
            </a:r>
            <a:r>
              <a:rPr lang="en-US" altLang="en-US" sz="3600" b="1" kern="1200" dirty="0" err="1">
                <a:solidFill>
                  <a:srgbClr val="FFC000">
                    <a:lumMod val="75000"/>
                  </a:srgbClr>
                </a:solidFill>
                <a:cs typeface="Calibri" panose="020F0502020204030204" pitchFamily="34" charset="0"/>
              </a:rPr>
              <a:t>lại</a:t>
            </a:r>
            <a:endParaRPr lang="en-US" altLang="en-US" sz="3600" b="1" kern="1200" dirty="0">
              <a:solidFill>
                <a:srgbClr val="FFC000">
                  <a:lumMod val="75000"/>
                </a:srgbClr>
              </a:solidFill>
              <a:cs typeface="Calibri" panose="020F0502020204030204" pitchFamily="34" charset="0"/>
            </a:endParaRPr>
          </a:p>
        </p:txBody>
      </p:sp>
      <p:sp>
        <p:nvSpPr>
          <p:cNvPr id="15" name="矩形: 圆角 30">
            <a:extLst>
              <a:ext uri="{FF2B5EF4-FFF2-40B4-BE49-F238E27FC236}">
                <a16:creationId xmlns:a16="http://schemas.microsoft.com/office/drawing/2014/main" id="{D0817776-5DF8-4270-2C6B-561FFDE8EC00}"/>
              </a:ext>
            </a:extLst>
          </p:cNvPr>
          <p:cNvSpPr/>
          <p:nvPr/>
        </p:nvSpPr>
        <p:spPr>
          <a:xfrm>
            <a:off x="3328988" y="63799"/>
            <a:ext cx="3124200" cy="788508"/>
          </a:xfrm>
          <a:prstGeom prst="roundRect">
            <a:avLst>
              <a:gd name="adj" fmla="val 50000"/>
            </a:avLst>
          </a:prstGeom>
          <a:solidFill>
            <a:srgbClr val="00823B"/>
          </a:solid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r>
              <a:rPr lang="en-US" altLang="zh-CN" sz="4050" b="1" kern="1200">
                <a:solidFill>
                  <a:prstClr val="white"/>
                </a:solidFill>
                <a:latin typeface="UVN Bach Dang Nang" panose="02070803090706020303" pitchFamily="18" charset="0"/>
                <a:ea typeface="字魂27号-布丁体" panose="00000500000000000000" pitchFamily="2" charset="-122"/>
                <a:cs typeface="Arial" panose="020B0604020202020204" pitchFamily="34" charset="0"/>
              </a:rPr>
              <a:t>Chia đoạn</a:t>
            </a:r>
            <a:endParaRPr lang="zh-CN" altLang="en-US" sz="4050" b="1" kern="1200" dirty="0">
              <a:solidFill>
                <a:prstClr val="white"/>
              </a:solidFill>
              <a:latin typeface="UVN Bach Dang Nang" panose="02070803090706020303" pitchFamily="18" charset="0"/>
              <a:ea typeface="字魂27号-布丁体" panose="00000500000000000000" pitchFamily="2" charset="-122"/>
              <a:cs typeface="Arial" panose="020B0604020202020204" pitchFamily="34"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xEl>
                                              <p:pRg st="0" end="0"/>
                                            </p:txEl>
                                          </p:spTgt>
                                        </p:tgtEl>
                                        <p:attrNameLst>
                                          <p:attrName>style.visibility</p:attrName>
                                        </p:attrNameLst>
                                      </p:cBhvr>
                                      <p:to>
                                        <p:strVal val="visible"/>
                                      </p:to>
                                    </p:set>
                                    <p:anim calcmode="lin" valueType="num">
                                      <p:cBhvr additive="base">
                                        <p:cTn id="13"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
                                            <p:txEl>
                                              <p:pRg st="1" end="1"/>
                                            </p:txEl>
                                          </p:spTgt>
                                        </p:tgtEl>
                                        <p:attrNameLst>
                                          <p:attrName>style.visibility</p:attrName>
                                        </p:attrNameLst>
                                      </p:cBhvr>
                                      <p:to>
                                        <p:strVal val="visible"/>
                                      </p:to>
                                    </p:set>
                                    <p:anim calcmode="lin" valueType="num">
                                      <p:cBhvr additive="base">
                                        <p:cTn id="19" dur="500" fill="hold"/>
                                        <p:tgtEl>
                                          <p:spTgt spid="14">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
                                            <p:txEl>
                                              <p:pRg st="2" end="2"/>
                                            </p:txEl>
                                          </p:spTgt>
                                        </p:tgtEl>
                                        <p:attrNameLst>
                                          <p:attrName>style.visibility</p:attrName>
                                        </p:attrNameLst>
                                      </p:cBhvr>
                                      <p:to>
                                        <p:strVal val="visible"/>
                                      </p:to>
                                    </p:set>
                                    <p:anim calcmode="lin" valueType="num">
                                      <p:cBhvr additive="base">
                                        <p:cTn id="25"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uiExpand="1" build="p"/>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16"/>
        <p:cNvGrpSpPr/>
        <p:nvPr/>
      </p:nvGrpSpPr>
      <p:grpSpPr>
        <a:xfrm>
          <a:off x="0" y="0"/>
          <a:ext cx="0" cy="0"/>
          <a:chOff x="0" y="0"/>
          <a:chExt cx="0" cy="0"/>
        </a:xfrm>
      </p:grpSpPr>
      <p:grpSp>
        <p:nvGrpSpPr>
          <p:cNvPr id="2480" name="Group 2479">
            <a:extLst>
              <a:ext uri="{FF2B5EF4-FFF2-40B4-BE49-F238E27FC236}">
                <a16:creationId xmlns:a16="http://schemas.microsoft.com/office/drawing/2014/main" id="{6D48C55A-849C-B332-E37A-54B4AADE1D98}"/>
              </a:ext>
            </a:extLst>
          </p:cNvPr>
          <p:cNvGrpSpPr/>
          <p:nvPr/>
        </p:nvGrpSpPr>
        <p:grpSpPr>
          <a:xfrm>
            <a:off x="642333" y="200398"/>
            <a:ext cx="8043049" cy="784830"/>
            <a:chOff x="-611475" y="11885500"/>
            <a:chExt cx="7265378" cy="24400949"/>
          </a:xfrm>
        </p:grpSpPr>
        <p:sp>
          <p:nvSpPr>
            <p:cNvPr id="2481" name="TextBox 2480">
              <a:extLst>
                <a:ext uri="{FF2B5EF4-FFF2-40B4-BE49-F238E27FC236}">
                  <a16:creationId xmlns:a16="http://schemas.microsoft.com/office/drawing/2014/main" id="{167A9F71-F92E-178E-55FE-08FB140DEE99}"/>
                </a:ext>
              </a:extLst>
            </p:cNvPr>
            <p:cNvSpPr txBox="1"/>
            <p:nvPr/>
          </p:nvSpPr>
          <p:spPr>
            <a:xfrm>
              <a:off x="-611475" y="11885500"/>
              <a:ext cx="7265378" cy="24400949"/>
            </a:xfrm>
            <a:prstGeom prst="rect">
              <a:avLst/>
            </a:prstGeom>
            <a:noFill/>
          </p:spPr>
          <p:txBody>
            <a:bodyPr wrap="square">
              <a:spAutoFit/>
            </a:bodyPr>
            <a:lstStyle/>
            <a:p>
              <a:pPr algn="ctr" defTabSz="685800">
                <a:buClrTx/>
              </a:pPr>
              <a:r>
                <a:rPr lang="en-US" sz="4500" b="1" kern="1200" dirty="0">
                  <a:ln w="292100">
                    <a:solidFill>
                      <a:prstClr val="white"/>
                    </a:solidFill>
                    <a:prstDash val="solid"/>
                  </a:ln>
                  <a:solidFill>
                    <a:srgbClr val="5B9BD5"/>
                  </a:solidFill>
                  <a:effectLst>
                    <a:outerShdw blurRad="12700" dist="38100" dir="2700000" algn="tl" rotWithShape="0">
                      <a:srgbClr val="5B9BD5">
                        <a:lumMod val="60000"/>
                        <a:lumOff val="40000"/>
                      </a:srgbClr>
                    </a:outerShdw>
                  </a:effectLst>
                  <a:latin typeface="UVN Banh Mi" pitchFamily="2" charset="0"/>
                  <a:ea typeface="+mn-ea"/>
                  <a:cs typeface="+mn-cs"/>
                </a:rPr>
                <a:t>LUYỆN ĐỌC TRONG NHÓM</a:t>
              </a:r>
            </a:p>
          </p:txBody>
        </p:sp>
        <p:sp>
          <p:nvSpPr>
            <p:cNvPr id="2482" name="TextBox 2481">
              <a:extLst>
                <a:ext uri="{FF2B5EF4-FFF2-40B4-BE49-F238E27FC236}">
                  <a16:creationId xmlns:a16="http://schemas.microsoft.com/office/drawing/2014/main" id="{07900B27-BBAF-33C6-95BC-016C63ABAF54}"/>
                </a:ext>
              </a:extLst>
            </p:cNvPr>
            <p:cNvSpPr txBox="1"/>
            <p:nvPr/>
          </p:nvSpPr>
          <p:spPr>
            <a:xfrm>
              <a:off x="-213422" y="11885500"/>
              <a:ext cx="6469272" cy="24400949"/>
            </a:xfrm>
            <a:prstGeom prst="rect">
              <a:avLst/>
            </a:prstGeom>
            <a:noFill/>
          </p:spPr>
          <p:txBody>
            <a:bodyPr wrap="square">
              <a:spAutoFit/>
            </a:bodyPr>
            <a:lstStyle/>
            <a:p>
              <a:pPr algn="ctr" defTabSz="685800">
                <a:buClrTx/>
              </a:pPr>
              <a:r>
                <a:rPr lang="en-US" sz="4500" b="1" kern="120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latin typeface="UVN Banh Mi" pitchFamily="2" charset="0"/>
                  <a:ea typeface="+mn-ea"/>
                  <a:cs typeface="+mn-cs"/>
                </a:rPr>
                <a:t>LUYỆN ĐỌC TRONG NHÓM</a:t>
              </a:r>
            </a:p>
          </p:txBody>
        </p:sp>
      </p:grpSp>
      <p:grpSp>
        <p:nvGrpSpPr>
          <p:cNvPr id="2483" name="Group 2482">
            <a:extLst>
              <a:ext uri="{FF2B5EF4-FFF2-40B4-BE49-F238E27FC236}">
                <a16:creationId xmlns:a16="http://schemas.microsoft.com/office/drawing/2014/main" id="{F479C08C-BFE3-2E39-67FD-5E5479B8290A}"/>
              </a:ext>
            </a:extLst>
          </p:cNvPr>
          <p:cNvGrpSpPr/>
          <p:nvPr/>
        </p:nvGrpSpPr>
        <p:grpSpPr>
          <a:xfrm>
            <a:off x="121920" y="1181222"/>
            <a:ext cx="4397574" cy="2794155"/>
            <a:chOff x="390828" y="1555691"/>
            <a:chExt cx="5863432" cy="3725540"/>
          </a:xfrm>
        </p:grpSpPr>
        <p:sp>
          <p:nvSpPr>
            <p:cNvPr id="2484" name="Rectangle: Rounded Corners 2483">
              <a:extLst>
                <a:ext uri="{FF2B5EF4-FFF2-40B4-BE49-F238E27FC236}">
                  <a16:creationId xmlns:a16="http://schemas.microsoft.com/office/drawing/2014/main" id="{23F12747-3234-1BAF-783D-F6B9BB578265}"/>
                </a:ext>
              </a:extLst>
            </p:cNvPr>
            <p:cNvSpPr/>
            <p:nvPr/>
          </p:nvSpPr>
          <p:spPr>
            <a:xfrm>
              <a:off x="431199" y="2212312"/>
              <a:ext cx="5812457" cy="3068919"/>
            </a:xfrm>
            <a:custGeom>
              <a:avLst/>
              <a:gdLst>
                <a:gd name="connsiteX0" fmla="*/ 0 w 5812457"/>
                <a:gd name="connsiteY0" fmla="*/ 619062 h 3068919"/>
                <a:gd name="connsiteX1" fmla="*/ 619062 w 5812457"/>
                <a:gd name="connsiteY1" fmla="*/ 0 h 3068919"/>
                <a:gd name="connsiteX2" fmla="*/ 1272538 w 5812457"/>
                <a:gd name="connsiteY2" fmla="*/ 0 h 3068919"/>
                <a:gd name="connsiteX3" fmla="*/ 1834528 w 5812457"/>
                <a:gd name="connsiteY3" fmla="*/ 0 h 3068919"/>
                <a:gd name="connsiteX4" fmla="*/ 2396517 w 5812457"/>
                <a:gd name="connsiteY4" fmla="*/ 0 h 3068919"/>
                <a:gd name="connsiteX5" fmla="*/ 3095737 w 5812457"/>
                <a:gd name="connsiteY5" fmla="*/ 0 h 3068919"/>
                <a:gd name="connsiteX6" fmla="*/ 3611983 w 5812457"/>
                <a:gd name="connsiteY6" fmla="*/ 0 h 3068919"/>
                <a:gd name="connsiteX7" fmla="*/ 4173972 w 5812457"/>
                <a:gd name="connsiteY7" fmla="*/ 0 h 3068919"/>
                <a:gd name="connsiteX8" fmla="*/ 5193395 w 5812457"/>
                <a:gd name="connsiteY8" fmla="*/ 0 h 3068919"/>
                <a:gd name="connsiteX9" fmla="*/ 5812457 w 5812457"/>
                <a:gd name="connsiteY9" fmla="*/ 619062 h 3068919"/>
                <a:gd name="connsiteX10" fmla="*/ 5812457 w 5812457"/>
                <a:gd name="connsiteY10" fmla="*/ 1247635 h 3068919"/>
                <a:gd name="connsiteX11" fmla="*/ 5812457 w 5812457"/>
                <a:gd name="connsiteY11" fmla="*/ 1857900 h 3068919"/>
                <a:gd name="connsiteX12" fmla="*/ 5812457 w 5812457"/>
                <a:gd name="connsiteY12" fmla="*/ 2449857 h 3068919"/>
                <a:gd name="connsiteX13" fmla="*/ 5193395 w 5812457"/>
                <a:gd name="connsiteY13" fmla="*/ 3068919 h 3068919"/>
                <a:gd name="connsiteX14" fmla="*/ 4539919 w 5812457"/>
                <a:gd name="connsiteY14" fmla="*/ 3068919 h 3068919"/>
                <a:gd name="connsiteX15" fmla="*/ 3886443 w 5812457"/>
                <a:gd name="connsiteY15" fmla="*/ 3068919 h 3068919"/>
                <a:gd name="connsiteX16" fmla="*/ 3187223 w 5812457"/>
                <a:gd name="connsiteY16" fmla="*/ 3068919 h 3068919"/>
                <a:gd name="connsiteX17" fmla="*/ 2533747 w 5812457"/>
                <a:gd name="connsiteY17" fmla="*/ 3068919 h 3068919"/>
                <a:gd name="connsiteX18" fmla="*/ 1926014 w 5812457"/>
                <a:gd name="connsiteY18" fmla="*/ 3068919 h 3068919"/>
                <a:gd name="connsiteX19" fmla="*/ 1318281 w 5812457"/>
                <a:gd name="connsiteY19" fmla="*/ 3068919 h 3068919"/>
                <a:gd name="connsiteX20" fmla="*/ 619062 w 5812457"/>
                <a:gd name="connsiteY20" fmla="*/ 3068919 h 3068919"/>
                <a:gd name="connsiteX21" fmla="*/ 0 w 5812457"/>
                <a:gd name="connsiteY21" fmla="*/ 2449857 h 3068919"/>
                <a:gd name="connsiteX22" fmla="*/ 0 w 5812457"/>
                <a:gd name="connsiteY22" fmla="*/ 1839592 h 3068919"/>
                <a:gd name="connsiteX23" fmla="*/ 0 w 5812457"/>
                <a:gd name="connsiteY23" fmla="*/ 1192711 h 3068919"/>
                <a:gd name="connsiteX24" fmla="*/ 0 w 5812457"/>
                <a:gd name="connsiteY24" fmla="*/ 619062 h 3068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812457" h="3068919" fill="none" extrusionOk="0">
                  <a:moveTo>
                    <a:pt x="0" y="619062"/>
                  </a:moveTo>
                  <a:cubicBezTo>
                    <a:pt x="-23167" y="208070"/>
                    <a:pt x="316453" y="57519"/>
                    <a:pt x="619062" y="0"/>
                  </a:cubicBezTo>
                  <a:cubicBezTo>
                    <a:pt x="888166" y="16777"/>
                    <a:pt x="1122768" y="2345"/>
                    <a:pt x="1272538" y="0"/>
                  </a:cubicBezTo>
                  <a:cubicBezTo>
                    <a:pt x="1422308" y="-2345"/>
                    <a:pt x="1708689" y="25317"/>
                    <a:pt x="1834528" y="0"/>
                  </a:cubicBezTo>
                  <a:cubicBezTo>
                    <a:pt x="1960367" y="-25317"/>
                    <a:pt x="2180081" y="-26793"/>
                    <a:pt x="2396517" y="0"/>
                  </a:cubicBezTo>
                  <a:cubicBezTo>
                    <a:pt x="2612953" y="26793"/>
                    <a:pt x="2806489" y="-5886"/>
                    <a:pt x="3095737" y="0"/>
                  </a:cubicBezTo>
                  <a:cubicBezTo>
                    <a:pt x="3384985" y="5886"/>
                    <a:pt x="3489105" y="4386"/>
                    <a:pt x="3611983" y="0"/>
                  </a:cubicBezTo>
                  <a:cubicBezTo>
                    <a:pt x="3734861" y="-4386"/>
                    <a:pt x="3927563" y="24622"/>
                    <a:pt x="4173972" y="0"/>
                  </a:cubicBezTo>
                  <a:cubicBezTo>
                    <a:pt x="4420381" y="-24622"/>
                    <a:pt x="4858728" y="-16901"/>
                    <a:pt x="5193395" y="0"/>
                  </a:cubicBezTo>
                  <a:cubicBezTo>
                    <a:pt x="5538814" y="-55006"/>
                    <a:pt x="5799190" y="227188"/>
                    <a:pt x="5812457" y="619062"/>
                  </a:cubicBezTo>
                  <a:cubicBezTo>
                    <a:pt x="5812247" y="792093"/>
                    <a:pt x="5792784" y="1067001"/>
                    <a:pt x="5812457" y="1247635"/>
                  </a:cubicBezTo>
                  <a:cubicBezTo>
                    <a:pt x="5832130" y="1428269"/>
                    <a:pt x="5799238" y="1626853"/>
                    <a:pt x="5812457" y="1857900"/>
                  </a:cubicBezTo>
                  <a:cubicBezTo>
                    <a:pt x="5825676" y="2088947"/>
                    <a:pt x="5835505" y="2224292"/>
                    <a:pt x="5812457" y="2449857"/>
                  </a:cubicBezTo>
                  <a:cubicBezTo>
                    <a:pt x="5821801" y="2790099"/>
                    <a:pt x="5508520" y="3040815"/>
                    <a:pt x="5193395" y="3068919"/>
                  </a:cubicBezTo>
                  <a:cubicBezTo>
                    <a:pt x="4936399" y="3070385"/>
                    <a:pt x="4752747" y="3071382"/>
                    <a:pt x="4539919" y="3068919"/>
                  </a:cubicBezTo>
                  <a:cubicBezTo>
                    <a:pt x="4327091" y="3066456"/>
                    <a:pt x="4118283" y="3091083"/>
                    <a:pt x="3886443" y="3068919"/>
                  </a:cubicBezTo>
                  <a:cubicBezTo>
                    <a:pt x="3654603" y="3046755"/>
                    <a:pt x="3388978" y="3081796"/>
                    <a:pt x="3187223" y="3068919"/>
                  </a:cubicBezTo>
                  <a:cubicBezTo>
                    <a:pt x="2985468" y="3056042"/>
                    <a:pt x="2729569" y="3057936"/>
                    <a:pt x="2533747" y="3068919"/>
                  </a:cubicBezTo>
                  <a:cubicBezTo>
                    <a:pt x="2337925" y="3079902"/>
                    <a:pt x="2223117" y="3068248"/>
                    <a:pt x="1926014" y="3068919"/>
                  </a:cubicBezTo>
                  <a:cubicBezTo>
                    <a:pt x="1628911" y="3069590"/>
                    <a:pt x="1591108" y="3080207"/>
                    <a:pt x="1318281" y="3068919"/>
                  </a:cubicBezTo>
                  <a:cubicBezTo>
                    <a:pt x="1045454" y="3057631"/>
                    <a:pt x="898312" y="3079300"/>
                    <a:pt x="619062" y="3068919"/>
                  </a:cubicBezTo>
                  <a:cubicBezTo>
                    <a:pt x="322049" y="3117835"/>
                    <a:pt x="61824" y="2805534"/>
                    <a:pt x="0" y="2449857"/>
                  </a:cubicBezTo>
                  <a:cubicBezTo>
                    <a:pt x="-25770" y="2283335"/>
                    <a:pt x="8788" y="2056809"/>
                    <a:pt x="0" y="1839592"/>
                  </a:cubicBezTo>
                  <a:cubicBezTo>
                    <a:pt x="-8788" y="1622375"/>
                    <a:pt x="18613" y="1380482"/>
                    <a:pt x="0" y="1192711"/>
                  </a:cubicBezTo>
                  <a:cubicBezTo>
                    <a:pt x="-18613" y="1004940"/>
                    <a:pt x="-6720" y="904371"/>
                    <a:pt x="0" y="619062"/>
                  </a:cubicBezTo>
                  <a:close/>
                </a:path>
                <a:path w="5812457" h="3068919" stroke="0" extrusionOk="0">
                  <a:moveTo>
                    <a:pt x="0" y="619062"/>
                  </a:moveTo>
                  <a:cubicBezTo>
                    <a:pt x="1869" y="334327"/>
                    <a:pt x="288241" y="19796"/>
                    <a:pt x="619062" y="0"/>
                  </a:cubicBezTo>
                  <a:cubicBezTo>
                    <a:pt x="759897" y="-29354"/>
                    <a:pt x="1007912" y="-23397"/>
                    <a:pt x="1318281" y="0"/>
                  </a:cubicBezTo>
                  <a:cubicBezTo>
                    <a:pt x="1628650" y="23397"/>
                    <a:pt x="1726579" y="-12972"/>
                    <a:pt x="1880271" y="0"/>
                  </a:cubicBezTo>
                  <a:cubicBezTo>
                    <a:pt x="2033963" y="12972"/>
                    <a:pt x="2191510" y="-20758"/>
                    <a:pt x="2442260" y="0"/>
                  </a:cubicBezTo>
                  <a:cubicBezTo>
                    <a:pt x="2693010" y="20758"/>
                    <a:pt x="2818271" y="31955"/>
                    <a:pt x="3141480" y="0"/>
                  </a:cubicBezTo>
                  <a:cubicBezTo>
                    <a:pt x="3464689" y="-31955"/>
                    <a:pt x="3482512" y="-8084"/>
                    <a:pt x="3749213" y="0"/>
                  </a:cubicBezTo>
                  <a:cubicBezTo>
                    <a:pt x="4015914" y="8084"/>
                    <a:pt x="4239483" y="-7554"/>
                    <a:pt x="4494176" y="0"/>
                  </a:cubicBezTo>
                  <a:cubicBezTo>
                    <a:pt x="4748869" y="7554"/>
                    <a:pt x="4938241" y="-32912"/>
                    <a:pt x="5193395" y="0"/>
                  </a:cubicBezTo>
                  <a:cubicBezTo>
                    <a:pt x="5469438" y="34664"/>
                    <a:pt x="5854738" y="230359"/>
                    <a:pt x="5812457" y="619062"/>
                  </a:cubicBezTo>
                  <a:cubicBezTo>
                    <a:pt x="5824298" y="786427"/>
                    <a:pt x="5813132" y="1066608"/>
                    <a:pt x="5812457" y="1192711"/>
                  </a:cubicBezTo>
                  <a:cubicBezTo>
                    <a:pt x="5811782" y="1318814"/>
                    <a:pt x="5803941" y="1695143"/>
                    <a:pt x="5812457" y="1839592"/>
                  </a:cubicBezTo>
                  <a:cubicBezTo>
                    <a:pt x="5820973" y="1984041"/>
                    <a:pt x="5833884" y="2270847"/>
                    <a:pt x="5812457" y="2449857"/>
                  </a:cubicBezTo>
                  <a:cubicBezTo>
                    <a:pt x="5817979" y="2720144"/>
                    <a:pt x="5523743" y="3046995"/>
                    <a:pt x="5193395" y="3068919"/>
                  </a:cubicBezTo>
                  <a:cubicBezTo>
                    <a:pt x="5070122" y="3044999"/>
                    <a:pt x="4829071" y="3045816"/>
                    <a:pt x="4677149" y="3068919"/>
                  </a:cubicBezTo>
                  <a:cubicBezTo>
                    <a:pt x="4525227" y="3092022"/>
                    <a:pt x="4121949" y="3101198"/>
                    <a:pt x="3932186" y="3068919"/>
                  </a:cubicBezTo>
                  <a:cubicBezTo>
                    <a:pt x="3742423" y="3036640"/>
                    <a:pt x="3520486" y="3061998"/>
                    <a:pt x="3324453" y="3068919"/>
                  </a:cubicBezTo>
                  <a:cubicBezTo>
                    <a:pt x="3128420" y="3075840"/>
                    <a:pt x="2987030" y="3067111"/>
                    <a:pt x="2716720" y="3068919"/>
                  </a:cubicBezTo>
                  <a:cubicBezTo>
                    <a:pt x="2446410" y="3070727"/>
                    <a:pt x="2194269" y="3092039"/>
                    <a:pt x="1971758" y="3068919"/>
                  </a:cubicBezTo>
                  <a:cubicBezTo>
                    <a:pt x="1749247" y="3045799"/>
                    <a:pt x="1461309" y="3082536"/>
                    <a:pt x="1272538" y="3068919"/>
                  </a:cubicBezTo>
                  <a:cubicBezTo>
                    <a:pt x="1083767" y="3055302"/>
                    <a:pt x="882763" y="3058116"/>
                    <a:pt x="619062" y="3068919"/>
                  </a:cubicBezTo>
                  <a:cubicBezTo>
                    <a:pt x="246616" y="3011312"/>
                    <a:pt x="2920" y="2799890"/>
                    <a:pt x="0" y="2449857"/>
                  </a:cubicBezTo>
                  <a:cubicBezTo>
                    <a:pt x="13171" y="2281576"/>
                    <a:pt x="-13808" y="2014731"/>
                    <a:pt x="0" y="1839592"/>
                  </a:cubicBezTo>
                  <a:cubicBezTo>
                    <a:pt x="13808" y="1664454"/>
                    <a:pt x="14332" y="1393019"/>
                    <a:pt x="0" y="1247635"/>
                  </a:cubicBezTo>
                  <a:cubicBezTo>
                    <a:pt x="-14332" y="1102251"/>
                    <a:pt x="857" y="746243"/>
                    <a:pt x="0" y="619062"/>
                  </a:cubicBezTo>
                  <a:close/>
                </a:path>
              </a:pathLst>
            </a:custGeom>
            <a:solidFill>
              <a:schemeClr val="accent3">
                <a:alpha val="85000"/>
              </a:schemeClr>
            </a:solidFill>
            <a:ln w="38100">
              <a:solidFill>
                <a:srgbClr val="002060"/>
              </a:solidFill>
              <a:extLst>
                <a:ext uri="{C807C97D-BFC1-408E-A445-0C87EB9F89A2}">
                  <ask:lineSketchStyleProps xmlns:ask="http://schemas.microsoft.com/office/drawing/2018/sketchyshapes" sd="2129858240">
                    <a:prstGeom prst="roundRect">
                      <a:avLst>
                        <a:gd name="adj" fmla="val 20172"/>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426244" algn="just" defTabSz="685800">
                <a:lnSpc>
                  <a:spcPct val="120000"/>
                </a:lnSpc>
                <a:buClrTx/>
              </a:pPr>
              <a:endParaRPr lang="vi-VN" sz="2700" kern="1200" dirty="0">
                <a:solidFill>
                  <a:srgbClr val="000000"/>
                </a:solidFill>
                <a:latin typeface="Arial" panose="020B0604020202020204" pitchFamily="34" charset="0"/>
              </a:endParaRPr>
            </a:p>
          </p:txBody>
        </p:sp>
        <p:grpSp>
          <p:nvGrpSpPr>
            <p:cNvPr id="2485" name="Group 2484">
              <a:extLst>
                <a:ext uri="{FF2B5EF4-FFF2-40B4-BE49-F238E27FC236}">
                  <a16:creationId xmlns:a16="http://schemas.microsoft.com/office/drawing/2014/main" id="{78FBCB62-D2B2-4D38-5F36-B1DA8FE8B2C8}"/>
                </a:ext>
              </a:extLst>
            </p:cNvPr>
            <p:cNvGrpSpPr/>
            <p:nvPr/>
          </p:nvGrpSpPr>
          <p:grpSpPr>
            <a:xfrm>
              <a:off x="1392839" y="1555691"/>
              <a:ext cx="3502125" cy="1279830"/>
              <a:chOff x="596188" y="1115933"/>
              <a:chExt cx="3502125" cy="1279830"/>
            </a:xfrm>
          </p:grpSpPr>
          <p:grpSp>
            <p:nvGrpSpPr>
              <p:cNvPr id="4545" name="Group 4544">
                <a:extLst>
                  <a:ext uri="{FF2B5EF4-FFF2-40B4-BE49-F238E27FC236}">
                    <a16:creationId xmlns:a16="http://schemas.microsoft.com/office/drawing/2014/main" id="{FE76794E-5D80-DB7E-E17B-B6773C3BF1E9}"/>
                  </a:ext>
                </a:extLst>
              </p:cNvPr>
              <p:cNvGrpSpPr/>
              <p:nvPr/>
            </p:nvGrpSpPr>
            <p:grpSpPr>
              <a:xfrm>
                <a:off x="596188" y="1115933"/>
                <a:ext cx="3345892" cy="1279830"/>
                <a:chOff x="596188" y="1115933"/>
                <a:chExt cx="3345892" cy="1279830"/>
              </a:xfrm>
            </p:grpSpPr>
            <p:pic>
              <p:nvPicPr>
                <p:cNvPr id="4547" name="Picture 4546" descr="Shape, rectangle&#10;&#10;Description automatically generated">
                  <a:extLst>
                    <a:ext uri="{FF2B5EF4-FFF2-40B4-BE49-F238E27FC236}">
                      <a16:creationId xmlns:a16="http://schemas.microsoft.com/office/drawing/2014/main" id="{5C515CFF-1A5A-D517-6F26-9639FD84A8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3950" y="1519310"/>
                  <a:ext cx="2978130" cy="784830"/>
                </a:xfrm>
                <a:prstGeom prst="rect">
                  <a:avLst/>
                </a:prstGeom>
              </p:spPr>
            </p:pic>
            <p:pic>
              <p:nvPicPr>
                <p:cNvPr id="4548" name="Picture 4547" descr="A cartoon of a child&#10;&#10;Description automatically generated with low confidence">
                  <a:extLst>
                    <a:ext uri="{FF2B5EF4-FFF2-40B4-BE49-F238E27FC236}">
                      <a16:creationId xmlns:a16="http://schemas.microsoft.com/office/drawing/2014/main" id="{C0E14A01-6171-B3E1-9A4B-27484AF42CE2}"/>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596188" y="1115933"/>
                  <a:ext cx="1093341" cy="1279830"/>
                </a:xfrm>
                <a:prstGeom prst="rect">
                  <a:avLst/>
                </a:prstGeom>
              </p:spPr>
            </p:pic>
            <p:sp>
              <p:nvSpPr>
                <p:cNvPr id="4549" name="TextBox 4548">
                  <a:extLst>
                    <a:ext uri="{FF2B5EF4-FFF2-40B4-BE49-F238E27FC236}">
                      <a16:creationId xmlns:a16="http://schemas.microsoft.com/office/drawing/2014/main" id="{A45AAD16-7175-4523-E96C-AB09B1AD5806}"/>
                    </a:ext>
                  </a:extLst>
                </p:cNvPr>
                <p:cNvSpPr txBox="1"/>
                <p:nvPr/>
              </p:nvSpPr>
              <p:spPr>
                <a:xfrm>
                  <a:off x="1612228" y="1546819"/>
                  <a:ext cx="2017385" cy="738664"/>
                </a:xfrm>
                <a:prstGeom prst="rect">
                  <a:avLst/>
                </a:prstGeom>
                <a:noFill/>
              </p:spPr>
              <p:txBody>
                <a:bodyPr wrap="square">
                  <a:spAutoFit/>
                </a:bodyPr>
                <a:lstStyle/>
                <a:p>
                  <a:pPr algn="ctr" defTabSz="685800">
                    <a:buClrTx/>
                  </a:pPr>
                  <a:r>
                    <a:rPr lang="en-US" sz="3000" b="1" kern="120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latin typeface="UVN Banh Mi" pitchFamily="2" charset="0"/>
                      <a:ea typeface="+mn-ea"/>
                      <a:cs typeface="+mn-cs"/>
                    </a:rPr>
                    <a:t>Yêu</a:t>
                  </a:r>
                  <a:r>
                    <a:rPr lang="en-US" sz="3000" b="1" kern="120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latin typeface="UVN Banh Mi" pitchFamily="2" charset="0"/>
                      <a:ea typeface="+mn-ea"/>
                      <a:cs typeface="+mn-cs"/>
                    </a:rPr>
                    <a:t> </a:t>
                  </a:r>
                  <a:r>
                    <a:rPr lang="en-US" sz="3000" b="1" kern="120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latin typeface="UVN Banh Mi" pitchFamily="2" charset="0"/>
                      <a:ea typeface="+mn-ea"/>
                      <a:cs typeface="+mn-cs"/>
                    </a:rPr>
                    <a:t>Cầu</a:t>
                  </a:r>
                  <a:endParaRPr lang="en-US" sz="3000" b="1" kern="120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latin typeface="UVN Banh Mi" pitchFamily="2" charset="0"/>
                    <a:ea typeface="+mn-ea"/>
                    <a:cs typeface="+mn-cs"/>
                  </a:endParaRPr>
                </a:p>
              </p:txBody>
            </p:sp>
          </p:grpSp>
          <p:pic>
            <p:nvPicPr>
              <p:cNvPr id="4546" name="Picture 4545">
                <a:extLst>
                  <a:ext uri="{FF2B5EF4-FFF2-40B4-BE49-F238E27FC236}">
                    <a16:creationId xmlns:a16="http://schemas.microsoft.com/office/drawing/2014/main" id="{51BF8314-2DB6-2BDD-1163-19ED90751E35}"/>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3543244" y="1351954"/>
                <a:ext cx="555069" cy="904397"/>
              </a:xfrm>
              <a:prstGeom prst="rect">
                <a:avLst/>
              </a:prstGeom>
            </p:spPr>
          </p:pic>
        </p:grpSp>
        <p:grpSp>
          <p:nvGrpSpPr>
            <p:cNvPr id="2486" name="Group 2485">
              <a:extLst>
                <a:ext uri="{FF2B5EF4-FFF2-40B4-BE49-F238E27FC236}">
                  <a16:creationId xmlns:a16="http://schemas.microsoft.com/office/drawing/2014/main" id="{1178E2A6-9342-2F47-5033-BED812B238B9}"/>
                </a:ext>
              </a:extLst>
            </p:cNvPr>
            <p:cNvGrpSpPr/>
            <p:nvPr/>
          </p:nvGrpSpPr>
          <p:grpSpPr>
            <a:xfrm>
              <a:off x="390828" y="2447967"/>
              <a:ext cx="5863432" cy="2580903"/>
              <a:chOff x="390828" y="2447967"/>
              <a:chExt cx="5863432" cy="2580903"/>
            </a:xfrm>
          </p:grpSpPr>
          <p:grpSp>
            <p:nvGrpSpPr>
              <p:cNvPr id="2487" name="Group 2486">
                <a:extLst>
                  <a:ext uri="{FF2B5EF4-FFF2-40B4-BE49-F238E27FC236}">
                    <a16:creationId xmlns:a16="http://schemas.microsoft.com/office/drawing/2014/main" id="{F0AB55AA-42D6-F99C-971D-15EF3FE41ACB}"/>
                  </a:ext>
                </a:extLst>
              </p:cNvPr>
              <p:cNvGrpSpPr/>
              <p:nvPr/>
            </p:nvGrpSpPr>
            <p:grpSpPr>
              <a:xfrm>
                <a:off x="490202" y="2447967"/>
                <a:ext cx="1194847" cy="1194847"/>
                <a:chOff x="1145146" y="2405567"/>
                <a:chExt cx="1194847" cy="1194847"/>
              </a:xfrm>
            </p:grpSpPr>
            <p:sp>
              <p:nvSpPr>
                <p:cNvPr id="2495" name="Rectangle: Rounded Corners 2494">
                  <a:extLst>
                    <a:ext uri="{FF2B5EF4-FFF2-40B4-BE49-F238E27FC236}">
                      <a16:creationId xmlns:a16="http://schemas.microsoft.com/office/drawing/2014/main" id="{7F2F6EF4-6B27-139B-3FED-4567FE70EF5E}"/>
                    </a:ext>
                  </a:extLst>
                </p:cNvPr>
                <p:cNvSpPr/>
                <p:nvPr/>
              </p:nvSpPr>
              <p:spPr>
                <a:xfrm>
                  <a:off x="1479098" y="2902058"/>
                  <a:ext cx="526942" cy="526942"/>
                </a:xfrm>
                <a:prstGeom prst="roundRect">
                  <a:avLst/>
                </a:prstGeom>
                <a:ln w="57150">
                  <a:solidFill>
                    <a:schemeClr val="accent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685800">
                    <a:buClrTx/>
                  </a:pPr>
                  <a:endParaRPr lang="en-US" sz="1350" kern="1200">
                    <a:solidFill>
                      <a:prstClr val="black"/>
                    </a:solidFill>
                    <a:latin typeface="Calibri" panose="020F0502020204030204"/>
                  </a:endParaRPr>
                </a:p>
              </p:txBody>
            </p:sp>
            <p:pic>
              <p:nvPicPr>
                <p:cNvPr id="4544" name="Picture 2" descr="Sticker of Green Check Mark for Indicate Right Choice with Contour Stock  Vector - Illustration of checkmark, decorative: 103229668">
                  <a:extLst>
                    <a:ext uri="{FF2B5EF4-FFF2-40B4-BE49-F238E27FC236}">
                      <a16:creationId xmlns:a16="http://schemas.microsoft.com/office/drawing/2014/main" id="{F2A68BFF-86BC-7B57-D9F4-468CC81BA64C}"/>
                    </a:ext>
                  </a:extLst>
                </p:cNvPr>
                <p:cNvPicPr>
                  <a:picLocks noChangeAspect="1" noChangeArrowheads="1"/>
                </p:cNvPicPr>
                <p:nvPr/>
              </p:nvPicPr>
              <p:blipFill>
                <a:blip r:embed="rId6" cstate="hqprint">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145146" y="2405567"/>
                  <a:ext cx="1194847" cy="119484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488" name="Group 2487">
                <a:extLst>
                  <a:ext uri="{FF2B5EF4-FFF2-40B4-BE49-F238E27FC236}">
                    <a16:creationId xmlns:a16="http://schemas.microsoft.com/office/drawing/2014/main" id="{866714AE-D1AE-6A02-BFAC-6AAA3B66315F}"/>
                  </a:ext>
                </a:extLst>
              </p:cNvPr>
              <p:cNvGrpSpPr/>
              <p:nvPr/>
            </p:nvGrpSpPr>
            <p:grpSpPr>
              <a:xfrm>
                <a:off x="390828" y="3135667"/>
                <a:ext cx="1194847" cy="1194847"/>
                <a:chOff x="1104774" y="2410136"/>
                <a:chExt cx="1194847" cy="1194847"/>
              </a:xfrm>
            </p:grpSpPr>
            <p:sp>
              <p:nvSpPr>
                <p:cNvPr id="2493" name="Rectangle: Rounded Corners 2492">
                  <a:extLst>
                    <a:ext uri="{FF2B5EF4-FFF2-40B4-BE49-F238E27FC236}">
                      <a16:creationId xmlns:a16="http://schemas.microsoft.com/office/drawing/2014/main" id="{FFE0322C-D78F-65BB-3F12-40D5E6D0A515}"/>
                    </a:ext>
                  </a:extLst>
                </p:cNvPr>
                <p:cNvSpPr/>
                <p:nvPr/>
              </p:nvSpPr>
              <p:spPr>
                <a:xfrm>
                  <a:off x="1479098" y="2902058"/>
                  <a:ext cx="526942" cy="526942"/>
                </a:xfrm>
                <a:prstGeom prst="roundRect">
                  <a:avLst/>
                </a:prstGeom>
                <a:ln w="57150">
                  <a:solidFill>
                    <a:schemeClr val="accent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685800">
                    <a:buClrTx/>
                  </a:pPr>
                  <a:endParaRPr lang="en-US" sz="1350" kern="1200">
                    <a:solidFill>
                      <a:prstClr val="black"/>
                    </a:solidFill>
                    <a:latin typeface="Calibri" panose="020F0502020204030204"/>
                  </a:endParaRPr>
                </a:p>
              </p:txBody>
            </p:sp>
            <p:pic>
              <p:nvPicPr>
                <p:cNvPr id="2494" name="Picture 2" descr="Sticker of Green Check Mark for Indicate Right Choice with Contour Stock  Vector - Illustration of checkmark, decorative: 103229668">
                  <a:extLst>
                    <a:ext uri="{FF2B5EF4-FFF2-40B4-BE49-F238E27FC236}">
                      <a16:creationId xmlns:a16="http://schemas.microsoft.com/office/drawing/2014/main" id="{443D2957-1FAA-1B48-3811-E1750F006900}"/>
                    </a:ext>
                  </a:extLst>
                </p:cNvPr>
                <p:cNvPicPr>
                  <a:picLocks noChangeAspect="1" noChangeArrowheads="1"/>
                </p:cNvPicPr>
                <p:nvPr/>
              </p:nvPicPr>
              <p:blipFill>
                <a:blip r:embed="rId6" cstate="hqprint">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104774" y="2410136"/>
                  <a:ext cx="1194847" cy="119484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489" name="Group 2488">
                <a:extLst>
                  <a:ext uri="{FF2B5EF4-FFF2-40B4-BE49-F238E27FC236}">
                    <a16:creationId xmlns:a16="http://schemas.microsoft.com/office/drawing/2014/main" id="{31E3FB24-F6F9-BC35-9C98-79890A8EA43E}"/>
                  </a:ext>
                </a:extLst>
              </p:cNvPr>
              <p:cNvGrpSpPr/>
              <p:nvPr/>
            </p:nvGrpSpPr>
            <p:grpSpPr>
              <a:xfrm>
                <a:off x="431200" y="3834023"/>
                <a:ext cx="1194847" cy="1194847"/>
                <a:chOff x="1145146" y="2405567"/>
                <a:chExt cx="1194847" cy="1194847"/>
              </a:xfrm>
            </p:grpSpPr>
            <p:sp>
              <p:nvSpPr>
                <p:cNvPr id="2491" name="Rectangle: Rounded Corners 2490">
                  <a:extLst>
                    <a:ext uri="{FF2B5EF4-FFF2-40B4-BE49-F238E27FC236}">
                      <a16:creationId xmlns:a16="http://schemas.microsoft.com/office/drawing/2014/main" id="{BEBC17D4-7E2F-DF79-6E2A-8F6002095E32}"/>
                    </a:ext>
                  </a:extLst>
                </p:cNvPr>
                <p:cNvSpPr/>
                <p:nvPr/>
              </p:nvSpPr>
              <p:spPr>
                <a:xfrm>
                  <a:off x="1479098" y="2902058"/>
                  <a:ext cx="526942" cy="526942"/>
                </a:xfrm>
                <a:prstGeom prst="roundRect">
                  <a:avLst/>
                </a:prstGeom>
                <a:ln w="57150">
                  <a:solidFill>
                    <a:schemeClr val="accent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685800">
                    <a:buClrTx/>
                  </a:pPr>
                  <a:endParaRPr lang="en-US" sz="1350" kern="1200">
                    <a:solidFill>
                      <a:prstClr val="black"/>
                    </a:solidFill>
                    <a:latin typeface="Calibri" panose="020F0502020204030204"/>
                  </a:endParaRPr>
                </a:p>
              </p:txBody>
            </p:sp>
            <p:pic>
              <p:nvPicPr>
                <p:cNvPr id="2492" name="Picture 2" descr="Sticker of Green Check Mark for Indicate Right Choice with Contour Stock  Vector - Illustration of checkmark, decorative: 103229668">
                  <a:extLst>
                    <a:ext uri="{FF2B5EF4-FFF2-40B4-BE49-F238E27FC236}">
                      <a16:creationId xmlns:a16="http://schemas.microsoft.com/office/drawing/2014/main" id="{1CE0C061-EDC7-6427-62A8-ED69F2147BB7}"/>
                    </a:ext>
                  </a:extLst>
                </p:cNvPr>
                <p:cNvPicPr>
                  <a:picLocks noChangeAspect="1" noChangeArrowheads="1"/>
                </p:cNvPicPr>
                <p:nvPr/>
              </p:nvPicPr>
              <p:blipFill>
                <a:blip r:embed="rId6" cstate="hqprint">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145146" y="2405567"/>
                  <a:ext cx="1194847" cy="1194847"/>
                </a:xfrm>
                <a:prstGeom prst="rect">
                  <a:avLst/>
                </a:prstGeom>
                <a:noFill/>
                <a:extLst>
                  <a:ext uri="{909E8E84-426E-40DD-AFC4-6F175D3DCCD1}">
                    <a14:hiddenFill xmlns:a14="http://schemas.microsoft.com/office/drawing/2010/main">
                      <a:solidFill>
                        <a:srgbClr val="FFFFFF"/>
                      </a:solidFill>
                    </a14:hiddenFill>
                  </a:ext>
                </a:extLst>
              </p:spPr>
            </p:pic>
          </p:grpSp>
          <p:sp>
            <p:nvSpPr>
              <p:cNvPr id="2490" name="TextBox 2489">
                <a:extLst>
                  <a:ext uri="{FF2B5EF4-FFF2-40B4-BE49-F238E27FC236}">
                    <a16:creationId xmlns:a16="http://schemas.microsoft.com/office/drawing/2014/main" id="{C0E11E22-D07C-9C7F-43F7-48CFC0842F07}"/>
                  </a:ext>
                </a:extLst>
              </p:cNvPr>
              <p:cNvSpPr txBox="1"/>
              <p:nvPr/>
            </p:nvSpPr>
            <p:spPr>
              <a:xfrm>
                <a:off x="975428" y="2924796"/>
                <a:ext cx="5278832" cy="1856492"/>
              </a:xfrm>
              <a:prstGeom prst="rect">
                <a:avLst/>
              </a:prstGeom>
              <a:noFill/>
            </p:spPr>
            <p:txBody>
              <a:bodyPr wrap="square">
                <a:spAutoFit/>
              </a:bodyPr>
              <a:lstStyle/>
              <a:p>
                <a:pPr marL="426244" algn="just" defTabSz="685800">
                  <a:lnSpc>
                    <a:spcPct val="120000"/>
                  </a:lnSpc>
                  <a:buClrTx/>
                </a:pPr>
                <a:r>
                  <a:rPr lang="en-US" sz="2400" kern="1200" dirty="0" err="1">
                    <a:latin typeface="Calibri" panose="020F0502020204030204" pitchFamily="34" charset="0"/>
                    <a:ea typeface="+mn-ea"/>
                    <a:cs typeface="Calibri" panose="020F0502020204030204" pitchFamily="34" charset="0"/>
                  </a:rPr>
                  <a:t>Phân</a:t>
                </a:r>
                <a:r>
                  <a:rPr lang="en-US" sz="2400" kern="1200" dirty="0">
                    <a:latin typeface="Calibri" panose="020F0502020204030204" pitchFamily="34" charset="0"/>
                    <a:ea typeface="+mn-ea"/>
                    <a:cs typeface="Calibri" panose="020F0502020204030204" pitchFamily="34" charset="0"/>
                  </a:rPr>
                  <a:t> </a:t>
                </a:r>
                <a:r>
                  <a:rPr lang="en-US" sz="2400" kern="1200" dirty="0" err="1">
                    <a:latin typeface="Calibri" panose="020F0502020204030204" pitchFamily="34" charset="0"/>
                    <a:ea typeface="+mn-ea"/>
                    <a:cs typeface="Calibri" panose="020F0502020204030204" pitchFamily="34" charset="0"/>
                  </a:rPr>
                  <a:t>công</a:t>
                </a:r>
                <a:r>
                  <a:rPr lang="en-US" sz="2400" kern="1200" dirty="0">
                    <a:latin typeface="Calibri" panose="020F0502020204030204" pitchFamily="34" charset="0"/>
                    <a:ea typeface="+mn-ea"/>
                    <a:cs typeface="Calibri" panose="020F0502020204030204" pitchFamily="34" charset="0"/>
                  </a:rPr>
                  <a:t> </a:t>
                </a:r>
                <a:r>
                  <a:rPr lang="en-US" sz="2400" kern="1200" dirty="0" err="1">
                    <a:latin typeface="Calibri" panose="020F0502020204030204" pitchFamily="34" charset="0"/>
                    <a:ea typeface="+mn-ea"/>
                    <a:cs typeface="Calibri" panose="020F0502020204030204" pitchFamily="34" charset="0"/>
                  </a:rPr>
                  <a:t>đọc</a:t>
                </a:r>
                <a:r>
                  <a:rPr lang="en-US" sz="2400" kern="1200" dirty="0">
                    <a:latin typeface="Calibri" panose="020F0502020204030204" pitchFamily="34" charset="0"/>
                    <a:ea typeface="+mn-ea"/>
                    <a:cs typeface="Calibri" panose="020F0502020204030204" pitchFamily="34" charset="0"/>
                  </a:rPr>
                  <a:t> </a:t>
                </a:r>
                <a:r>
                  <a:rPr lang="en-US" sz="2400" kern="1200" dirty="0" err="1">
                    <a:latin typeface="Calibri" panose="020F0502020204030204" pitchFamily="34" charset="0"/>
                    <a:ea typeface="+mn-ea"/>
                    <a:cs typeface="Calibri" panose="020F0502020204030204" pitchFamily="34" charset="0"/>
                  </a:rPr>
                  <a:t>theo</a:t>
                </a:r>
                <a:r>
                  <a:rPr lang="en-US" sz="2400" kern="1200" dirty="0">
                    <a:latin typeface="Calibri" panose="020F0502020204030204" pitchFamily="34" charset="0"/>
                    <a:ea typeface="+mn-ea"/>
                    <a:cs typeface="Calibri" panose="020F0502020204030204" pitchFamily="34" charset="0"/>
                  </a:rPr>
                  <a:t> </a:t>
                </a:r>
                <a:r>
                  <a:rPr lang="en-US" sz="2400" kern="1200" dirty="0" err="1">
                    <a:latin typeface="Calibri" panose="020F0502020204030204" pitchFamily="34" charset="0"/>
                    <a:ea typeface="+mn-ea"/>
                    <a:cs typeface="Calibri" panose="020F0502020204030204" pitchFamily="34" charset="0"/>
                  </a:rPr>
                  <a:t>đoạn</a:t>
                </a:r>
                <a:r>
                  <a:rPr lang="en-US" sz="2400" kern="1200" dirty="0">
                    <a:latin typeface="Calibri" panose="020F0502020204030204" pitchFamily="34" charset="0"/>
                    <a:ea typeface="+mn-ea"/>
                    <a:cs typeface="Calibri" panose="020F0502020204030204" pitchFamily="34" charset="0"/>
                  </a:rPr>
                  <a:t>.</a:t>
                </a:r>
              </a:p>
              <a:p>
                <a:pPr marL="426244" algn="just" defTabSz="685800">
                  <a:lnSpc>
                    <a:spcPct val="120000"/>
                  </a:lnSpc>
                  <a:buClrTx/>
                </a:pPr>
                <a:r>
                  <a:rPr lang="en-US" sz="2400" kern="1200" dirty="0" err="1">
                    <a:latin typeface="Calibri" panose="020F0502020204030204" pitchFamily="34" charset="0"/>
                    <a:ea typeface="+mn-ea"/>
                    <a:cs typeface="Calibri" panose="020F0502020204030204" pitchFamily="34" charset="0"/>
                  </a:rPr>
                  <a:t>Tất</a:t>
                </a:r>
                <a:r>
                  <a:rPr lang="en-US" sz="2400" kern="1200" dirty="0">
                    <a:latin typeface="Calibri" panose="020F0502020204030204" pitchFamily="34" charset="0"/>
                    <a:ea typeface="+mn-ea"/>
                    <a:cs typeface="Calibri" panose="020F0502020204030204" pitchFamily="34" charset="0"/>
                  </a:rPr>
                  <a:t> </a:t>
                </a:r>
                <a:r>
                  <a:rPr lang="en-US" sz="2400" kern="1200" dirty="0" err="1">
                    <a:latin typeface="Calibri" panose="020F0502020204030204" pitchFamily="34" charset="0"/>
                    <a:ea typeface="+mn-ea"/>
                    <a:cs typeface="Calibri" panose="020F0502020204030204" pitchFamily="34" charset="0"/>
                  </a:rPr>
                  <a:t>cả</a:t>
                </a:r>
                <a:r>
                  <a:rPr lang="en-US" sz="2400" kern="1200" dirty="0">
                    <a:latin typeface="Calibri" panose="020F0502020204030204" pitchFamily="34" charset="0"/>
                    <a:ea typeface="+mn-ea"/>
                    <a:cs typeface="Calibri" panose="020F0502020204030204" pitchFamily="34" charset="0"/>
                  </a:rPr>
                  <a:t> </a:t>
                </a:r>
                <a:r>
                  <a:rPr lang="en-US" sz="2400" kern="1200" dirty="0" err="1">
                    <a:latin typeface="Calibri" panose="020F0502020204030204" pitchFamily="34" charset="0"/>
                    <a:ea typeface="+mn-ea"/>
                    <a:cs typeface="Calibri" panose="020F0502020204030204" pitchFamily="34" charset="0"/>
                  </a:rPr>
                  <a:t>thành</a:t>
                </a:r>
                <a:r>
                  <a:rPr lang="en-US" sz="2400" kern="1200" dirty="0">
                    <a:latin typeface="Calibri" panose="020F0502020204030204" pitchFamily="34" charset="0"/>
                    <a:ea typeface="+mn-ea"/>
                    <a:cs typeface="Calibri" panose="020F0502020204030204" pitchFamily="34" charset="0"/>
                  </a:rPr>
                  <a:t> </a:t>
                </a:r>
                <a:r>
                  <a:rPr lang="en-US" sz="2400" kern="1200" dirty="0" err="1">
                    <a:latin typeface="Calibri" panose="020F0502020204030204" pitchFamily="34" charset="0"/>
                    <a:ea typeface="+mn-ea"/>
                    <a:cs typeface="Calibri" panose="020F0502020204030204" pitchFamily="34" charset="0"/>
                  </a:rPr>
                  <a:t>viên</a:t>
                </a:r>
                <a:r>
                  <a:rPr lang="en-US" sz="2400" kern="1200" dirty="0">
                    <a:latin typeface="Calibri" panose="020F0502020204030204" pitchFamily="34" charset="0"/>
                    <a:ea typeface="+mn-ea"/>
                    <a:cs typeface="Calibri" panose="020F0502020204030204" pitchFamily="34" charset="0"/>
                  </a:rPr>
                  <a:t> </a:t>
                </a:r>
                <a:r>
                  <a:rPr lang="en-US" sz="2400" kern="1200" dirty="0" err="1">
                    <a:latin typeface="Calibri" panose="020F0502020204030204" pitchFamily="34" charset="0"/>
                    <a:ea typeface="+mn-ea"/>
                    <a:cs typeface="Calibri" panose="020F0502020204030204" pitchFamily="34" charset="0"/>
                  </a:rPr>
                  <a:t>đều</a:t>
                </a:r>
                <a:r>
                  <a:rPr lang="en-US" sz="2400" kern="1200" dirty="0">
                    <a:latin typeface="Calibri" panose="020F0502020204030204" pitchFamily="34" charset="0"/>
                    <a:ea typeface="+mn-ea"/>
                    <a:cs typeface="Calibri" panose="020F0502020204030204" pitchFamily="34" charset="0"/>
                  </a:rPr>
                  <a:t> </a:t>
                </a:r>
                <a:r>
                  <a:rPr lang="en-US" sz="2400" kern="1200" dirty="0" err="1">
                    <a:latin typeface="Calibri" panose="020F0502020204030204" pitchFamily="34" charset="0"/>
                    <a:ea typeface="+mn-ea"/>
                    <a:cs typeface="Calibri" panose="020F0502020204030204" pitchFamily="34" charset="0"/>
                  </a:rPr>
                  <a:t>đọc</a:t>
                </a:r>
                <a:r>
                  <a:rPr lang="en-US" sz="2400" kern="1200" dirty="0">
                    <a:latin typeface="Calibri" panose="020F0502020204030204" pitchFamily="34" charset="0"/>
                    <a:ea typeface="+mn-ea"/>
                    <a:cs typeface="Calibri" panose="020F0502020204030204" pitchFamily="34" charset="0"/>
                  </a:rPr>
                  <a:t>.</a:t>
                </a:r>
              </a:p>
              <a:p>
                <a:pPr marL="426244" algn="just" defTabSz="685800">
                  <a:lnSpc>
                    <a:spcPct val="120000"/>
                  </a:lnSpc>
                  <a:buClrTx/>
                </a:pPr>
                <a:r>
                  <a:rPr lang="en-US" sz="2400" kern="1200" dirty="0" err="1">
                    <a:latin typeface="Calibri" panose="020F0502020204030204" pitchFamily="34" charset="0"/>
                    <a:ea typeface="+mn-ea"/>
                    <a:cs typeface="Calibri" panose="020F0502020204030204" pitchFamily="34" charset="0"/>
                  </a:rPr>
                  <a:t>Giải</a:t>
                </a:r>
                <a:r>
                  <a:rPr lang="en-US" sz="2400" kern="1200" dirty="0">
                    <a:latin typeface="Calibri" panose="020F0502020204030204" pitchFamily="34" charset="0"/>
                    <a:ea typeface="+mn-ea"/>
                    <a:cs typeface="Calibri" panose="020F0502020204030204" pitchFamily="34" charset="0"/>
                  </a:rPr>
                  <a:t> </a:t>
                </a:r>
                <a:r>
                  <a:rPr lang="en-US" sz="2400" kern="1200" dirty="0" err="1">
                    <a:latin typeface="Calibri" panose="020F0502020204030204" pitchFamily="34" charset="0"/>
                    <a:ea typeface="+mn-ea"/>
                    <a:cs typeface="Calibri" panose="020F0502020204030204" pitchFamily="34" charset="0"/>
                  </a:rPr>
                  <a:t>nghĩa</a:t>
                </a:r>
                <a:r>
                  <a:rPr lang="en-US" sz="2400" kern="1200" dirty="0">
                    <a:latin typeface="Calibri" panose="020F0502020204030204" pitchFamily="34" charset="0"/>
                    <a:ea typeface="+mn-ea"/>
                    <a:cs typeface="Calibri" panose="020F0502020204030204" pitchFamily="34" charset="0"/>
                  </a:rPr>
                  <a:t> </a:t>
                </a:r>
                <a:r>
                  <a:rPr lang="en-US" sz="2400" kern="1200" dirty="0" err="1">
                    <a:latin typeface="Calibri" panose="020F0502020204030204" pitchFamily="34" charset="0"/>
                    <a:ea typeface="+mn-ea"/>
                    <a:cs typeface="Calibri" panose="020F0502020204030204" pitchFamily="34" charset="0"/>
                  </a:rPr>
                  <a:t>từ</a:t>
                </a:r>
                <a:r>
                  <a:rPr lang="en-US" sz="2400" kern="1200" dirty="0">
                    <a:latin typeface="Calibri" panose="020F0502020204030204" pitchFamily="34" charset="0"/>
                    <a:ea typeface="+mn-ea"/>
                    <a:cs typeface="Calibri" panose="020F0502020204030204" pitchFamily="34" charset="0"/>
                  </a:rPr>
                  <a:t> </a:t>
                </a:r>
                <a:r>
                  <a:rPr lang="en-US" sz="2400" kern="1200" dirty="0" err="1">
                    <a:latin typeface="Calibri" panose="020F0502020204030204" pitchFamily="34" charset="0"/>
                    <a:ea typeface="+mn-ea"/>
                    <a:cs typeface="Calibri" panose="020F0502020204030204" pitchFamily="34" charset="0"/>
                  </a:rPr>
                  <a:t>cùng</a:t>
                </a:r>
                <a:r>
                  <a:rPr lang="en-US" sz="2400" kern="1200" dirty="0">
                    <a:latin typeface="Calibri" panose="020F0502020204030204" pitchFamily="34" charset="0"/>
                    <a:ea typeface="+mn-ea"/>
                    <a:cs typeface="Calibri" panose="020F0502020204030204" pitchFamily="34" charset="0"/>
                  </a:rPr>
                  <a:t> </a:t>
                </a:r>
                <a:r>
                  <a:rPr lang="en-US" sz="2400" kern="1200" dirty="0" err="1">
                    <a:latin typeface="Calibri" panose="020F0502020204030204" pitchFamily="34" charset="0"/>
                    <a:ea typeface="+mn-ea"/>
                    <a:cs typeface="Calibri" panose="020F0502020204030204" pitchFamily="34" charset="0"/>
                  </a:rPr>
                  <a:t>nhau</a:t>
                </a:r>
                <a:r>
                  <a:rPr lang="en-US" sz="2400" kern="1200" dirty="0">
                    <a:latin typeface="Calibri" panose="020F0502020204030204" pitchFamily="34" charset="0"/>
                    <a:ea typeface="+mn-ea"/>
                    <a:cs typeface="Calibri" panose="020F0502020204030204" pitchFamily="34" charset="0"/>
                  </a:rPr>
                  <a:t>. </a:t>
                </a:r>
                <a:endParaRPr lang="vi-VN" sz="2400" kern="1200" dirty="0">
                  <a:latin typeface="Calibri" panose="020F0502020204030204" pitchFamily="34" charset="0"/>
                  <a:ea typeface="+mn-ea"/>
                  <a:cs typeface="Calibri" panose="020F0502020204030204" pitchFamily="34" charset="0"/>
                </a:endParaRPr>
              </a:p>
            </p:txBody>
          </p:sp>
        </p:grpSp>
      </p:grpSp>
      <p:grpSp>
        <p:nvGrpSpPr>
          <p:cNvPr id="4550" name="Group 4549">
            <a:extLst>
              <a:ext uri="{FF2B5EF4-FFF2-40B4-BE49-F238E27FC236}">
                <a16:creationId xmlns:a16="http://schemas.microsoft.com/office/drawing/2014/main" id="{6D828279-9397-FA47-F56B-F5BBF8E4773C}"/>
              </a:ext>
            </a:extLst>
          </p:cNvPr>
          <p:cNvGrpSpPr/>
          <p:nvPr/>
        </p:nvGrpSpPr>
        <p:grpSpPr>
          <a:xfrm>
            <a:off x="4687273" y="2147619"/>
            <a:ext cx="4334807" cy="2683461"/>
            <a:chOff x="6290338" y="2863492"/>
            <a:chExt cx="5779742" cy="3577948"/>
          </a:xfrm>
          <a:solidFill>
            <a:schemeClr val="accent3"/>
          </a:solidFill>
        </p:grpSpPr>
        <p:sp>
          <p:nvSpPr>
            <p:cNvPr id="4552" name="Rectangle: Rounded Corners 4551">
              <a:extLst>
                <a:ext uri="{FF2B5EF4-FFF2-40B4-BE49-F238E27FC236}">
                  <a16:creationId xmlns:a16="http://schemas.microsoft.com/office/drawing/2014/main" id="{71F84417-C23E-8EC8-D127-8A79178C330E}"/>
                </a:ext>
              </a:extLst>
            </p:cNvPr>
            <p:cNvSpPr/>
            <p:nvPr/>
          </p:nvSpPr>
          <p:spPr>
            <a:xfrm>
              <a:off x="6290338" y="3766043"/>
              <a:ext cx="5779742" cy="2675397"/>
            </a:xfrm>
            <a:custGeom>
              <a:avLst/>
              <a:gdLst>
                <a:gd name="connsiteX0" fmla="*/ 0 w 5779742"/>
                <a:gd name="connsiteY0" fmla="*/ 539681 h 2675397"/>
                <a:gd name="connsiteX1" fmla="*/ 539681 w 5779742"/>
                <a:gd name="connsiteY1" fmla="*/ 0 h 2675397"/>
                <a:gd name="connsiteX2" fmla="*/ 1211164 w 5779742"/>
                <a:gd name="connsiteY2" fmla="*/ 0 h 2675397"/>
                <a:gd name="connsiteX3" fmla="*/ 1788639 w 5779742"/>
                <a:gd name="connsiteY3" fmla="*/ 0 h 2675397"/>
                <a:gd name="connsiteX4" fmla="*/ 2366114 w 5779742"/>
                <a:gd name="connsiteY4" fmla="*/ 0 h 2675397"/>
                <a:gd name="connsiteX5" fmla="*/ 3084601 w 5779742"/>
                <a:gd name="connsiteY5" fmla="*/ 0 h 2675397"/>
                <a:gd name="connsiteX6" fmla="*/ 3615072 w 5779742"/>
                <a:gd name="connsiteY6" fmla="*/ 0 h 2675397"/>
                <a:gd name="connsiteX7" fmla="*/ 4192548 w 5779742"/>
                <a:gd name="connsiteY7" fmla="*/ 0 h 2675397"/>
                <a:gd name="connsiteX8" fmla="*/ 5240061 w 5779742"/>
                <a:gd name="connsiteY8" fmla="*/ 0 h 2675397"/>
                <a:gd name="connsiteX9" fmla="*/ 5779742 w 5779742"/>
                <a:gd name="connsiteY9" fmla="*/ 539681 h 2675397"/>
                <a:gd name="connsiteX10" fmla="*/ 5779742 w 5779742"/>
                <a:gd name="connsiteY10" fmla="*/ 1087653 h 2675397"/>
                <a:gd name="connsiteX11" fmla="*/ 5779742 w 5779742"/>
                <a:gd name="connsiteY11" fmla="*/ 1619665 h 2675397"/>
                <a:gd name="connsiteX12" fmla="*/ 5779742 w 5779742"/>
                <a:gd name="connsiteY12" fmla="*/ 2135716 h 2675397"/>
                <a:gd name="connsiteX13" fmla="*/ 5240061 w 5779742"/>
                <a:gd name="connsiteY13" fmla="*/ 2675397 h 2675397"/>
                <a:gd name="connsiteX14" fmla="*/ 4568578 w 5779742"/>
                <a:gd name="connsiteY14" fmla="*/ 2675397 h 2675397"/>
                <a:gd name="connsiteX15" fmla="*/ 3897095 w 5779742"/>
                <a:gd name="connsiteY15" fmla="*/ 2675397 h 2675397"/>
                <a:gd name="connsiteX16" fmla="*/ 3178609 w 5779742"/>
                <a:gd name="connsiteY16" fmla="*/ 2675397 h 2675397"/>
                <a:gd name="connsiteX17" fmla="*/ 2507126 w 5779742"/>
                <a:gd name="connsiteY17" fmla="*/ 2675397 h 2675397"/>
                <a:gd name="connsiteX18" fmla="*/ 1882647 w 5779742"/>
                <a:gd name="connsiteY18" fmla="*/ 2675397 h 2675397"/>
                <a:gd name="connsiteX19" fmla="*/ 1258168 w 5779742"/>
                <a:gd name="connsiteY19" fmla="*/ 2675397 h 2675397"/>
                <a:gd name="connsiteX20" fmla="*/ 539681 w 5779742"/>
                <a:gd name="connsiteY20" fmla="*/ 2675397 h 2675397"/>
                <a:gd name="connsiteX21" fmla="*/ 0 w 5779742"/>
                <a:gd name="connsiteY21" fmla="*/ 2135716 h 2675397"/>
                <a:gd name="connsiteX22" fmla="*/ 0 w 5779742"/>
                <a:gd name="connsiteY22" fmla="*/ 1603704 h 2675397"/>
                <a:gd name="connsiteX23" fmla="*/ 0 w 5779742"/>
                <a:gd name="connsiteY23" fmla="*/ 1039772 h 2675397"/>
                <a:gd name="connsiteX24" fmla="*/ 0 w 5779742"/>
                <a:gd name="connsiteY24" fmla="*/ 539681 h 2675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779742" h="2675397" fill="none" extrusionOk="0">
                  <a:moveTo>
                    <a:pt x="0" y="539681"/>
                  </a:moveTo>
                  <a:cubicBezTo>
                    <a:pt x="-21706" y="176889"/>
                    <a:pt x="260563" y="27727"/>
                    <a:pt x="539681" y="0"/>
                  </a:cubicBezTo>
                  <a:cubicBezTo>
                    <a:pt x="752879" y="-16999"/>
                    <a:pt x="1071826" y="11627"/>
                    <a:pt x="1211164" y="0"/>
                  </a:cubicBezTo>
                  <a:cubicBezTo>
                    <a:pt x="1350502" y="-11627"/>
                    <a:pt x="1558797" y="-10591"/>
                    <a:pt x="1788639" y="0"/>
                  </a:cubicBezTo>
                  <a:cubicBezTo>
                    <a:pt x="2018482" y="10591"/>
                    <a:pt x="2174813" y="-9355"/>
                    <a:pt x="2366114" y="0"/>
                  </a:cubicBezTo>
                  <a:cubicBezTo>
                    <a:pt x="2557416" y="9355"/>
                    <a:pt x="2917590" y="-31513"/>
                    <a:pt x="3084601" y="0"/>
                  </a:cubicBezTo>
                  <a:cubicBezTo>
                    <a:pt x="3251612" y="31513"/>
                    <a:pt x="3416101" y="-14130"/>
                    <a:pt x="3615072" y="0"/>
                  </a:cubicBezTo>
                  <a:cubicBezTo>
                    <a:pt x="3814043" y="14130"/>
                    <a:pt x="3961080" y="-14460"/>
                    <a:pt x="4192548" y="0"/>
                  </a:cubicBezTo>
                  <a:cubicBezTo>
                    <a:pt x="4424016" y="14460"/>
                    <a:pt x="4742799" y="-48824"/>
                    <a:pt x="5240061" y="0"/>
                  </a:cubicBezTo>
                  <a:cubicBezTo>
                    <a:pt x="5540046" y="-30117"/>
                    <a:pt x="5765058" y="186313"/>
                    <a:pt x="5779742" y="539681"/>
                  </a:cubicBezTo>
                  <a:cubicBezTo>
                    <a:pt x="5794568" y="754695"/>
                    <a:pt x="5801448" y="831895"/>
                    <a:pt x="5779742" y="1087653"/>
                  </a:cubicBezTo>
                  <a:cubicBezTo>
                    <a:pt x="5758036" y="1343411"/>
                    <a:pt x="5770353" y="1486373"/>
                    <a:pt x="5779742" y="1619665"/>
                  </a:cubicBezTo>
                  <a:cubicBezTo>
                    <a:pt x="5789131" y="1752957"/>
                    <a:pt x="5767750" y="1965932"/>
                    <a:pt x="5779742" y="2135716"/>
                  </a:cubicBezTo>
                  <a:cubicBezTo>
                    <a:pt x="5845170" y="2422172"/>
                    <a:pt x="5506767" y="2642488"/>
                    <a:pt x="5240061" y="2675397"/>
                  </a:cubicBezTo>
                  <a:cubicBezTo>
                    <a:pt x="4921117" y="2690108"/>
                    <a:pt x="4822648" y="2688307"/>
                    <a:pt x="4568578" y="2675397"/>
                  </a:cubicBezTo>
                  <a:cubicBezTo>
                    <a:pt x="4314508" y="2662487"/>
                    <a:pt x="4174897" y="2654261"/>
                    <a:pt x="3897095" y="2675397"/>
                  </a:cubicBezTo>
                  <a:cubicBezTo>
                    <a:pt x="3619293" y="2696533"/>
                    <a:pt x="3453442" y="2675017"/>
                    <a:pt x="3178609" y="2675397"/>
                  </a:cubicBezTo>
                  <a:cubicBezTo>
                    <a:pt x="2903776" y="2675777"/>
                    <a:pt x="2725929" y="2686045"/>
                    <a:pt x="2507126" y="2675397"/>
                  </a:cubicBezTo>
                  <a:cubicBezTo>
                    <a:pt x="2288323" y="2664749"/>
                    <a:pt x="2165321" y="2703371"/>
                    <a:pt x="1882647" y="2675397"/>
                  </a:cubicBezTo>
                  <a:cubicBezTo>
                    <a:pt x="1599973" y="2647423"/>
                    <a:pt x="1500000" y="2647859"/>
                    <a:pt x="1258168" y="2675397"/>
                  </a:cubicBezTo>
                  <a:cubicBezTo>
                    <a:pt x="1016336" y="2702935"/>
                    <a:pt x="811446" y="2696514"/>
                    <a:pt x="539681" y="2675397"/>
                  </a:cubicBezTo>
                  <a:cubicBezTo>
                    <a:pt x="261176" y="2696705"/>
                    <a:pt x="28536" y="2440134"/>
                    <a:pt x="0" y="2135716"/>
                  </a:cubicBezTo>
                  <a:cubicBezTo>
                    <a:pt x="17648" y="1926070"/>
                    <a:pt x="26290" y="1758143"/>
                    <a:pt x="0" y="1603704"/>
                  </a:cubicBezTo>
                  <a:cubicBezTo>
                    <a:pt x="-26290" y="1449265"/>
                    <a:pt x="13086" y="1302590"/>
                    <a:pt x="0" y="1039772"/>
                  </a:cubicBezTo>
                  <a:cubicBezTo>
                    <a:pt x="-13086" y="776954"/>
                    <a:pt x="14724" y="680589"/>
                    <a:pt x="0" y="539681"/>
                  </a:cubicBezTo>
                  <a:close/>
                </a:path>
                <a:path w="5779742" h="2675397" stroke="0" extrusionOk="0">
                  <a:moveTo>
                    <a:pt x="0" y="539681"/>
                  </a:moveTo>
                  <a:cubicBezTo>
                    <a:pt x="452" y="255450"/>
                    <a:pt x="248748" y="12731"/>
                    <a:pt x="539681" y="0"/>
                  </a:cubicBezTo>
                  <a:cubicBezTo>
                    <a:pt x="690583" y="-24234"/>
                    <a:pt x="1103247" y="-1098"/>
                    <a:pt x="1258168" y="0"/>
                  </a:cubicBezTo>
                  <a:cubicBezTo>
                    <a:pt x="1413089" y="1098"/>
                    <a:pt x="1575457" y="14197"/>
                    <a:pt x="1835643" y="0"/>
                  </a:cubicBezTo>
                  <a:cubicBezTo>
                    <a:pt x="2095830" y="-14197"/>
                    <a:pt x="2159727" y="4466"/>
                    <a:pt x="2413118" y="0"/>
                  </a:cubicBezTo>
                  <a:cubicBezTo>
                    <a:pt x="2666510" y="-4466"/>
                    <a:pt x="2940400" y="18752"/>
                    <a:pt x="3131605" y="0"/>
                  </a:cubicBezTo>
                  <a:cubicBezTo>
                    <a:pt x="3322810" y="-18752"/>
                    <a:pt x="3619535" y="-12889"/>
                    <a:pt x="3756084" y="0"/>
                  </a:cubicBezTo>
                  <a:cubicBezTo>
                    <a:pt x="3892633" y="12889"/>
                    <a:pt x="4203079" y="-14246"/>
                    <a:pt x="4521574" y="0"/>
                  </a:cubicBezTo>
                  <a:cubicBezTo>
                    <a:pt x="4840069" y="14246"/>
                    <a:pt x="4942112" y="-8166"/>
                    <a:pt x="5240061" y="0"/>
                  </a:cubicBezTo>
                  <a:cubicBezTo>
                    <a:pt x="5495643" y="22358"/>
                    <a:pt x="5809376" y="208819"/>
                    <a:pt x="5779742" y="539681"/>
                  </a:cubicBezTo>
                  <a:cubicBezTo>
                    <a:pt x="5756177" y="686226"/>
                    <a:pt x="5767387" y="881148"/>
                    <a:pt x="5779742" y="1039772"/>
                  </a:cubicBezTo>
                  <a:cubicBezTo>
                    <a:pt x="5792097" y="1198396"/>
                    <a:pt x="5763834" y="1435676"/>
                    <a:pt x="5779742" y="1603704"/>
                  </a:cubicBezTo>
                  <a:cubicBezTo>
                    <a:pt x="5795650" y="1771732"/>
                    <a:pt x="5754299" y="1916429"/>
                    <a:pt x="5779742" y="2135716"/>
                  </a:cubicBezTo>
                  <a:cubicBezTo>
                    <a:pt x="5782002" y="2404464"/>
                    <a:pt x="5515844" y="2633117"/>
                    <a:pt x="5240061" y="2675397"/>
                  </a:cubicBezTo>
                  <a:cubicBezTo>
                    <a:pt x="5031058" y="2658467"/>
                    <a:pt x="4912826" y="2699028"/>
                    <a:pt x="4709590" y="2675397"/>
                  </a:cubicBezTo>
                  <a:cubicBezTo>
                    <a:pt x="4506354" y="2651766"/>
                    <a:pt x="4189662" y="2638031"/>
                    <a:pt x="3944099" y="2675397"/>
                  </a:cubicBezTo>
                  <a:cubicBezTo>
                    <a:pt x="3698536" y="2712763"/>
                    <a:pt x="3470655" y="2646348"/>
                    <a:pt x="3319620" y="2675397"/>
                  </a:cubicBezTo>
                  <a:cubicBezTo>
                    <a:pt x="3168585" y="2704446"/>
                    <a:pt x="2905011" y="2696967"/>
                    <a:pt x="2695141" y="2675397"/>
                  </a:cubicBezTo>
                  <a:cubicBezTo>
                    <a:pt x="2485271" y="2653827"/>
                    <a:pt x="2276413" y="2642404"/>
                    <a:pt x="1929651" y="2675397"/>
                  </a:cubicBezTo>
                  <a:cubicBezTo>
                    <a:pt x="1582889" y="2708391"/>
                    <a:pt x="1376137" y="2655378"/>
                    <a:pt x="1211164" y="2675397"/>
                  </a:cubicBezTo>
                  <a:cubicBezTo>
                    <a:pt x="1046191" y="2695416"/>
                    <a:pt x="842785" y="2677831"/>
                    <a:pt x="539681" y="2675397"/>
                  </a:cubicBezTo>
                  <a:cubicBezTo>
                    <a:pt x="217459" y="2629828"/>
                    <a:pt x="18626" y="2485652"/>
                    <a:pt x="0" y="2135716"/>
                  </a:cubicBezTo>
                  <a:cubicBezTo>
                    <a:pt x="21622" y="1948575"/>
                    <a:pt x="6448" y="1720478"/>
                    <a:pt x="0" y="1603704"/>
                  </a:cubicBezTo>
                  <a:cubicBezTo>
                    <a:pt x="-6448" y="1486930"/>
                    <a:pt x="17629" y="1270140"/>
                    <a:pt x="0" y="1087653"/>
                  </a:cubicBezTo>
                  <a:cubicBezTo>
                    <a:pt x="-17629" y="905166"/>
                    <a:pt x="6717" y="730450"/>
                    <a:pt x="0" y="539681"/>
                  </a:cubicBezTo>
                  <a:close/>
                </a:path>
              </a:pathLst>
            </a:custGeom>
            <a:grpFill/>
            <a:ln w="38100">
              <a:solidFill>
                <a:srgbClr val="002060"/>
              </a:solidFill>
              <a:extLst>
                <a:ext uri="{C807C97D-BFC1-408E-A445-0C87EB9F89A2}">
                  <ask:lineSketchStyleProps xmlns:ask="http://schemas.microsoft.com/office/drawing/2018/sketchyshapes" sd="2129858240">
                    <a:prstGeom prst="roundRect">
                      <a:avLst>
                        <a:gd name="adj" fmla="val 20172"/>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426244" algn="just" defTabSz="685800">
                <a:lnSpc>
                  <a:spcPct val="120000"/>
                </a:lnSpc>
                <a:buClrTx/>
              </a:pPr>
              <a:endParaRPr lang="vi-VN" sz="2700" kern="1200" dirty="0">
                <a:solidFill>
                  <a:srgbClr val="000000"/>
                </a:solidFill>
                <a:latin typeface="Arial" panose="020B0604020202020204" pitchFamily="34" charset="0"/>
              </a:endParaRPr>
            </a:p>
          </p:txBody>
        </p:sp>
        <p:pic>
          <p:nvPicPr>
            <p:cNvPr id="4553" name="Picture 4552">
              <a:extLst>
                <a:ext uri="{FF2B5EF4-FFF2-40B4-BE49-F238E27FC236}">
                  <a16:creationId xmlns:a16="http://schemas.microsoft.com/office/drawing/2014/main" id="{3EEBFD5B-8BFB-C027-8C73-824A73D8E851}"/>
                </a:ext>
              </a:extLst>
            </p:cNvPr>
            <p:cNvPicPr>
              <a:picLocks noChangeAspect="1"/>
            </p:cNvPicPr>
            <p:nvPr/>
          </p:nvPicPr>
          <p:blipFill rotWithShape="1">
            <a:blip r:embed="rId8"/>
            <a:srcRect t="19779"/>
            <a:stretch/>
          </p:blipFill>
          <p:spPr>
            <a:xfrm>
              <a:off x="6763133" y="4101083"/>
              <a:ext cx="5065398" cy="2044342"/>
            </a:xfrm>
            <a:prstGeom prst="rect">
              <a:avLst/>
            </a:prstGeom>
            <a:grpFill/>
          </p:spPr>
        </p:pic>
        <p:grpSp>
          <p:nvGrpSpPr>
            <p:cNvPr id="4554" name="Group 4553">
              <a:extLst>
                <a:ext uri="{FF2B5EF4-FFF2-40B4-BE49-F238E27FC236}">
                  <a16:creationId xmlns:a16="http://schemas.microsoft.com/office/drawing/2014/main" id="{FD89BBB5-DD5F-5E93-7E3D-2244D3147716}"/>
                </a:ext>
              </a:extLst>
            </p:cNvPr>
            <p:cNvGrpSpPr/>
            <p:nvPr/>
          </p:nvGrpSpPr>
          <p:grpSpPr>
            <a:xfrm>
              <a:off x="6394440" y="2863492"/>
              <a:ext cx="5545739" cy="1279830"/>
              <a:chOff x="596188" y="1115933"/>
              <a:chExt cx="5545739" cy="1279830"/>
            </a:xfrm>
            <a:grpFill/>
          </p:grpSpPr>
          <p:grpSp>
            <p:nvGrpSpPr>
              <p:cNvPr id="4555" name="Group 4554">
                <a:extLst>
                  <a:ext uri="{FF2B5EF4-FFF2-40B4-BE49-F238E27FC236}">
                    <a16:creationId xmlns:a16="http://schemas.microsoft.com/office/drawing/2014/main" id="{8688CAD7-F72E-218B-CB53-B8612906A128}"/>
                  </a:ext>
                </a:extLst>
              </p:cNvPr>
              <p:cNvGrpSpPr/>
              <p:nvPr/>
            </p:nvGrpSpPr>
            <p:grpSpPr>
              <a:xfrm>
                <a:off x="596188" y="1115933"/>
                <a:ext cx="5397284" cy="1279830"/>
                <a:chOff x="596188" y="1115933"/>
                <a:chExt cx="5397284" cy="1279830"/>
              </a:xfrm>
              <a:grpFill/>
            </p:grpSpPr>
            <p:pic>
              <p:nvPicPr>
                <p:cNvPr id="4558" name="Picture 4557" descr="Shape, rectangle&#10;&#10;Description automatically generated">
                  <a:extLst>
                    <a:ext uri="{FF2B5EF4-FFF2-40B4-BE49-F238E27FC236}">
                      <a16:creationId xmlns:a16="http://schemas.microsoft.com/office/drawing/2014/main" id="{8BC40023-1A42-F6E4-8684-25CBDD08F2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3950" y="1519310"/>
                  <a:ext cx="5029522" cy="784830"/>
                </a:xfrm>
                <a:prstGeom prst="rect">
                  <a:avLst/>
                </a:prstGeom>
                <a:grpFill/>
              </p:spPr>
            </p:pic>
            <p:pic>
              <p:nvPicPr>
                <p:cNvPr id="4559" name="Picture 4558" descr="A cartoon of a child&#10;&#10;Description automatically generated with low confidence">
                  <a:extLst>
                    <a:ext uri="{FF2B5EF4-FFF2-40B4-BE49-F238E27FC236}">
                      <a16:creationId xmlns:a16="http://schemas.microsoft.com/office/drawing/2014/main" id="{C56E9EE1-D729-0B68-CE07-D54353F3AE1B}"/>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596188" y="1115933"/>
                  <a:ext cx="1093341" cy="1279830"/>
                </a:xfrm>
                <a:prstGeom prst="rect">
                  <a:avLst/>
                </a:prstGeom>
                <a:grpFill/>
              </p:spPr>
            </p:pic>
            <p:sp>
              <p:nvSpPr>
                <p:cNvPr id="4560" name="TextBox 4559">
                  <a:extLst>
                    <a:ext uri="{FF2B5EF4-FFF2-40B4-BE49-F238E27FC236}">
                      <a16:creationId xmlns:a16="http://schemas.microsoft.com/office/drawing/2014/main" id="{0A3BF7C9-2F7F-2BED-204F-B4C3552447B6}"/>
                    </a:ext>
                  </a:extLst>
                </p:cNvPr>
                <p:cNvSpPr txBox="1"/>
                <p:nvPr/>
              </p:nvSpPr>
              <p:spPr>
                <a:xfrm>
                  <a:off x="1698973" y="1568694"/>
                  <a:ext cx="3887884" cy="738664"/>
                </a:xfrm>
                <a:prstGeom prst="rect">
                  <a:avLst/>
                </a:prstGeom>
                <a:grpFill/>
              </p:spPr>
              <p:txBody>
                <a:bodyPr wrap="square">
                  <a:spAutoFit/>
                </a:bodyPr>
                <a:lstStyle/>
                <a:p>
                  <a:pPr algn="ctr" defTabSz="685800">
                    <a:buClrTx/>
                  </a:pPr>
                  <a:r>
                    <a:rPr lang="en-US" sz="3000" b="1" kern="120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latin typeface="UVN Banh Mi" pitchFamily="2" charset="0"/>
                      <a:ea typeface="+mn-ea"/>
                      <a:cs typeface="+mn-cs"/>
                    </a:rPr>
                    <a:t>Tiêu</a:t>
                  </a:r>
                  <a:r>
                    <a:rPr lang="en-US" sz="3000" b="1" kern="120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latin typeface="UVN Banh Mi" pitchFamily="2" charset="0"/>
                      <a:ea typeface="+mn-ea"/>
                      <a:cs typeface="+mn-cs"/>
                    </a:rPr>
                    <a:t> </a:t>
                  </a:r>
                  <a:r>
                    <a:rPr lang="en-US" sz="3000" b="1" kern="120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latin typeface="UVN Banh Mi" pitchFamily="2" charset="0"/>
                      <a:ea typeface="+mn-ea"/>
                      <a:cs typeface="+mn-cs"/>
                    </a:rPr>
                    <a:t>chí</a:t>
                  </a:r>
                  <a:r>
                    <a:rPr lang="en-US" sz="3000" b="1" kern="120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latin typeface="UVN Banh Mi" pitchFamily="2" charset="0"/>
                      <a:ea typeface="+mn-ea"/>
                      <a:cs typeface="+mn-cs"/>
                    </a:rPr>
                    <a:t> </a:t>
                  </a:r>
                  <a:r>
                    <a:rPr lang="en-US" sz="3000" b="1" kern="120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latin typeface="UVN Banh Mi" pitchFamily="2" charset="0"/>
                      <a:ea typeface="+mn-ea"/>
                      <a:cs typeface="+mn-cs"/>
                    </a:rPr>
                    <a:t>đánh</a:t>
                  </a:r>
                  <a:r>
                    <a:rPr lang="en-US" sz="3000" b="1" kern="120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latin typeface="UVN Banh Mi" pitchFamily="2" charset="0"/>
                      <a:ea typeface="+mn-ea"/>
                      <a:cs typeface="+mn-cs"/>
                    </a:rPr>
                    <a:t> </a:t>
                  </a:r>
                  <a:r>
                    <a:rPr lang="en-US" sz="3000" b="1" kern="120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latin typeface="UVN Banh Mi" pitchFamily="2" charset="0"/>
                      <a:ea typeface="+mn-ea"/>
                      <a:cs typeface="+mn-cs"/>
                    </a:rPr>
                    <a:t>giá</a:t>
                  </a:r>
                  <a:endParaRPr lang="en-US" sz="3000" b="1" kern="120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latin typeface="UVN Banh Mi" pitchFamily="2" charset="0"/>
                    <a:ea typeface="+mn-ea"/>
                    <a:cs typeface="+mn-cs"/>
                  </a:endParaRPr>
                </a:p>
              </p:txBody>
            </p:sp>
          </p:grpSp>
          <p:pic>
            <p:nvPicPr>
              <p:cNvPr id="4557" name="Picture 4556">
                <a:extLst>
                  <a:ext uri="{FF2B5EF4-FFF2-40B4-BE49-F238E27FC236}">
                    <a16:creationId xmlns:a16="http://schemas.microsoft.com/office/drawing/2014/main" id="{11631972-4AFC-F077-A22A-229F042F62EF}"/>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5586858" y="1356060"/>
                <a:ext cx="555069" cy="904397"/>
              </a:xfrm>
              <a:prstGeom prst="rect">
                <a:avLst/>
              </a:prstGeom>
              <a:grpFill/>
            </p:spPr>
          </p:pic>
        </p:grpSp>
      </p:gr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480"/>
                                        </p:tgtEl>
                                        <p:attrNameLst>
                                          <p:attrName>style.visibility</p:attrName>
                                        </p:attrNameLst>
                                      </p:cBhvr>
                                      <p:to>
                                        <p:strVal val="visible"/>
                                      </p:to>
                                    </p:set>
                                    <p:animEffect transition="in" filter="fade">
                                      <p:cBhvr>
                                        <p:cTn id="7" dur="1000"/>
                                        <p:tgtEl>
                                          <p:spTgt spid="2480"/>
                                        </p:tgtEl>
                                      </p:cBhvr>
                                    </p:animEffect>
                                    <p:anim calcmode="lin" valueType="num">
                                      <p:cBhvr>
                                        <p:cTn id="8" dur="1000" fill="hold"/>
                                        <p:tgtEl>
                                          <p:spTgt spid="2480"/>
                                        </p:tgtEl>
                                        <p:attrNameLst>
                                          <p:attrName>ppt_x</p:attrName>
                                        </p:attrNameLst>
                                      </p:cBhvr>
                                      <p:tavLst>
                                        <p:tav tm="0">
                                          <p:val>
                                            <p:strVal val="#ppt_x"/>
                                          </p:val>
                                        </p:tav>
                                        <p:tav tm="100000">
                                          <p:val>
                                            <p:strVal val="#ppt_x"/>
                                          </p:val>
                                        </p:tav>
                                      </p:tavLst>
                                    </p:anim>
                                    <p:anim calcmode="lin" valueType="num">
                                      <p:cBhvr>
                                        <p:cTn id="9" dur="1000" fill="hold"/>
                                        <p:tgtEl>
                                          <p:spTgt spid="248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483"/>
                                        </p:tgtEl>
                                        <p:attrNameLst>
                                          <p:attrName>style.visibility</p:attrName>
                                        </p:attrNameLst>
                                      </p:cBhvr>
                                      <p:to>
                                        <p:strVal val="visible"/>
                                      </p:to>
                                    </p:set>
                                    <p:animEffect transition="in" filter="fade">
                                      <p:cBhvr>
                                        <p:cTn id="12" dur="1000"/>
                                        <p:tgtEl>
                                          <p:spTgt spid="2483"/>
                                        </p:tgtEl>
                                      </p:cBhvr>
                                    </p:animEffect>
                                    <p:anim calcmode="lin" valueType="num">
                                      <p:cBhvr>
                                        <p:cTn id="13" dur="1000" fill="hold"/>
                                        <p:tgtEl>
                                          <p:spTgt spid="2483"/>
                                        </p:tgtEl>
                                        <p:attrNameLst>
                                          <p:attrName>ppt_x</p:attrName>
                                        </p:attrNameLst>
                                      </p:cBhvr>
                                      <p:tavLst>
                                        <p:tav tm="0">
                                          <p:val>
                                            <p:strVal val="#ppt_x"/>
                                          </p:val>
                                        </p:tav>
                                        <p:tav tm="100000">
                                          <p:val>
                                            <p:strVal val="#ppt_x"/>
                                          </p:val>
                                        </p:tav>
                                      </p:tavLst>
                                    </p:anim>
                                    <p:anim calcmode="lin" valueType="num">
                                      <p:cBhvr>
                                        <p:cTn id="14" dur="1000" fill="hold"/>
                                        <p:tgtEl>
                                          <p:spTgt spid="248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550"/>
                                        </p:tgtEl>
                                        <p:attrNameLst>
                                          <p:attrName>style.visibility</p:attrName>
                                        </p:attrNameLst>
                                      </p:cBhvr>
                                      <p:to>
                                        <p:strVal val="visible"/>
                                      </p:to>
                                    </p:set>
                                    <p:animEffect transition="in" filter="fade">
                                      <p:cBhvr>
                                        <p:cTn id="17" dur="1000"/>
                                        <p:tgtEl>
                                          <p:spTgt spid="4550"/>
                                        </p:tgtEl>
                                      </p:cBhvr>
                                    </p:animEffect>
                                    <p:anim calcmode="lin" valueType="num">
                                      <p:cBhvr>
                                        <p:cTn id="18" dur="1000" fill="hold"/>
                                        <p:tgtEl>
                                          <p:spTgt spid="4550"/>
                                        </p:tgtEl>
                                        <p:attrNameLst>
                                          <p:attrName>ppt_x</p:attrName>
                                        </p:attrNameLst>
                                      </p:cBhvr>
                                      <p:tavLst>
                                        <p:tav tm="0">
                                          <p:val>
                                            <p:strVal val="#ppt_x"/>
                                          </p:val>
                                        </p:tav>
                                        <p:tav tm="100000">
                                          <p:val>
                                            <p:strVal val="#ppt_x"/>
                                          </p:val>
                                        </p:tav>
                                      </p:tavLst>
                                    </p:anim>
                                    <p:anim calcmode="lin" valueType="num">
                                      <p:cBhvr>
                                        <p:cTn id="19" dur="1000" fill="hold"/>
                                        <p:tgtEl>
                                          <p:spTgt spid="45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7FE0B00C-93D9-9205-3A90-6765517A6C01}"/>
              </a:ext>
            </a:extLst>
          </p:cNvPr>
          <p:cNvGrpSpPr/>
          <p:nvPr/>
        </p:nvGrpSpPr>
        <p:grpSpPr>
          <a:xfrm>
            <a:off x="2305602" y="1182713"/>
            <a:ext cx="4532796" cy="2778075"/>
            <a:chOff x="3110258" y="1375900"/>
            <a:chExt cx="6043728" cy="3704100"/>
          </a:xfrm>
        </p:grpSpPr>
        <p:grpSp>
          <p:nvGrpSpPr>
            <p:cNvPr id="43" name="Group 42">
              <a:extLst>
                <a:ext uri="{FF2B5EF4-FFF2-40B4-BE49-F238E27FC236}">
                  <a16:creationId xmlns:a16="http://schemas.microsoft.com/office/drawing/2014/main" id="{3010AE8C-9A62-7597-D2F8-52A31F298A33}"/>
                </a:ext>
              </a:extLst>
            </p:cNvPr>
            <p:cNvGrpSpPr/>
            <p:nvPr/>
          </p:nvGrpSpPr>
          <p:grpSpPr>
            <a:xfrm>
              <a:off x="3110258" y="1375900"/>
              <a:ext cx="6043728" cy="3704100"/>
              <a:chOff x="6290338" y="2737340"/>
              <a:chExt cx="6043728" cy="3704100"/>
            </a:xfrm>
          </p:grpSpPr>
          <p:sp>
            <p:nvSpPr>
              <p:cNvPr id="28" name="Rectangle: Rounded Corners 27">
                <a:extLst>
                  <a:ext uri="{FF2B5EF4-FFF2-40B4-BE49-F238E27FC236}">
                    <a16:creationId xmlns:a16="http://schemas.microsoft.com/office/drawing/2014/main" id="{BF36031F-6F3E-A347-FA90-87FAAFF63E76}"/>
                  </a:ext>
                </a:extLst>
              </p:cNvPr>
              <p:cNvSpPr/>
              <p:nvPr/>
            </p:nvSpPr>
            <p:spPr>
              <a:xfrm>
                <a:off x="6290338" y="3766043"/>
                <a:ext cx="6043728" cy="2675397"/>
              </a:xfrm>
              <a:custGeom>
                <a:avLst/>
                <a:gdLst>
                  <a:gd name="connsiteX0" fmla="*/ 0 w 6043728"/>
                  <a:gd name="connsiteY0" fmla="*/ 539681 h 2675397"/>
                  <a:gd name="connsiteX1" fmla="*/ 539681 w 6043728"/>
                  <a:gd name="connsiteY1" fmla="*/ 0 h 2675397"/>
                  <a:gd name="connsiteX2" fmla="*/ 1209870 w 6043728"/>
                  <a:gd name="connsiteY2" fmla="*/ 0 h 2675397"/>
                  <a:gd name="connsiteX3" fmla="*/ 1880060 w 6043728"/>
                  <a:gd name="connsiteY3" fmla="*/ 0 h 2675397"/>
                  <a:gd name="connsiteX4" fmla="*/ 2351675 w 6043728"/>
                  <a:gd name="connsiteY4" fmla="*/ 0 h 2675397"/>
                  <a:gd name="connsiteX5" fmla="*/ 2872933 w 6043728"/>
                  <a:gd name="connsiteY5" fmla="*/ 0 h 2675397"/>
                  <a:gd name="connsiteX6" fmla="*/ 3592766 w 6043728"/>
                  <a:gd name="connsiteY6" fmla="*/ 0 h 2675397"/>
                  <a:gd name="connsiteX7" fmla="*/ 4064381 w 6043728"/>
                  <a:gd name="connsiteY7" fmla="*/ 0 h 2675397"/>
                  <a:gd name="connsiteX8" fmla="*/ 4535996 w 6043728"/>
                  <a:gd name="connsiteY8" fmla="*/ 0 h 2675397"/>
                  <a:gd name="connsiteX9" fmla="*/ 5504047 w 6043728"/>
                  <a:gd name="connsiteY9" fmla="*/ 0 h 2675397"/>
                  <a:gd name="connsiteX10" fmla="*/ 6043728 w 6043728"/>
                  <a:gd name="connsiteY10" fmla="*/ 539681 h 2675397"/>
                  <a:gd name="connsiteX11" fmla="*/ 6043728 w 6043728"/>
                  <a:gd name="connsiteY11" fmla="*/ 1023812 h 2675397"/>
                  <a:gd name="connsiteX12" fmla="*/ 6043728 w 6043728"/>
                  <a:gd name="connsiteY12" fmla="*/ 1587744 h 2675397"/>
                  <a:gd name="connsiteX13" fmla="*/ 6043728 w 6043728"/>
                  <a:gd name="connsiteY13" fmla="*/ 2135716 h 2675397"/>
                  <a:gd name="connsiteX14" fmla="*/ 5504047 w 6043728"/>
                  <a:gd name="connsiteY14" fmla="*/ 2675397 h 2675397"/>
                  <a:gd name="connsiteX15" fmla="*/ 4982789 w 6043728"/>
                  <a:gd name="connsiteY15" fmla="*/ 2675397 h 2675397"/>
                  <a:gd name="connsiteX16" fmla="*/ 4411886 w 6043728"/>
                  <a:gd name="connsiteY16" fmla="*/ 2675397 h 2675397"/>
                  <a:gd name="connsiteX17" fmla="*/ 3840984 w 6043728"/>
                  <a:gd name="connsiteY17" fmla="*/ 2675397 h 2675397"/>
                  <a:gd name="connsiteX18" fmla="*/ 3369370 w 6043728"/>
                  <a:gd name="connsiteY18" fmla="*/ 2675397 h 2675397"/>
                  <a:gd name="connsiteX19" fmla="*/ 2798468 w 6043728"/>
                  <a:gd name="connsiteY19" fmla="*/ 2675397 h 2675397"/>
                  <a:gd name="connsiteX20" fmla="*/ 2277209 w 6043728"/>
                  <a:gd name="connsiteY20" fmla="*/ 2675397 h 2675397"/>
                  <a:gd name="connsiteX21" fmla="*/ 1805594 w 6043728"/>
                  <a:gd name="connsiteY21" fmla="*/ 2675397 h 2675397"/>
                  <a:gd name="connsiteX22" fmla="*/ 1085761 w 6043728"/>
                  <a:gd name="connsiteY22" fmla="*/ 2675397 h 2675397"/>
                  <a:gd name="connsiteX23" fmla="*/ 539681 w 6043728"/>
                  <a:gd name="connsiteY23" fmla="*/ 2675397 h 2675397"/>
                  <a:gd name="connsiteX24" fmla="*/ 0 w 6043728"/>
                  <a:gd name="connsiteY24" fmla="*/ 2135716 h 2675397"/>
                  <a:gd name="connsiteX25" fmla="*/ 0 w 6043728"/>
                  <a:gd name="connsiteY25" fmla="*/ 1603704 h 2675397"/>
                  <a:gd name="connsiteX26" fmla="*/ 0 w 6043728"/>
                  <a:gd name="connsiteY26" fmla="*/ 1087653 h 2675397"/>
                  <a:gd name="connsiteX27" fmla="*/ 0 w 6043728"/>
                  <a:gd name="connsiteY27" fmla="*/ 539681 h 2675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043728" h="2675397" fill="none" extrusionOk="0">
                    <a:moveTo>
                      <a:pt x="0" y="539681"/>
                    </a:moveTo>
                    <a:cubicBezTo>
                      <a:pt x="-28658" y="239241"/>
                      <a:pt x="247718" y="17052"/>
                      <a:pt x="539681" y="0"/>
                    </a:cubicBezTo>
                    <a:cubicBezTo>
                      <a:pt x="793263" y="22064"/>
                      <a:pt x="1015383" y="14328"/>
                      <a:pt x="1209870" y="0"/>
                    </a:cubicBezTo>
                    <a:cubicBezTo>
                      <a:pt x="1404357" y="-14328"/>
                      <a:pt x="1622429" y="21186"/>
                      <a:pt x="1880060" y="0"/>
                    </a:cubicBezTo>
                    <a:cubicBezTo>
                      <a:pt x="2137691" y="-21186"/>
                      <a:pt x="2138272" y="-18345"/>
                      <a:pt x="2351675" y="0"/>
                    </a:cubicBezTo>
                    <a:cubicBezTo>
                      <a:pt x="2565079" y="18345"/>
                      <a:pt x="2738297" y="-22708"/>
                      <a:pt x="2872933" y="0"/>
                    </a:cubicBezTo>
                    <a:cubicBezTo>
                      <a:pt x="3007569" y="22708"/>
                      <a:pt x="3237414" y="-5353"/>
                      <a:pt x="3592766" y="0"/>
                    </a:cubicBezTo>
                    <a:cubicBezTo>
                      <a:pt x="3948118" y="5353"/>
                      <a:pt x="3831029" y="9822"/>
                      <a:pt x="4064381" y="0"/>
                    </a:cubicBezTo>
                    <a:cubicBezTo>
                      <a:pt x="4297733" y="-9822"/>
                      <a:pt x="4390227" y="4433"/>
                      <a:pt x="4535996" y="0"/>
                    </a:cubicBezTo>
                    <a:cubicBezTo>
                      <a:pt x="4681766" y="-4433"/>
                      <a:pt x="5212377" y="35824"/>
                      <a:pt x="5504047" y="0"/>
                    </a:cubicBezTo>
                    <a:cubicBezTo>
                      <a:pt x="5747722" y="24586"/>
                      <a:pt x="6056025" y="182168"/>
                      <a:pt x="6043728" y="539681"/>
                    </a:cubicBezTo>
                    <a:cubicBezTo>
                      <a:pt x="6051711" y="758548"/>
                      <a:pt x="6042529" y="883744"/>
                      <a:pt x="6043728" y="1023812"/>
                    </a:cubicBezTo>
                    <a:cubicBezTo>
                      <a:pt x="6044927" y="1163880"/>
                      <a:pt x="6043884" y="1366991"/>
                      <a:pt x="6043728" y="1587744"/>
                    </a:cubicBezTo>
                    <a:cubicBezTo>
                      <a:pt x="6043572" y="1808497"/>
                      <a:pt x="6061613" y="1878096"/>
                      <a:pt x="6043728" y="2135716"/>
                    </a:cubicBezTo>
                    <a:cubicBezTo>
                      <a:pt x="6090279" y="2435825"/>
                      <a:pt x="5771849" y="2727594"/>
                      <a:pt x="5504047" y="2675397"/>
                    </a:cubicBezTo>
                    <a:cubicBezTo>
                      <a:pt x="5352021" y="2669571"/>
                      <a:pt x="5191707" y="2677456"/>
                      <a:pt x="4982789" y="2675397"/>
                    </a:cubicBezTo>
                    <a:cubicBezTo>
                      <a:pt x="4773871" y="2673338"/>
                      <a:pt x="4618705" y="2696978"/>
                      <a:pt x="4411886" y="2675397"/>
                    </a:cubicBezTo>
                    <a:cubicBezTo>
                      <a:pt x="4205067" y="2653816"/>
                      <a:pt x="4110255" y="2659631"/>
                      <a:pt x="3840984" y="2675397"/>
                    </a:cubicBezTo>
                    <a:cubicBezTo>
                      <a:pt x="3571713" y="2691163"/>
                      <a:pt x="3582639" y="2694351"/>
                      <a:pt x="3369370" y="2675397"/>
                    </a:cubicBezTo>
                    <a:cubicBezTo>
                      <a:pt x="3156101" y="2656443"/>
                      <a:pt x="3006468" y="2692313"/>
                      <a:pt x="2798468" y="2675397"/>
                    </a:cubicBezTo>
                    <a:cubicBezTo>
                      <a:pt x="2590468" y="2658481"/>
                      <a:pt x="2520821" y="2698934"/>
                      <a:pt x="2277209" y="2675397"/>
                    </a:cubicBezTo>
                    <a:cubicBezTo>
                      <a:pt x="2033597" y="2651860"/>
                      <a:pt x="2006761" y="2688883"/>
                      <a:pt x="1805594" y="2675397"/>
                    </a:cubicBezTo>
                    <a:cubicBezTo>
                      <a:pt x="1604427" y="2661911"/>
                      <a:pt x="1333507" y="2702212"/>
                      <a:pt x="1085761" y="2675397"/>
                    </a:cubicBezTo>
                    <a:cubicBezTo>
                      <a:pt x="838015" y="2648582"/>
                      <a:pt x="692831" y="2660221"/>
                      <a:pt x="539681" y="2675397"/>
                    </a:cubicBezTo>
                    <a:cubicBezTo>
                      <a:pt x="236239" y="2665096"/>
                      <a:pt x="51636" y="2418289"/>
                      <a:pt x="0" y="2135716"/>
                    </a:cubicBezTo>
                    <a:cubicBezTo>
                      <a:pt x="13835" y="2003726"/>
                      <a:pt x="9545" y="1730730"/>
                      <a:pt x="0" y="1603704"/>
                    </a:cubicBezTo>
                    <a:cubicBezTo>
                      <a:pt x="-9545" y="1476678"/>
                      <a:pt x="-19712" y="1196794"/>
                      <a:pt x="0" y="1087653"/>
                    </a:cubicBezTo>
                    <a:cubicBezTo>
                      <a:pt x="19712" y="978512"/>
                      <a:pt x="-4086" y="743917"/>
                      <a:pt x="0" y="539681"/>
                    </a:cubicBezTo>
                    <a:close/>
                  </a:path>
                  <a:path w="6043728" h="2675397" stroke="0" extrusionOk="0">
                    <a:moveTo>
                      <a:pt x="0" y="539681"/>
                    </a:moveTo>
                    <a:cubicBezTo>
                      <a:pt x="452" y="255450"/>
                      <a:pt x="248748" y="12731"/>
                      <a:pt x="539681" y="0"/>
                    </a:cubicBezTo>
                    <a:cubicBezTo>
                      <a:pt x="814076" y="-1577"/>
                      <a:pt x="903689" y="4761"/>
                      <a:pt x="1209870" y="0"/>
                    </a:cubicBezTo>
                    <a:cubicBezTo>
                      <a:pt x="1516051" y="-4761"/>
                      <a:pt x="1614791" y="-5951"/>
                      <a:pt x="1731129" y="0"/>
                    </a:cubicBezTo>
                    <a:cubicBezTo>
                      <a:pt x="1847467" y="5951"/>
                      <a:pt x="2089867" y="-16744"/>
                      <a:pt x="2252387" y="0"/>
                    </a:cubicBezTo>
                    <a:cubicBezTo>
                      <a:pt x="2414907" y="16744"/>
                      <a:pt x="2748249" y="24555"/>
                      <a:pt x="2922577" y="0"/>
                    </a:cubicBezTo>
                    <a:cubicBezTo>
                      <a:pt x="3096905" y="-24555"/>
                      <a:pt x="3339873" y="-22502"/>
                      <a:pt x="3493479" y="0"/>
                    </a:cubicBezTo>
                    <a:cubicBezTo>
                      <a:pt x="3647085" y="22502"/>
                      <a:pt x="4041058" y="17136"/>
                      <a:pt x="4213312" y="0"/>
                    </a:cubicBezTo>
                    <a:cubicBezTo>
                      <a:pt x="4385566" y="-17136"/>
                      <a:pt x="4595245" y="-34895"/>
                      <a:pt x="4933145" y="0"/>
                    </a:cubicBezTo>
                    <a:cubicBezTo>
                      <a:pt x="5271045" y="34895"/>
                      <a:pt x="5370623" y="2121"/>
                      <a:pt x="5504047" y="0"/>
                    </a:cubicBezTo>
                    <a:cubicBezTo>
                      <a:pt x="5771783" y="-13623"/>
                      <a:pt x="6013537" y="241358"/>
                      <a:pt x="6043728" y="539681"/>
                    </a:cubicBezTo>
                    <a:cubicBezTo>
                      <a:pt x="6061383" y="704966"/>
                      <a:pt x="6021924" y="854594"/>
                      <a:pt x="6043728" y="1071693"/>
                    </a:cubicBezTo>
                    <a:cubicBezTo>
                      <a:pt x="6065532" y="1288792"/>
                      <a:pt x="6064792" y="1385842"/>
                      <a:pt x="6043728" y="1603704"/>
                    </a:cubicBezTo>
                    <a:cubicBezTo>
                      <a:pt x="6022664" y="1821566"/>
                      <a:pt x="6018285" y="1881214"/>
                      <a:pt x="6043728" y="2135716"/>
                    </a:cubicBezTo>
                    <a:cubicBezTo>
                      <a:pt x="6098508" y="2440545"/>
                      <a:pt x="5804429" y="2687228"/>
                      <a:pt x="5504047" y="2675397"/>
                    </a:cubicBezTo>
                    <a:cubicBezTo>
                      <a:pt x="5268376" y="2702866"/>
                      <a:pt x="5147700" y="2703721"/>
                      <a:pt x="4833858" y="2675397"/>
                    </a:cubicBezTo>
                    <a:cubicBezTo>
                      <a:pt x="4520016" y="2647073"/>
                      <a:pt x="4443867" y="2685783"/>
                      <a:pt x="4262956" y="2675397"/>
                    </a:cubicBezTo>
                    <a:cubicBezTo>
                      <a:pt x="4082045" y="2665011"/>
                      <a:pt x="3912189" y="2668827"/>
                      <a:pt x="3692053" y="2675397"/>
                    </a:cubicBezTo>
                    <a:cubicBezTo>
                      <a:pt x="3471917" y="2681967"/>
                      <a:pt x="3221449" y="2692642"/>
                      <a:pt x="2972220" y="2675397"/>
                    </a:cubicBezTo>
                    <a:cubicBezTo>
                      <a:pt x="2722991" y="2658152"/>
                      <a:pt x="2449900" y="2648127"/>
                      <a:pt x="2302031" y="2675397"/>
                    </a:cubicBezTo>
                    <a:cubicBezTo>
                      <a:pt x="2154162" y="2702667"/>
                      <a:pt x="2009216" y="2697703"/>
                      <a:pt x="1731129" y="2675397"/>
                    </a:cubicBezTo>
                    <a:cubicBezTo>
                      <a:pt x="1453042" y="2653091"/>
                      <a:pt x="1369185" y="2693718"/>
                      <a:pt x="1209870" y="2675397"/>
                    </a:cubicBezTo>
                    <a:cubicBezTo>
                      <a:pt x="1050555" y="2657076"/>
                      <a:pt x="715381" y="2667452"/>
                      <a:pt x="539681" y="2675397"/>
                    </a:cubicBezTo>
                    <a:cubicBezTo>
                      <a:pt x="265716" y="2648173"/>
                      <a:pt x="-3206" y="2442844"/>
                      <a:pt x="0" y="2135716"/>
                    </a:cubicBezTo>
                    <a:cubicBezTo>
                      <a:pt x="17437" y="1874577"/>
                      <a:pt x="2907" y="1771320"/>
                      <a:pt x="0" y="1571784"/>
                    </a:cubicBezTo>
                    <a:cubicBezTo>
                      <a:pt x="-2907" y="1372248"/>
                      <a:pt x="20698" y="1273649"/>
                      <a:pt x="0" y="1007851"/>
                    </a:cubicBezTo>
                    <a:cubicBezTo>
                      <a:pt x="-20698" y="742053"/>
                      <a:pt x="-2005" y="703655"/>
                      <a:pt x="0" y="539681"/>
                    </a:cubicBezTo>
                    <a:close/>
                  </a:path>
                </a:pathLst>
              </a:custGeom>
              <a:solidFill>
                <a:schemeClr val="accent3">
                  <a:alpha val="85000"/>
                </a:schemeClr>
              </a:solidFill>
              <a:ln w="38100">
                <a:solidFill>
                  <a:srgbClr val="002060"/>
                </a:solidFill>
                <a:extLst>
                  <a:ext uri="{C807C97D-BFC1-408E-A445-0C87EB9F89A2}">
                    <ask:lineSketchStyleProps xmlns:ask="http://schemas.microsoft.com/office/drawing/2018/sketchyshapes" sd="2129858240">
                      <a:prstGeom prst="roundRect">
                        <a:avLst>
                          <a:gd name="adj" fmla="val 20172"/>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426244" algn="just">
                  <a:lnSpc>
                    <a:spcPct val="120000"/>
                  </a:lnSpc>
                </a:pPr>
                <a:endParaRPr lang="vi-VN" sz="2700" dirty="0">
                  <a:solidFill>
                    <a:srgbClr val="000000"/>
                  </a:solidFill>
                </a:endParaRPr>
              </a:p>
            </p:txBody>
          </p:sp>
          <p:pic>
            <p:nvPicPr>
              <p:cNvPr id="27" name="Picture 26">
                <a:extLst>
                  <a:ext uri="{FF2B5EF4-FFF2-40B4-BE49-F238E27FC236}">
                    <a16:creationId xmlns:a16="http://schemas.microsoft.com/office/drawing/2014/main" id="{1D0A4F01-6306-3E89-A0A6-EB8A33B2109F}"/>
                  </a:ext>
                </a:extLst>
              </p:cNvPr>
              <p:cNvPicPr>
                <a:picLocks noChangeAspect="1"/>
              </p:cNvPicPr>
              <p:nvPr/>
            </p:nvPicPr>
            <p:blipFill rotWithShape="1">
              <a:blip r:embed="rId3"/>
              <a:srcRect t="19779"/>
              <a:stretch/>
            </p:blipFill>
            <p:spPr>
              <a:xfrm>
                <a:off x="6985562" y="4131563"/>
                <a:ext cx="5065398" cy="2044342"/>
              </a:xfrm>
              <a:prstGeom prst="rect">
                <a:avLst/>
              </a:prstGeom>
            </p:spPr>
          </p:pic>
          <p:grpSp>
            <p:nvGrpSpPr>
              <p:cNvPr id="35" name="Group 34">
                <a:extLst>
                  <a:ext uri="{FF2B5EF4-FFF2-40B4-BE49-F238E27FC236}">
                    <a16:creationId xmlns:a16="http://schemas.microsoft.com/office/drawing/2014/main" id="{76D81021-5E2C-F1A7-C787-0FCE32F31507}"/>
                  </a:ext>
                </a:extLst>
              </p:cNvPr>
              <p:cNvGrpSpPr/>
              <p:nvPr/>
            </p:nvGrpSpPr>
            <p:grpSpPr>
              <a:xfrm>
                <a:off x="6574644" y="2737340"/>
                <a:ext cx="5252956" cy="1339052"/>
                <a:chOff x="776392" y="989781"/>
                <a:chExt cx="5252956" cy="1339052"/>
              </a:xfrm>
            </p:grpSpPr>
            <p:grpSp>
              <p:nvGrpSpPr>
                <p:cNvPr id="36" name="Group 35">
                  <a:extLst>
                    <a:ext uri="{FF2B5EF4-FFF2-40B4-BE49-F238E27FC236}">
                      <a16:creationId xmlns:a16="http://schemas.microsoft.com/office/drawing/2014/main" id="{0DAA8D36-5A4E-803F-5E22-024A3D9708CA}"/>
                    </a:ext>
                  </a:extLst>
                </p:cNvPr>
                <p:cNvGrpSpPr/>
                <p:nvPr/>
              </p:nvGrpSpPr>
              <p:grpSpPr>
                <a:xfrm>
                  <a:off x="963950" y="1519310"/>
                  <a:ext cx="5065398" cy="788047"/>
                  <a:chOff x="963950" y="1519310"/>
                  <a:chExt cx="5065398" cy="788047"/>
                </a:xfrm>
              </p:grpSpPr>
              <p:pic>
                <p:nvPicPr>
                  <p:cNvPr id="38" name="Picture 37" descr="Shape, rectangle&#10;&#10;Description automatically generated">
                    <a:extLst>
                      <a:ext uri="{FF2B5EF4-FFF2-40B4-BE49-F238E27FC236}">
                        <a16:creationId xmlns:a16="http://schemas.microsoft.com/office/drawing/2014/main" id="{5CE4C8D0-4178-E75F-C11E-BCF83D3C938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3950" y="1519310"/>
                    <a:ext cx="5065398" cy="784830"/>
                  </a:xfrm>
                  <a:prstGeom prst="rect">
                    <a:avLst/>
                  </a:prstGeom>
                </p:spPr>
              </p:pic>
              <p:sp>
                <p:nvSpPr>
                  <p:cNvPr id="40" name="TextBox 39">
                    <a:extLst>
                      <a:ext uri="{FF2B5EF4-FFF2-40B4-BE49-F238E27FC236}">
                        <a16:creationId xmlns:a16="http://schemas.microsoft.com/office/drawing/2014/main" id="{91C3542F-52E6-F115-8BA8-5501E7A23CF5}"/>
                      </a:ext>
                    </a:extLst>
                  </p:cNvPr>
                  <p:cNvSpPr txBox="1"/>
                  <p:nvPr/>
                </p:nvSpPr>
                <p:spPr>
                  <a:xfrm>
                    <a:off x="1698973" y="1568694"/>
                    <a:ext cx="3887885" cy="738663"/>
                  </a:xfrm>
                  <a:prstGeom prst="rect">
                    <a:avLst/>
                  </a:prstGeom>
                  <a:noFill/>
                </p:spPr>
                <p:txBody>
                  <a:bodyPr wrap="square">
                    <a:spAutoFit/>
                  </a:bodyPr>
                  <a:lstStyle/>
                  <a:p>
                    <a:pPr algn="ctr"/>
                    <a:r>
                      <a:rPr lang="en-US" sz="3000" b="1" dirty="0" err="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Calibri" panose="020F0502020204030204" pitchFamily="34" charset="0"/>
                        <a:cs typeface="Calibri" panose="020F0502020204030204" pitchFamily="34" charset="0"/>
                      </a:rPr>
                      <a:t>Tiêu</a:t>
                    </a:r>
                    <a:r>
                      <a:rPr lang="en-US" sz="30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Calibri" panose="020F0502020204030204" pitchFamily="34" charset="0"/>
                        <a:cs typeface="Calibri" panose="020F0502020204030204" pitchFamily="34" charset="0"/>
                      </a:rPr>
                      <a:t> </a:t>
                    </a:r>
                    <a:r>
                      <a:rPr lang="en-US" sz="3000" b="1" dirty="0" err="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Calibri" panose="020F0502020204030204" pitchFamily="34" charset="0"/>
                        <a:cs typeface="Calibri" panose="020F0502020204030204" pitchFamily="34" charset="0"/>
                      </a:rPr>
                      <a:t>chí</a:t>
                    </a:r>
                    <a:r>
                      <a:rPr lang="en-US" sz="30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Calibri" panose="020F0502020204030204" pitchFamily="34" charset="0"/>
                        <a:cs typeface="Calibri" panose="020F0502020204030204" pitchFamily="34" charset="0"/>
                      </a:rPr>
                      <a:t> </a:t>
                    </a:r>
                    <a:r>
                      <a:rPr lang="en-US" sz="3000" b="1" dirty="0" err="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Calibri" panose="020F0502020204030204" pitchFamily="34" charset="0"/>
                        <a:cs typeface="Calibri" panose="020F0502020204030204" pitchFamily="34" charset="0"/>
                      </a:rPr>
                      <a:t>đánh</a:t>
                    </a:r>
                    <a:r>
                      <a:rPr lang="en-US" sz="30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Calibri" panose="020F0502020204030204" pitchFamily="34" charset="0"/>
                        <a:cs typeface="Calibri" panose="020F0502020204030204" pitchFamily="34" charset="0"/>
                      </a:rPr>
                      <a:t> </a:t>
                    </a:r>
                    <a:r>
                      <a:rPr lang="en-US" sz="3000" b="1" dirty="0" err="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Calibri" panose="020F0502020204030204" pitchFamily="34" charset="0"/>
                        <a:cs typeface="Calibri" panose="020F0502020204030204" pitchFamily="34" charset="0"/>
                      </a:rPr>
                      <a:t>giá</a:t>
                    </a:r>
                    <a:endParaRPr lang="en-US" sz="30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Calibri" panose="020F0502020204030204" pitchFamily="34" charset="0"/>
                      <a:cs typeface="Calibri" panose="020F0502020204030204" pitchFamily="34" charset="0"/>
                    </a:endParaRPr>
                  </a:p>
                </p:txBody>
              </p:sp>
            </p:grpSp>
            <p:pic>
              <p:nvPicPr>
                <p:cNvPr id="37" name="Picture 36">
                  <a:extLst>
                    <a:ext uri="{FF2B5EF4-FFF2-40B4-BE49-F238E27FC236}">
                      <a16:creationId xmlns:a16="http://schemas.microsoft.com/office/drawing/2014/main" id="{8FBE9B67-8DF1-2EDC-DC6D-35A8ADFFB83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6392" y="989781"/>
                  <a:ext cx="821836" cy="1339052"/>
                </a:xfrm>
                <a:prstGeom prst="rect">
                  <a:avLst/>
                </a:prstGeom>
              </p:spPr>
            </p:pic>
          </p:grpSp>
        </p:grpSp>
        <p:grpSp>
          <p:nvGrpSpPr>
            <p:cNvPr id="7" name="Group 6">
              <a:extLst>
                <a:ext uri="{FF2B5EF4-FFF2-40B4-BE49-F238E27FC236}">
                  <a16:creationId xmlns:a16="http://schemas.microsoft.com/office/drawing/2014/main" id="{76842AA6-A72D-264D-C842-BF0780BB3337}"/>
                </a:ext>
              </a:extLst>
            </p:cNvPr>
            <p:cNvGrpSpPr/>
            <p:nvPr/>
          </p:nvGrpSpPr>
          <p:grpSpPr>
            <a:xfrm>
              <a:off x="8065819" y="1400579"/>
              <a:ext cx="1088167" cy="1371597"/>
              <a:chOff x="8029817" y="1568560"/>
              <a:chExt cx="1088167" cy="1371597"/>
            </a:xfrm>
          </p:grpSpPr>
          <p:pic>
            <p:nvPicPr>
              <p:cNvPr id="33" name="Picture 32">
                <a:extLst>
                  <a:ext uri="{FF2B5EF4-FFF2-40B4-BE49-F238E27FC236}">
                    <a16:creationId xmlns:a16="http://schemas.microsoft.com/office/drawing/2014/main" id="{5FA37EA0-C639-ABA1-B223-7E068C13BD25}"/>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8029817" y="1568560"/>
                <a:ext cx="533515" cy="889886"/>
              </a:xfrm>
              <a:prstGeom prst="rect">
                <a:avLst/>
              </a:prstGeom>
            </p:spPr>
          </p:pic>
          <p:pic>
            <p:nvPicPr>
              <p:cNvPr id="44" name="Picture 43" descr="A picture containing clipart&#10;&#10;Description automatically generated">
                <a:extLst>
                  <a:ext uri="{FF2B5EF4-FFF2-40B4-BE49-F238E27FC236}">
                    <a16:creationId xmlns:a16="http://schemas.microsoft.com/office/drawing/2014/main" id="{682CAF40-8A57-B66A-E069-57D9D2F6C17C}"/>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8565634" y="1688915"/>
                <a:ext cx="552350" cy="783001"/>
              </a:xfrm>
              <a:prstGeom prst="rect">
                <a:avLst/>
              </a:prstGeom>
            </p:spPr>
          </p:pic>
          <p:pic>
            <p:nvPicPr>
              <p:cNvPr id="34" name="Picture 33">
                <a:extLst>
                  <a:ext uri="{FF2B5EF4-FFF2-40B4-BE49-F238E27FC236}">
                    <a16:creationId xmlns:a16="http://schemas.microsoft.com/office/drawing/2014/main" id="{2E43ABAA-078D-BFDE-91BA-5328C17DEF92}"/>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8205030" y="2039956"/>
                <a:ext cx="657099" cy="900201"/>
              </a:xfrm>
              <a:prstGeom prst="rect">
                <a:avLst/>
              </a:prstGeom>
            </p:spPr>
          </p:pic>
        </p:grpSp>
      </p:grpSp>
      <p:pic>
        <p:nvPicPr>
          <p:cNvPr id="5" name="Picture 4">
            <a:extLst>
              <a:ext uri="{FF2B5EF4-FFF2-40B4-BE49-F238E27FC236}">
                <a16:creationId xmlns:a16="http://schemas.microsoft.com/office/drawing/2014/main" id="{41E3C6FB-A115-13E0-1472-EA06B1E395D7}"/>
              </a:ext>
            </a:extLst>
          </p:cNvPr>
          <p:cNvPicPr>
            <a:picLocks noChangeAspect="1"/>
          </p:cNvPicPr>
          <p:nvPr/>
        </p:nvPicPr>
        <p:blipFill>
          <a:blip r:embed="rId9"/>
          <a:stretch>
            <a:fillRect/>
          </a:stretch>
        </p:blipFill>
        <p:spPr>
          <a:xfrm>
            <a:off x="1323951" y="219095"/>
            <a:ext cx="6096528" cy="786452"/>
          </a:xfrm>
          <a:prstGeom prst="rect">
            <a:avLst/>
          </a:prstGeom>
        </p:spPr>
      </p:pic>
    </p:spTree>
    <p:extLst>
      <p:ext uri="{BB962C8B-B14F-4D97-AF65-F5344CB8AC3E}">
        <p14:creationId xmlns:p14="http://schemas.microsoft.com/office/powerpoint/2010/main" val="3721059956"/>
      </p:ext>
    </p:extLst>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14:presetBounceEnd="68000">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68000">
                                          <p:cBhvr additive="base">
                                            <p:cTn id="7" dur="1000" fill="hold"/>
                                            <p:tgtEl>
                                              <p:spTgt spid="9"/>
                                            </p:tgtEl>
                                            <p:attrNameLst>
                                              <p:attrName>ppt_x</p:attrName>
                                            </p:attrNameLst>
                                          </p:cBhvr>
                                          <p:tavLst>
                                            <p:tav tm="0">
                                              <p:val>
                                                <p:strVal val="#ppt_x"/>
                                              </p:val>
                                            </p:tav>
                                            <p:tav tm="100000">
                                              <p:val>
                                                <p:strVal val="#ppt_x"/>
                                              </p:val>
                                            </p:tav>
                                          </p:tavLst>
                                        </p:anim>
                                        <p:anim calcmode="lin" valueType="num" p14:bounceEnd="68000">
                                          <p:cBhvr additive="base">
                                            <p:cTn id="8" dur="10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ppt_x"/>
                                              </p:val>
                                            </p:tav>
                                            <p:tav tm="100000">
                                              <p:val>
                                                <p:strVal val="#ppt_x"/>
                                              </p:val>
                                            </p:tav>
                                          </p:tavLst>
                                        </p:anim>
                                        <p:anim calcmode="lin" valueType="num">
                                          <p:cBhvr additive="base">
                                            <p:cTn id="13" dur="10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16"/>
        <p:cNvGrpSpPr/>
        <p:nvPr/>
      </p:nvGrpSpPr>
      <p:grpSpPr>
        <a:xfrm>
          <a:off x="0" y="0"/>
          <a:ext cx="0" cy="0"/>
          <a:chOff x="0" y="0"/>
          <a:chExt cx="0" cy="0"/>
        </a:xfrm>
      </p:grpSpPr>
      <p:grpSp>
        <p:nvGrpSpPr>
          <p:cNvPr id="5" name="Nhóm 44">
            <a:extLst>
              <a:ext uri="{FF2B5EF4-FFF2-40B4-BE49-F238E27FC236}">
                <a16:creationId xmlns:a16="http://schemas.microsoft.com/office/drawing/2014/main" id="{396966C6-DD53-C08F-EE3A-1A1019CC5E74}"/>
              </a:ext>
            </a:extLst>
          </p:cNvPr>
          <p:cNvGrpSpPr/>
          <p:nvPr/>
        </p:nvGrpSpPr>
        <p:grpSpPr>
          <a:xfrm>
            <a:off x="391099" y="995774"/>
            <a:ext cx="8359112" cy="878810"/>
            <a:chOff x="339191" y="915487"/>
            <a:chExt cx="8359112" cy="878810"/>
          </a:xfrm>
        </p:grpSpPr>
        <p:grpSp>
          <p:nvGrpSpPr>
            <p:cNvPr id="6" name="Nhóm 32">
              <a:extLst>
                <a:ext uri="{FF2B5EF4-FFF2-40B4-BE49-F238E27FC236}">
                  <a16:creationId xmlns:a16="http://schemas.microsoft.com/office/drawing/2014/main" id="{4521EA98-C8CD-7EBE-72E5-142B3FE8DB0D}"/>
                </a:ext>
              </a:extLst>
            </p:cNvPr>
            <p:cNvGrpSpPr/>
            <p:nvPr/>
          </p:nvGrpSpPr>
          <p:grpSpPr>
            <a:xfrm>
              <a:off x="820461" y="1044556"/>
              <a:ext cx="7877842" cy="603038"/>
              <a:chOff x="861955" y="1107353"/>
              <a:chExt cx="7877842" cy="603038"/>
            </a:xfrm>
          </p:grpSpPr>
          <p:sp>
            <p:nvSpPr>
              <p:cNvPr id="8" name="Hình chữ nhật: Góc Tròn 26">
                <a:extLst>
                  <a:ext uri="{FF2B5EF4-FFF2-40B4-BE49-F238E27FC236}">
                    <a16:creationId xmlns:a16="http://schemas.microsoft.com/office/drawing/2014/main" id="{E7B47CA1-6AEE-FABD-D2F3-E3883483B56B}"/>
                  </a:ext>
                </a:extLst>
              </p:cNvPr>
              <p:cNvSpPr/>
              <p:nvPr/>
            </p:nvSpPr>
            <p:spPr>
              <a:xfrm>
                <a:off x="945441" y="1107353"/>
                <a:ext cx="7710871" cy="603038"/>
              </a:xfrm>
              <a:custGeom>
                <a:avLst/>
                <a:gdLst>
                  <a:gd name="connsiteX0" fmla="*/ 0 w 7710871"/>
                  <a:gd name="connsiteY0" fmla="*/ 100508 h 603038"/>
                  <a:gd name="connsiteX1" fmla="*/ 100508 w 7710871"/>
                  <a:gd name="connsiteY1" fmla="*/ 0 h 603038"/>
                  <a:gd name="connsiteX2" fmla="*/ 633025 w 7710871"/>
                  <a:gd name="connsiteY2" fmla="*/ 0 h 603038"/>
                  <a:gd name="connsiteX3" fmla="*/ 1165542 w 7710871"/>
                  <a:gd name="connsiteY3" fmla="*/ 0 h 603038"/>
                  <a:gd name="connsiteX4" fmla="*/ 1923355 w 7710871"/>
                  <a:gd name="connsiteY4" fmla="*/ 0 h 603038"/>
                  <a:gd name="connsiteX5" fmla="*/ 2380773 w 7710871"/>
                  <a:gd name="connsiteY5" fmla="*/ 0 h 603038"/>
                  <a:gd name="connsiteX6" fmla="*/ 3063487 w 7710871"/>
                  <a:gd name="connsiteY6" fmla="*/ 0 h 603038"/>
                  <a:gd name="connsiteX7" fmla="*/ 3821300 w 7710871"/>
                  <a:gd name="connsiteY7" fmla="*/ 0 h 603038"/>
                  <a:gd name="connsiteX8" fmla="*/ 4654211 w 7710871"/>
                  <a:gd name="connsiteY8" fmla="*/ 0 h 603038"/>
                  <a:gd name="connsiteX9" fmla="*/ 5111629 w 7710871"/>
                  <a:gd name="connsiteY9" fmla="*/ 0 h 603038"/>
                  <a:gd name="connsiteX10" fmla="*/ 5869442 w 7710871"/>
                  <a:gd name="connsiteY10" fmla="*/ 0 h 603038"/>
                  <a:gd name="connsiteX11" fmla="*/ 6326861 w 7710871"/>
                  <a:gd name="connsiteY11" fmla="*/ 0 h 603038"/>
                  <a:gd name="connsiteX12" fmla="*/ 6859378 w 7710871"/>
                  <a:gd name="connsiteY12" fmla="*/ 0 h 603038"/>
                  <a:gd name="connsiteX13" fmla="*/ 7610363 w 7710871"/>
                  <a:gd name="connsiteY13" fmla="*/ 0 h 603038"/>
                  <a:gd name="connsiteX14" fmla="*/ 7710871 w 7710871"/>
                  <a:gd name="connsiteY14" fmla="*/ 100508 h 603038"/>
                  <a:gd name="connsiteX15" fmla="*/ 7710871 w 7710871"/>
                  <a:gd name="connsiteY15" fmla="*/ 502530 h 603038"/>
                  <a:gd name="connsiteX16" fmla="*/ 7610363 w 7710871"/>
                  <a:gd name="connsiteY16" fmla="*/ 603038 h 603038"/>
                  <a:gd name="connsiteX17" fmla="*/ 6927649 w 7710871"/>
                  <a:gd name="connsiteY17" fmla="*/ 603038 h 603038"/>
                  <a:gd name="connsiteX18" fmla="*/ 6094738 w 7710871"/>
                  <a:gd name="connsiteY18" fmla="*/ 603038 h 603038"/>
                  <a:gd name="connsiteX19" fmla="*/ 5336925 w 7710871"/>
                  <a:gd name="connsiteY19" fmla="*/ 603038 h 603038"/>
                  <a:gd name="connsiteX20" fmla="*/ 4804408 w 7710871"/>
                  <a:gd name="connsiteY20" fmla="*/ 603038 h 603038"/>
                  <a:gd name="connsiteX21" fmla="*/ 4121694 w 7710871"/>
                  <a:gd name="connsiteY21" fmla="*/ 603038 h 603038"/>
                  <a:gd name="connsiteX22" fmla="*/ 3589177 w 7710871"/>
                  <a:gd name="connsiteY22" fmla="*/ 603038 h 603038"/>
                  <a:gd name="connsiteX23" fmla="*/ 3131759 w 7710871"/>
                  <a:gd name="connsiteY23" fmla="*/ 603038 h 603038"/>
                  <a:gd name="connsiteX24" fmla="*/ 2524143 w 7710871"/>
                  <a:gd name="connsiteY24" fmla="*/ 603038 h 603038"/>
                  <a:gd name="connsiteX25" fmla="*/ 2066725 w 7710871"/>
                  <a:gd name="connsiteY25" fmla="*/ 603038 h 603038"/>
                  <a:gd name="connsiteX26" fmla="*/ 1308912 w 7710871"/>
                  <a:gd name="connsiteY26" fmla="*/ 603038 h 603038"/>
                  <a:gd name="connsiteX27" fmla="*/ 100508 w 7710871"/>
                  <a:gd name="connsiteY27" fmla="*/ 603038 h 603038"/>
                  <a:gd name="connsiteX28" fmla="*/ 0 w 7710871"/>
                  <a:gd name="connsiteY28" fmla="*/ 502530 h 603038"/>
                  <a:gd name="connsiteX29" fmla="*/ 0 w 7710871"/>
                  <a:gd name="connsiteY29" fmla="*/ 100508 h 60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710871" h="603038" fill="none" extrusionOk="0">
                    <a:moveTo>
                      <a:pt x="0" y="100508"/>
                    </a:moveTo>
                    <a:cubicBezTo>
                      <a:pt x="1427" y="39293"/>
                      <a:pt x="47014" y="311"/>
                      <a:pt x="100508" y="0"/>
                    </a:cubicBezTo>
                    <a:cubicBezTo>
                      <a:pt x="348102" y="8152"/>
                      <a:pt x="505948" y="18984"/>
                      <a:pt x="633025" y="0"/>
                    </a:cubicBezTo>
                    <a:cubicBezTo>
                      <a:pt x="760102" y="-18984"/>
                      <a:pt x="939470" y="-11353"/>
                      <a:pt x="1165542" y="0"/>
                    </a:cubicBezTo>
                    <a:cubicBezTo>
                      <a:pt x="1391614" y="11353"/>
                      <a:pt x="1620503" y="-1004"/>
                      <a:pt x="1923355" y="0"/>
                    </a:cubicBezTo>
                    <a:cubicBezTo>
                      <a:pt x="2226207" y="1004"/>
                      <a:pt x="2243449" y="7205"/>
                      <a:pt x="2380773" y="0"/>
                    </a:cubicBezTo>
                    <a:cubicBezTo>
                      <a:pt x="2518097" y="-7205"/>
                      <a:pt x="2898656" y="29212"/>
                      <a:pt x="3063487" y="0"/>
                    </a:cubicBezTo>
                    <a:cubicBezTo>
                      <a:pt x="3228318" y="-29212"/>
                      <a:pt x="3664937" y="4926"/>
                      <a:pt x="3821300" y="0"/>
                    </a:cubicBezTo>
                    <a:cubicBezTo>
                      <a:pt x="3977663" y="-4926"/>
                      <a:pt x="4409842" y="-23148"/>
                      <a:pt x="4654211" y="0"/>
                    </a:cubicBezTo>
                    <a:cubicBezTo>
                      <a:pt x="4898580" y="23148"/>
                      <a:pt x="4941724" y="10974"/>
                      <a:pt x="5111629" y="0"/>
                    </a:cubicBezTo>
                    <a:cubicBezTo>
                      <a:pt x="5281534" y="-10974"/>
                      <a:pt x="5672759" y="10312"/>
                      <a:pt x="5869442" y="0"/>
                    </a:cubicBezTo>
                    <a:cubicBezTo>
                      <a:pt x="6066125" y="-10312"/>
                      <a:pt x="6106069" y="1626"/>
                      <a:pt x="6326861" y="0"/>
                    </a:cubicBezTo>
                    <a:cubicBezTo>
                      <a:pt x="6547653" y="-1626"/>
                      <a:pt x="6668976" y="20849"/>
                      <a:pt x="6859378" y="0"/>
                    </a:cubicBezTo>
                    <a:cubicBezTo>
                      <a:pt x="7049780" y="-20849"/>
                      <a:pt x="7280048" y="14429"/>
                      <a:pt x="7610363" y="0"/>
                    </a:cubicBezTo>
                    <a:cubicBezTo>
                      <a:pt x="7663793" y="-648"/>
                      <a:pt x="7709111" y="48166"/>
                      <a:pt x="7710871" y="100508"/>
                    </a:cubicBezTo>
                    <a:cubicBezTo>
                      <a:pt x="7728275" y="285626"/>
                      <a:pt x="7694120" y="326269"/>
                      <a:pt x="7710871" y="502530"/>
                    </a:cubicBezTo>
                    <a:cubicBezTo>
                      <a:pt x="7699155" y="559762"/>
                      <a:pt x="7668119" y="604585"/>
                      <a:pt x="7610363" y="603038"/>
                    </a:cubicBezTo>
                    <a:cubicBezTo>
                      <a:pt x="7337456" y="612652"/>
                      <a:pt x="7193006" y="573574"/>
                      <a:pt x="6927649" y="603038"/>
                    </a:cubicBezTo>
                    <a:cubicBezTo>
                      <a:pt x="6662292" y="632502"/>
                      <a:pt x="6356910" y="630384"/>
                      <a:pt x="6094738" y="603038"/>
                    </a:cubicBezTo>
                    <a:cubicBezTo>
                      <a:pt x="5832566" y="575692"/>
                      <a:pt x="5665141" y="572260"/>
                      <a:pt x="5336925" y="603038"/>
                    </a:cubicBezTo>
                    <a:cubicBezTo>
                      <a:pt x="5008709" y="633816"/>
                      <a:pt x="4915285" y="589011"/>
                      <a:pt x="4804408" y="603038"/>
                    </a:cubicBezTo>
                    <a:cubicBezTo>
                      <a:pt x="4693531" y="617065"/>
                      <a:pt x="4438967" y="571642"/>
                      <a:pt x="4121694" y="603038"/>
                    </a:cubicBezTo>
                    <a:cubicBezTo>
                      <a:pt x="3804421" y="634434"/>
                      <a:pt x="3758230" y="603734"/>
                      <a:pt x="3589177" y="603038"/>
                    </a:cubicBezTo>
                    <a:cubicBezTo>
                      <a:pt x="3420124" y="602342"/>
                      <a:pt x="3318440" y="589068"/>
                      <a:pt x="3131759" y="603038"/>
                    </a:cubicBezTo>
                    <a:cubicBezTo>
                      <a:pt x="2945078" y="617008"/>
                      <a:pt x="2766816" y="576582"/>
                      <a:pt x="2524143" y="603038"/>
                    </a:cubicBezTo>
                    <a:cubicBezTo>
                      <a:pt x="2281470" y="629494"/>
                      <a:pt x="2269173" y="604878"/>
                      <a:pt x="2066725" y="603038"/>
                    </a:cubicBezTo>
                    <a:cubicBezTo>
                      <a:pt x="1864277" y="601198"/>
                      <a:pt x="1645193" y="614304"/>
                      <a:pt x="1308912" y="603038"/>
                    </a:cubicBezTo>
                    <a:cubicBezTo>
                      <a:pt x="972631" y="591772"/>
                      <a:pt x="665609" y="599917"/>
                      <a:pt x="100508" y="603038"/>
                    </a:cubicBezTo>
                    <a:cubicBezTo>
                      <a:pt x="50991" y="597947"/>
                      <a:pt x="-1372" y="567069"/>
                      <a:pt x="0" y="502530"/>
                    </a:cubicBezTo>
                    <a:cubicBezTo>
                      <a:pt x="-7516" y="335817"/>
                      <a:pt x="-4770" y="210728"/>
                      <a:pt x="0" y="100508"/>
                    </a:cubicBezTo>
                    <a:close/>
                  </a:path>
                  <a:path w="7710871" h="603038" stroke="0" extrusionOk="0">
                    <a:moveTo>
                      <a:pt x="0" y="100508"/>
                    </a:moveTo>
                    <a:cubicBezTo>
                      <a:pt x="9652" y="43378"/>
                      <a:pt x="44816" y="7459"/>
                      <a:pt x="100508" y="0"/>
                    </a:cubicBezTo>
                    <a:cubicBezTo>
                      <a:pt x="215658" y="-20292"/>
                      <a:pt x="405476" y="-6572"/>
                      <a:pt x="557926" y="0"/>
                    </a:cubicBezTo>
                    <a:cubicBezTo>
                      <a:pt x="710376" y="6572"/>
                      <a:pt x="795693" y="-3554"/>
                      <a:pt x="1015345" y="0"/>
                    </a:cubicBezTo>
                    <a:cubicBezTo>
                      <a:pt x="1234997" y="3554"/>
                      <a:pt x="1423504" y="22541"/>
                      <a:pt x="1622960" y="0"/>
                    </a:cubicBezTo>
                    <a:cubicBezTo>
                      <a:pt x="1822416" y="-22541"/>
                      <a:pt x="2225913" y="-26472"/>
                      <a:pt x="2455872" y="0"/>
                    </a:cubicBezTo>
                    <a:cubicBezTo>
                      <a:pt x="2685831" y="26472"/>
                      <a:pt x="2799712" y="22607"/>
                      <a:pt x="2913290" y="0"/>
                    </a:cubicBezTo>
                    <a:cubicBezTo>
                      <a:pt x="3026868" y="-22607"/>
                      <a:pt x="3191564" y="-17476"/>
                      <a:pt x="3445807" y="0"/>
                    </a:cubicBezTo>
                    <a:cubicBezTo>
                      <a:pt x="3700050" y="17476"/>
                      <a:pt x="3792625" y="21647"/>
                      <a:pt x="3978324" y="0"/>
                    </a:cubicBezTo>
                    <a:cubicBezTo>
                      <a:pt x="4164023" y="-21647"/>
                      <a:pt x="4430134" y="-283"/>
                      <a:pt x="4585940" y="0"/>
                    </a:cubicBezTo>
                    <a:cubicBezTo>
                      <a:pt x="4741746" y="283"/>
                      <a:pt x="5065286" y="26165"/>
                      <a:pt x="5268654" y="0"/>
                    </a:cubicBezTo>
                    <a:cubicBezTo>
                      <a:pt x="5472022" y="-26165"/>
                      <a:pt x="5561034" y="12227"/>
                      <a:pt x="5726072" y="0"/>
                    </a:cubicBezTo>
                    <a:cubicBezTo>
                      <a:pt x="5891110" y="-12227"/>
                      <a:pt x="6119337" y="23554"/>
                      <a:pt x="6258589" y="0"/>
                    </a:cubicBezTo>
                    <a:cubicBezTo>
                      <a:pt x="6397841" y="-23554"/>
                      <a:pt x="6711155" y="11167"/>
                      <a:pt x="7016402" y="0"/>
                    </a:cubicBezTo>
                    <a:cubicBezTo>
                      <a:pt x="7321649" y="-11167"/>
                      <a:pt x="7369348" y="3071"/>
                      <a:pt x="7610363" y="0"/>
                    </a:cubicBezTo>
                    <a:cubicBezTo>
                      <a:pt x="7665391" y="-4065"/>
                      <a:pt x="7708612" y="51869"/>
                      <a:pt x="7710871" y="100508"/>
                    </a:cubicBezTo>
                    <a:cubicBezTo>
                      <a:pt x="7725734" y="298014"/>
                      <a:pt x="7706884" y="303517"/>
                      <a:pt x="7710871" y="502530"/>
                    </a:cubicBezTo>
                    <a:cubicBezTo>
                      <a:pt x="7710779" y="554251"/>
                      <a:pt x="7658393" y="600650"/>
                      <a:pt x="7610363" y="603038"/>
                    </a:cubicBezTo>
                    <a:cubicBezTo>
                      <a:pt x="7429778" y="597041"/>
                      <a:pt x="7308152" y="602589"/>
                      <a:pt x="7152945" y="603038"/>
                    </a:cubicBezTo>
                    <a:cubicBezTo>
                      <a:pt x="6997738" y="603487"/>
                      <a:pt x="6607185" y="599756"/>
                      <a:pt x="6395132" y="603038"/>
                    </a:cubicBezTo>
                    <a:cubicBezTo>
                      <a:pt x="6183079" y="606320"/>
                      <a:pt x="5753680" y="633965"/>
                      <a:pt x="5562221" y="603038"/>
                    </a:cubicBezTo>
                    <a:cubicBezTo>
                      <a:pt x="5370762" y="572111"/>
                      <a:pt x="5021675" y="562250"/>
                      <a:pt x="4729310" y="603038"/>
                    </a:cubicBezTo>
                    <a:cubicBezTo>
                      <a:pt x="4436945" y="643826"/>
                      <a:pt x="4230230" y="607528"/>
                      <a:pt x="4046595" y="603038"/>
                    </a:cubicBezTo>
                    <a:cubicBezTo>
                      <a:pt x="3862961" y="598548"/>
                      <a:pt x="3511708" y="633893"/>
                      <a:pt x="3363881" y="603038"/>
                    </a:cubicBezTo>
                    <a:cubicBezTo>
                      <a:pt x="3216054" y="572183"/>
                      <a:pt x="2904400" y="573299"/>
                      <a:pt x="2756266" y="603038"/>
                    </a:cubicBezTo>
                    <a:cubicBezTo>
                      <a:pt x="2608133" y="632777"/>
                      <a:pt x="2456388" y="625212"/>
                      <a:pt x="2223749" y="603038"/>
                    </a:cubicBezTo>
                    <a:cubicBezTo>
                      <a:pt x="1991110" y="580864"/>
                      <a:pt x="1801017" y="578771"/>
                      <a:pt x="1691232" y="603038"/>
                    </a:cubicBezTo>
                    <a:cubicBezTo>
                      <a:pt x="1581447" y="627305"/>
                      <a:pt x="1380367" y="609851"/>
                      <a:pt x="1083616" y="603038"/>
                    </a:cubicBezTo>
                    <a:cubicBezTo>
                      <a:pt x="786865" y="596225"/>
                      <a:pt x="495321" y="604317"/>
                      <a:pt x="100508" y="603038"/>
                    </a:cubicBezTo>
                    <a:cubicBezTo>
                      <a:pt x="32288" y="602535"/>
                      <a:pt x="-1444" y="555451"/>
                      <a:pt x="0" y="502530"/>
                    </a:cubicBezTo>
                    <a:cubicBezTo>
                      <a:pt x="-5615" y="361913"/>
                      <a:pt x="-14983" y="246134"/>
                      <a:pt x="0" y="100508"/>
                    </a:cubicBezTo>
                    <a:close/>
                  </a:path>
                </a:pathLst>
              </a:custGeom>
              <a:solidFill>
                <a:schemeClr val="accent3"/>
              </a:solidFill>
              <a:ln w="19050">
                <a:solidFill>
                  <a:srgbClr val="FF4476"/>
                </a:solidFill>
                <a:prstDash val="lgDash"/>
                <a:extLst>
                  <a:ext uri="{C807C97D-BFC1-408E-A445-0C87EB9F89A2}">
                    <ask:lineSketchStyleProps xmlns:ask="http://schemas.microsoft.com/office/drawing/2018/sketchyshapes" sd="3374639765">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0F0F0"/>
                  </a:solidFill>
                </a:endParaRPr>
              </a:p>
            </p:txBody>
          </p:sp>
          <p:sp>
            <p:nvSpPr>
              <p:cNvPr id="9" name="Hộp Văn bản 27">
                <a:extLst>
                  <a:ext uri="{FF2B5EF4-FFF2-40B4-BE49-F238E27FC236}">
                    <a16:creationId xmlns:a16="http://schemas.microsoft.com/office/drawing/2014/main" id="{BFE57089-222C-19E2-3A14-44A3DA7229A2}"/>
                  </a:ext>
                </a:extLst>
              </p:cNvPr>
              <p:cNvSpPr txBox="1"/>
              <p:nvPr/>
            </p:nvSpPr>
            <p:spPr>
              <a:xfrm>
                <a:off x="861955" y="1171468"/>
                <a:ext cx="7877842" cy="492443"/>
              </a:xfrm>
              <a:prstGeom prst="rect">
                <a:avLst/>
              </a:prstGeom>
              <a:noFill/>
            </p:spPr>
            <p:txBody>
              <a:bodyPr wrap="square" rtlCol="0">
                <a:spAutoFit/>
              </a:bodyPr>
              <a:lstStyle/>
              <a:p>
                <a:pPr algn="ctr"/>
                <a:r>
                  <a:rPr lang="vi-VN" sz="2600" dirty="0">
                    <a:solidFill>
                      <a:srgbClr val="002060"/>
                    </a:solidFill>
                    <a:latin typeface="Calibri" panose="020F0502020204030204" pitchFamily="34" charset="0"/>
                    <a:cs typeface="Calibri" panose="020F0502020204030204" pitchFamily="34" charset="0"/>
                  </a:rPr>
                  <a:t>Tú đã làm gì khi thấy con vẹt bị thương trong vườn nhà?</a:t>
                </a:r>
              </a:p>
            </p:txBody>
          </p:sp>
        </p:grpSp>
        <p:pic>
          <p:nvPicPr>
            <p:cNvPr id="7" name="Hình ảnh 28">
              <a:extLst>
                <a:ext uri="{FF2B5EF4-FFF2-40B4-BE49-F238E27FC236}">
                  <a16:creationId xmlns:a16="http://schemas.microsoft.com/office/drawing/2014/main" id="{7BD9C193-C114-D06E-618A-A08EE192279F}"/>
                </a:ext>
              </a:extLst>
            </p:cNvPr>
            <p:cNvPicPr>
              <a:picLocks noChangeAspect="1"/>
            </p:cNvPicPr>
            <p:nvPr/>
          </p:nvPicPr>
          <p:blipFill rotWithShape="1">
            <a:blip r:embed="rId3"/>
            <a:srcRect l="31483" t="5898" r="50744" b="64236"/>
            <a:stretch/>
          </p:blipFill>
          <p:spPr>
            <a:xfrm>
              <a:off x="339191" y="915487"/>
              <a:ext cx="523013" cy="878810"/>
            </a:xfrm>
            <a:prstGeom prst="rect">
              <a:avLst/>
            </a:prstGeom>
          </p:spPr>
        </p:pic>
      </p:grpSp>
      <p:grpSp>
        <p:nvGrpSpPr>
          <p:cNvPr id="13" name="Nhóm 13">
            <a:extLst>
              <a:ext uri="{FF2B5EF4-FFF2-40B4-BE49-F238E27FC236}">
                <a16:creationId xmlns:a16="http://schemas.microsoft.com/office/drawing/2014/main" id="{E8683AC1-35EF-86F2-77AD-272AAC4EC23C}"/>
              </a:ext>
            </a:extLst>
          </p:cNvPr>
          <p:cNvGrpSpPr/>
          <p:nvPr/>
        </p:nvGrpSpPr>
        <p:grpSpPr>
          <a:xfrm>
            <a:off x="391099" y="2106191"/>
            <a:ext cx="8361802" cy="2572264"/>
            <a:chOff x="391099" y="1747899"/>
            <a:chExt cx="8361802" cy="3061748"/>
          </a:xfrm>
        </p:grpSpPr>
        <p:sp>
          <p:nvSpPr>
            <p:cNvPr id="14" name="Rectangle: Rounded Corners 11">
              <a:extLst>
                <a:ext uri="{FF2B5EF4-FFF2-40B4-BE49-F238E27FC236}">
                  <a16:creationId xmlns:a16="http://schemas.microsoft.com/office/drawing/2014/main" id="{A09984F1-A01E-0808-171B-2797E7646CE8}"/>
                </a:ext>
              </a:extLst>
            </p:cNvPr>
            <p:cNvSpPr/>
            <p:nvPr/>
          </p:nvSpPr>
          <p:spPr>
            <a:xfrm>
              <a:off x="391099" y="1747899"/>
              <a:ext cx="8361802" cy="2959099"/>
            </a:xfrm>
            <a:custGeom>
              <a:avLst/>
              <a:gdLst>
                <a:gd name="connsiteX0" fmla="*/ 0 w 8361802"/>
                <a:gd name="connsiteY0" fmla="*/ 295081 h 2959099"/>
                <a:gd name="connsiteX1" fmla="*/ 295081 w 8361802"/>
                <a:gd name="connsiteY1" fmla="*/ 0 h 2959099"/>
                <a:gd name="connsiteX2" fmla="*/ 8066721 w 8361802"/>
                <a:gd name="connsiteY2" fmla="*/ 0 h 2959099"/>
                <a:gd name="connsiteX3" fmla="*/ 8361802 w 8361802"/>
                <a:gd name="connsiteY3" fmla="*/ 295081 h 2959099"/>
                <a:gd name="connsiteX4" fmla="*/ 8361802 w 8361802"/>
                <a:gd name="connsiteY4" fmla="*/ 2664018 h 2959099"/>
                <a:gd name="connsiteX5" fmla="*/ 8066721 w 8361802"/>
                <a:gd name="connsiteY5" fmla="*/ 2959099 h 2959099"/>
                <a:gd name="connsiteX6" fmla="*/ 295081 w 8361802"/>
                <a:gd name="connsiteY6" fmla="*/ 2959099 h 2959099"/>
                <a:gd name="connsiteX7" fmla="*/ 0 w 8361802"/>
                <a:gd name="connsiteY7" fmla="*/ 2664018 h 2959099"/>
                <a:gd name="connsiteX8" fmla="*/ 0 w 8361802"/>
                <a:gd name="connsiteY8" fmla="*/ 295081 h 295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1802" h="2959099" fill="none" extrusionOk="0">
                  <a:moveTo>
                    <a:pt x="0" y="295081"/>
                  </a:moveTo>
                  <a:cubicBezTo>
                    <a:pt x="855" y="155259"/>
                    <a:pt x="141406" y="15598"/>
                    <a:pt x="295081" y="0"/>
                  </a:cubicBezTo>
                  <a:cubicBezTo>
                    <a:pt x="1267439" y="72427"/>
                    <a:pt x="6091600" y="61419"/>
                    <a:pt x="8066721" y="0"/>
                  </a:cubicBezTo>
                  <a:cubicBezTo>
                    <a:pt x="8226449" y="-22310"/>
                    <a:pt x="8346201" y="127393"/>
                    <a:pt x="8361802" y="295081"/>
                  </a:cubicBezTo>
                  <a:cubicBezTo>
                    <a:pt x="8462678" y="701248"/>
                    <a:pt x="8254489" y="2088028"/>
                    <a:pt x="8361802" y="2664018"/>
                  </a:cubicBezTo>
                  <a:cubicBezTo>
                    <a:pt x="8364649" y="2812539"/>
                    <a:pt x="8215408" y="2943088"/>
                    <a:pt x="8066721" y="2959099"/>
                  </a:cubicBezTo>
                  <a:cubicBezTo>
                    <a:pt x="4274396" y="2988926"/>
                    <a:pt x="4000189" y="2879793"/>
                    <a:pt x="295081" y="2959099"/>
                  </a:cubicBezTo>
                  <a:cubicBezTo>
                    <a:pt x="147749" y="2957331"/>
                    <a:pt x="-22739" y="2831483"/>
                    <a:pt x="0" y="2664018"/>
                  </a:cubicBezTo>
                  <a:cubicBezTo>
                    <a:pt x="50037" y="1818381"/>
                    <a:pt x="770" y="1227524"/>
                    <a:pt x="0" y="295081"/>
                  </a:cubicBezTo>
                  <a:close/>
                </a:path>
                <a:path w="8361802" h="2959099" stroke="0" extrusionOk="0">
                  <a:moveTo>
                    <a:pt x="0" y="295081"/>
                  </a:moveTo>
                  <a:cubicBezTo>
                    <a:pt x="14381" y="136032"/>
                    <a:pt x="138255" y="12799"/>
                    <a:pt x="295081" y="0"/>
                  </a:cubicBezTo>
                  <a:cubicBezTo>
                    <a:pt x="2608733" y="123000"/>
                    <a:pt x="5979250" y="-96860"/>
                    <a:pt x="8066721" y="0"/>
                  </a:cubicBezTo>
                  <a:cubicBezTo>
                    <a:pt x="8211492" y="-13870"/>
                    <a:pt x="8367596" y="120430"/>
                    <a:pt x="8361802" y="295081"/>
                  </a:cubicBezTo>
                  <a:cubicBezTo>
                    <a:pt x="8364975" y="958217"/>
                    <a:pt x="8456069" y="2075425"/>
                    <a:pt x="8361802" y="2664018"/>
                  </a:cubicBezTo>
                  <a:cubicBezTo>
                    <a:pt x="8347835" y="2832047"/>
                    <a:pt x="8223115" y="2958023"/>
                    <a:pt x="8066721" y="2959099"/>
                  </a:cubicBezTo>
                  <a:cubicBezTo>
                    <a:pt x="5489074" y="2798392"/>
                    <a:pt x="3254836" y="2998766"/>
                    <a:pt x="295081" y="2959099"/>
                  </a:cubicBezTo>
                  <a:cubicBezTo>
                    <a:pt x="124245" y="2957510"/>
                    <a:pt x="-21348" y="2817316"/>
                    <a:pt x="0" y="2664018"/>
                  </a:cubicBezTo>
                  <a:cubicBezTo>
                    <a:pt x="32216" y="1513817"/>
                    <a:pt x="57206" y="564311"/>
                    <a:pt x="0" y="295081"/>
                  </a:cubicBezTo>
                  <a:close/>
                </a:path>
              </a:pathLst>
            </a:custGeom>
            <a:solidFill>
              <a:srgbClr val="FFFFFF">
                <a:alpha val="80000"/>
              </a:srgbClr>
            </a:solidFill>
            <a:ln w="38100">
              <a:solidFill>
                <a:srgbClr val="AF0001"/>
              </a:solidFill>
              <a:prstDash val="dash"/>
              <a:extLst>
                <a:ext uri="{C807C97D-BFC1-408E-A445-0C87EB9F89A2}">
                  <ask:lineSketchStyleProps xmlns:ask="http://schemas.microsoft.com/office/drawing/2018/sketchyshapes" sd="852854689">
                    <a:prstGeom prst="roundRect">
                      <a:avLst>
                        <a:gd name="adj" fmla="val 9972"/>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等线" panose="020F0502020204030204"/>
                <a:ea typeface="+mn-ea"/>
                <a:cs typeface="+mn-cs"/>
              </a:endParaRPr>
            </a:p>
          </p:txBody>
        </p:sp>
        <p:sp>
          <p:nvSpPr>
            <p:cNvPr id="15" name="Hộp Văn bản 16">
              <a:extLst>
                <a:ext uri="{FF2B5EF4-FFF2-40B4-BE49-F238E27FC236}">
                  <a16:creationId xmlns:a16="http://schemas.microsoft.com/office/drawing/2014/main" id="{B71A276B-1930-6FE2-F15B-9AC433B92FC9}"/>
                </a:ext>
              </a:extLst>
            </p:cNvPr>
            <p:cNvSpPr txBox="1"/>
            <p:nvPr/>
          </p:nvSpPr>
          <p:spPr>
            <a:xfrm>
              <a:off x="592071" y="1768990"/>
              <a:ext cx="7952574" cy="3040657"/>
            </a:xfrm>
            <a:prstGeom prst="rect">
              <a:avLst/>
            </a:prstGeom>
            <a:noFill/>
          </p:spPr>
          <p:txBody>
            <a:bodyPr wrap="square">
              <a:spAutoFit/>
            </a:bodyPr>
            <a:lstStyle/>
            <a:p>
              <a:pPr algn="just"/>
              <a:r>
                <a:rPr lang="vi-VN" sz="3200" b="0" i="0" dirty="0">
                  <a:solidFill>
                    <a:srgbClr val="000000"/>
                  </a:solidFill>
                  <a:effectLst/>
                  <a:latin typeface="Calibri" panose="020F0502020204030204" pitchFamily="34" charset="0"/>
                  <a:cs typeface="Calibri" panose="020F0502020204030204" pitchFamily="34" charset="0"/>
                </a:rPr>
                <a:t>Một hôm, trong vườn nhà Tú xuất hiện một con vẹt nhỏ bị thương ở cánh. Thương vẹt, Tú chăm sóc nó rất cẩn thận. Anh của Tú bảo, vẹt có thể bắt chước tiếng người nên Tú rất háo hức được nghe nó nói.</a:t>
              </a:r>
            </a:p>
          </p:txBody>
        </p:sp>
      </p:grpSp>
      <p:pic>
        <p:nvPicPr>
          <p:cNvPr id="19" name="Picture 18">
            <a:extLst>
              <a:ext uri="{FF2B5EF4-FFF2-40B4-BE49-F238E27FC236}">
                <a16:creationId xmlns:a16="http://schemas.microsoft.com/office/drawing/2014/main" id="{C1DF5DA9-5DD1-1952-D73A-D3A34C1C23D6}"/>
              </a:ext>
            </a:extLst>
          </p:cNvPr>
          <p:cNvPicPr>
            <a:picLocks noChangeAspect="1"/>
          </p:cNvPicPr>
          <p:nvPr/>
        </p:nvPicPr>
        <p:blipFill>
          <a:blip r:embed="rId4"/>
          <a:stretch>
            <a:fillRect/>
          </a:stretch>
        </p:blipFill>
        <p:spPr>
          <a:xfrm>
            <a:off x="1406694" y="116788"/>
            <a:ext cx="6407451" cy="944962"/>
          </a:xfrm>
          <a:prstGeom prst="rect">
            <a:avLst/>
          </a:prstGeom>
        </p:spPr>
      </p:pic>
      <p:sp>
        <p:nvSpPr>
          <p:cNvPr id="21" name="Hình chữ nhật 11">
            <a:extLst>
              <a:ext uri="{FF2B5EF4-FFF2-40B4-BE49-F238E27FC236}">
                <a16:creationId xmlns:a16="http://schemas.microsoft.com/office/drawing/2014/main" id="{8771A13B-0F0B-735D-0F8F-B5E4D8A2EF8D}"/>
              </a:ext>
            </a:extLst>
          </p:cNvPr>
          <p:cNvSpPr/>
          <p:nvPr/>
        </p:nvSpPr>
        <p:spPr>
          <a:xfrm>
            <a:off x="5839866" y="2621136"/>
            <a:ext cx="2612572" cy="580368"/>
          </a:xfrm>
          <a:prstGeom prst="rect">
            <a:avLst/>
          </a:prstGeom>
          <a:solidFill>
            <a:srgbClr val="FFFF00">
              <a:alpha val="19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Hình chữ nhật 11">
            <a:extLst>
              <a:ext uri="{FF2B5EF4-FFF2-40B4-BE49-F238E27FC236}">
                <a16:creationId xmlns:a16="http://schemas.microsoft.com/office/drawing/2014/main" id="{CFBAB110-53D7-653D-A437-89BDAF6389D3}"/>
              </a:ext>
            </a:extLst>
          </p:cNvPr>
          <p:cNvSpPr/>
          <p:nvPr/>
        </p:nvSpPr>
        <p:spPr>
          <a:xfrm>
            <a:off x="545566" y="3135967"/>
            <a:ext cx="4418319" cy="580368"/>
          </a:xfrm>
          <a:prstGeom prst="rect">
            <a:avLst/>
          </a:prstGeom>
          <a:solidFill>
            <a:srgbClr val="FFFF00">
              <a:alpha val="19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additive="base">
                                        <p:cTn id="14" dur="500" fill="hold"/>
                                        <p:tgtEl>
                                          <p:spTgt spid="13"/>
                                        </p:tgtEl>
                                        <p:attrNameLst>
                                          <p:attrName>ppt_x</p:attrName>
                                        </p:attrNameLst>
                                      </p:cBhvr>
                                      <p:tavLst>
                                        <p:tav tm="0">
                                          <p:val>
                                            <p:strVal val="#ppt_x"/>
                                          </p:val>
                                        </p:tav>
                                        <p:tav tm="100000">
                                          <p:val>
                                            <p:strVal val="#ppt_x"/>
                                          </p:val>
                                        </p:tav>
                                      </p:tavLst>
                                    </p:anim>
                                    <p:anim calcmode="lin" valueType="num">
                                      <p:cBhvr additive="base">
                                        <p:cTn id="15"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wipe(left)">
                                      <p:cBhvr>
                                        <p:cTn id="20" dur="500"/>
                                        <p:tgtEl>
                                          <p:spTgt spid="21"/>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wipe(left)">
                                      <p:cBhvr>
                                        <p:cTn id="2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KSO_WPP_MARK_KEY" val="780cabff-06ba-4e5d-8ad7-a0a21f0be3d8"/>
  <p:tag name="COMMONDATA" val="eyJoZGlkIjoiNTM2NjQwMTVmNDUxODBmMDc5ODRiMDk0MjUwMjIxZjIifQ=="/>
</p:tagLst>
</file>

<file path=ppt/tags/tag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3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3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3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3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3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3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3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3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3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3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4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4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4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4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4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4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4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4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4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4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5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5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5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5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5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5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5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5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5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5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6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6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6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6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6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6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6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6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6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6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7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7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7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7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7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7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7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7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7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7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8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8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8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8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8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8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8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8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8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8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9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9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9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9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9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9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9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9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9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9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0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0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0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0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0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0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0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0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0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0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2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2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2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2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2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2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2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2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3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3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3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3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3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3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3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3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3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3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4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4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4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4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4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4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4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4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4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4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5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5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5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5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5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5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5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5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5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5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6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6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6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6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6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6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6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6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6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6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7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7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7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7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7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7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7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7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7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7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8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8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8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8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8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8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8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8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8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8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9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9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9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9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9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9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9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9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9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9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0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0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0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0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0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0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0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0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0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0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2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2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2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2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2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2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2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2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3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3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3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3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3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3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3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3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3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3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4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4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4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4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4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4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4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4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4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4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5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5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5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5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5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5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5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5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5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5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6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6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6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6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6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6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6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6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6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6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7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7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7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7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7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7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7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7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7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7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8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8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8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8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8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8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8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8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8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8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9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9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9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9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9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9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9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9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9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9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0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0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0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0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0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0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0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0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0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0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2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2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2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2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2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2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2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2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3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3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3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3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3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3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3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3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3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3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4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4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4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4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4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4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4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4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4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4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5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5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5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5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5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5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5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5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5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5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6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6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6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6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6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6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6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6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6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6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7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7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7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7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7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7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7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7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7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7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8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8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8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8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8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8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8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8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8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8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9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9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9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9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9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9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9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9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9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9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0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0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0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0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0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0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0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0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0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0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2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2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2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2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2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2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2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2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3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3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3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3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3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3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3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3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3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3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4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4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4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4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4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4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4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4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4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4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5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5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5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5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5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5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5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5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5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5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6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6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6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6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6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6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6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6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6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6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7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7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7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7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7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7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7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7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7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7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8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8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8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8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8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8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8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8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8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8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9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9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9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9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9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9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9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9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9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9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0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0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0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0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0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0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0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0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0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0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2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2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2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2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2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2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2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2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3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3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3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3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3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3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3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3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3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3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4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4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4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4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4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4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4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4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4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4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5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5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5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5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5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5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5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5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5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5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6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6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6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6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6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6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6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6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6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6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7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7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7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7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7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7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7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7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7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7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8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8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8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8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8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8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8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8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8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8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9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9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9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9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9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9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9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9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9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9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0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0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0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0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0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0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0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0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0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0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2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2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2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2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2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2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2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2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3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3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3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3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3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3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3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3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3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3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4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4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4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4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4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4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4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4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4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4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5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5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5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5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5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5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5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5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5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5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6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6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6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6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6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6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6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6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6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6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9.xml><?xml version="1.0" encoding="utf-8"?>
<p:tagLst xmlns:a="http://schemas.openxmlformats.org/drawingml/2006/main" xmlns:r="http://schemas.openxmlformats.org/officeDocument/2006/relationships" xmlns:p="http://schemas.openxmlformats.org/presentationml/2006/main">
  <p:tag name="KSO_WM_BEAUTIFY_FLAG" val=""/>
</p:tagLst>
</file>

<file path=ppt/theme/theme1.xml><?xml version="1.0" encoding="utf-8"?>
<a:theme xmlns:a="http://schemas.openxmlformats.org/drawingml/2006/main" name="office">
  <a:themeElements>
    <a:clrScheme name="Simple Light">
      <a:dk1>
        <a:srgbClr val="434343"/>
      </a:dk1>
      <a:lt1>
        <a:srgbClr val="9E9E9E"/>
      </a:lt1>
      <a:dk2>
        <a:srgbClr val="D5D5D5"/>
      </a:dk2>
      <a:lt2>
        <a:srgbClr val="0593AA"/>
      </a:lt2>
      <a:accent1>
        <a:srgbClr val="92DDCE"/>
      </a:accent1>
      <a:accent2>
        <a:srgbClr val="FFE8B0"/>
      </a:accent2>
      <a:accent3>
        <a:srgbClr val="FFFFFF"/>
      </a:accent3>
      <a:accent4>
        <a:srgbClr val="FFFFFF"/>
      </a:accent4>
      <a:accent5>
        <a:srgbClr val="FFFFFF"/>
      </a:accent5>
      <a:accent6>
        <a:srgbClr val="FFFFFF"/>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TsangerYuMo W04"/>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TsangerYuMo W04"/>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a:themeElements>
    <a:clrScheme name="Simple Light">
      <a:dk1>
        <a:srgbClr val="434343"/>
      </a:dk1>
      <a:lt1>
        <a:srgbClr val="9E9E9E"/>
      </a:lt1>
      <a:dk2>
        <a:srgbClr val="D5D5D5"/>
      </a:dk2>
      <a:lt2>
        <a:srgbClr val="0593AA"/>
      </a:lt2>
      <a:accent1>
        <a:srgbClr val="92DDCE"/>
      </a:accent1>
      <a:accent2>
        <a:srgbClr val="FFE8B0"/>
      </a:accent2>
      <a:accent3>
        <a:srgbClr val="FFFFFF"/>
      </a:accent3>
      <a:accent4>
        <a:srgbClr val="FFFFFF"/>
      </a:accent4>
      <a:accent5>
        <a:srgbClr val="FFFFFF"/>
      </a:accent5>
      <a:accent6>
        <a:srgbClr val="FFFFFF"/>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TsangerYuMo W04"/>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TsangerYuMo W04"/>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TsangerYuMo W04"/>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TsangerYuMo W04"/>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TsangerYuMo W04"/>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TsangerYuMo W04"/>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258</TotalTime>
  <Words>700</Words>
  <Application>Microsoft Office PowerPoint</Application>
  <PresentationFormat>On-screen Show (16:9)</PresentationFormat>
  <Paragraphs>56</Paragraphs>
  <Slides>12</Slides>
  <Notes>11</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12</vt:i4>
      </vt:variant>
    </vt:vector>
  </HeadingPairs>
  <TitlesOfParts>
    <vt:vector size="26" baseType="lpstr">
      <vt:lpstr>等线</vt:lpstr>
      <vt:lpstr>Arial</vt:lpstr>
      <vt:lpstr>Calibri</vt:lpstr>
      <vt:lpstr>PT Sans</vt:lpstr>
      <vt:lpstr>Times New Roman</vt:lpstr>
      <vt:lpstr>TsangerYuMo W04</vt:lpstr>
      <vt:lpstr>UVN Bach Dang Nang</vt:lpstr>
      <vt:lpstr>UVN Banh Mi</vt:lpstr>
      <vt:lpstr>Wingdings</vt:lpstr>
      <vt:lpstr>思源黑体 CN Bold</vt:lpstr>
      <vt:lpstr>思源黑体 CN Light</vt:lpstr>
      <vt:lpstr>office</vt:lpstr>
      <vt:lpstr>1_office</vt:lpstr>
      <vt:lpstr>自定义设计方案</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Medical Center Theme with Organic Shapes</dc:title>
  <dc:creator>thao</dc:creator>
  <cp:lastModifiedBy>Thu Trang</cp:lastModifiedBy>
  <cp:revision>107</cp:revision>
  <dcterms:created xsi:type="dcterms:W3CDTF">2023-03-18T06:46:00Z</dcterms:created>
  <dcterms:modified xsi:type="dcterms:W3CDTF">2023-12-22T06:39:41Z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0E4E36BD54D34634B0085CD0087D8D8C</vt:lpwstr>
  </property>
  <property fmtid="{D5CDD505-2E9C-101B-9397-08002B2CF9AE}" pid="3" name="KSOProductBuildVer">
    <vt:lpwstr>2052-11.1.0.13703</vt:lpwstr>
  </property>
</Properties>
</file>