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257" r:id="rId4"/>
    <p:sldId id="345" r:id="rId5"/>
    <p:sldId id="258" r:id="rId6"/>
    <p:sldId id="260" r:id="rId7"/>
    <p:sldId id="261" r:id="rId8"/>
    <p:sldId id="367" r:id="rId9"/>
    <p:sldId id="350" r:id="rId10"/>
    <p:sldId id="369" r:id="rId11"/>
    <p:sldId id="370" r:id="rId12"/>
    <p:sldId id="374" r:id="rId13"/>
    <p:sldId id="375" r:id="rId14"/>
    <p:sldId id="357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8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0615D-61E7-4A52-9FCD-04F2A43D6ED1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29732-35E0-4289-A9C9-8CA91943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4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29732-35E0-4289-A9C9-8CA9194386C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10279305d17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3" name="Google Shape;1523;g10279305d17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10279305d17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3" name="Google Shape;1523;g10279305d17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6C8BEE-FAC5-4722-9693-87F673956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6045-2C90-47E5-A946-46B806D812C9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640">
            <a:off x="1795800" y="644395"/>
            <a:ext cx="8600400" cy="19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 b="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908800" y="2779767"/>
            <a:ext cx="2374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>
                <a:latin typeface="Arimo"/>
                <a:ea typeface="Arimo"/>
                <a:cs typeface="Arimo"/>
                <a:sym typeface="Arim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1166379" y="-43533"/>
            <a:ext cx="1082663" cy="1446807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rot="5400000">
            <a:off x="10021109" y="4820611"/>
            <a:ext cx="225994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676786" y="5447519"/>
            <a:ext cx="2689407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-33489" y="-252706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-51932" y="-613769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-552949" y="806161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-249433" y="4058671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8" name="Google Shape;18;p2"/>
          <p:cNvSpPr/>
          <p:nvPr/>
        </p:nvSpPr>
        <p:spPr>
          <a:xfrm rot="-5274916">
            <a:off x="483311" y="6132198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-10246" y="6241383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 hasCustomPrompt="1"/>
          </p:nvPr>
        </p:nvSpPr>
        <p:spPr>
          <a:xfrm flipH="1">
            <a:off x="6919067" y="1284000"/>
            <a:ext cx="31292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/>
          </p:nvPr>
        </p:nvSpPr>
        <p:spPr>
          <a:xfrm>
            <a:off x="5580267" y="3114533"/>
            <a:ext cx="58068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6745667" y="4170900"/>
            <a:ext cx="3476000" cy="8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/>
          <p:nvPr/>
        </p:nvSpPr>
        <p:spPr>
          <a:xfrm rot="10800000">
            <a:off x="-37446" y="54809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 rot="-5400000">
            <a:off x="207393" y="-1038468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 rot="-5400000">
            <a:off x="174901" y="-1523430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 rot="10800000">
            <a:off x="11183356" y="58786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 rot="10800000">
            <a:off x="9646144" y="5963792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 rot="10800000">
            <a:off x="11480956" y="5639288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 rot="10800000">
            <a:off x="11702495" y="-157872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31" name="Google Shape;31;p3"/>
          <p:cNvSpPr/>
          <p:nvPr/>
        </p:nvSpPr>
        <p:spPr>
          <a:xfrm rot="5525084">
            <a:off x="10949377" y="-433933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10800000">
            <a:off x="10568175" y="-82008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914400" y="1342267"/>
            <a:ext cx="10363200" cy="48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200" lvl="1" indent="-42354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800" lvl="2" indent="-42354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400" lvl="3" indent="-42354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8000" lvl="4" indent="-42354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600" lvl="5" indent="-42354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200" lvl="6" indent="-42354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800" lvl="7" indent="-42354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400" lvl="8" indent="-42354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4"/>
          <p:cNvSpPr/>
          <p:nvPr/>
        </p:nvSpPr>
        <p:spPr>
          <a:xfrm rot="-5400000">
            <a:off x="10830430" y="22"/>
            <a:ext cx="1416855" cy="1306311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>
            <a:off x="-364503" y="5847480"/>
            <a:ext cx="1278892" cy="1331593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/>
          <p:nvPr/>
        </p:nvSpPr>
        <p:spPr>
          <a:xfrm rot="10800000">
            <a:off x="-111365" y="-131226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 rot="10800000">
            <a:off x="692677" y="642193"/>
            <a:ext cx="449807" cy="424403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>
            <a:off x="11856678" y="5934330"/>
            <a:ext cx="408172" cy="885385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>
            <a:off x="11523810" y="5995863"/>
            <a:ext cx="319261" cy="886981"/>
          </a:xfrm>
          <a:custGeom>
            <a:avLst/>
            <a:gdLst/>
            <a:ahLst/>
            <a:cxnLst/>
            <a:rect l="l" t="t" r="r" b="b"/>
            <a:pathLst>
              <a:path w="5002" h="13896" extrusionOk="0">
                <a:moveTo>
                  <a:pt x="4704" y="0"/>
                </a:moveTo>
                <a:cubicBezTo>
                  <a:pt x="3168" y="155"/>
                  <a:pt x="1727" y="1477"/>
                  <a:pt x="1025" y="3001"/>
                </a:cubicBezTo>
                <a:cubicBezTo>
                  <a:pt x="60" y="5108"/>
                  <a:pt x="1" y="7525"/>
                  <a:pt x="870" y="9680"/>
                </a:cubicBezTo>
                <a:cubicBezTo>
                  <a:pt x="1656" y="11561"/>
                  <a:pt x="3132" y="13074"/>
                  <a:pt x="5001" y="13895"/>
                </a:cubicBezTo>
                <a:cubicBezTo>
                  <a:pt x="4739" y="11419"/>
                  <a:pt x="4942" y="8918"/>
                  <a:pt x="4882" y="6418"/>
                </a:cubicBezTo>
                <a:cubicBezTo>
                  <a:pt x="4847" y="4823"/>
                  <a:pt x="4727" y="3239"/>
                  <a:pt x="4727" y="1644"/>
                </a:cubicBezTo>
                <a:cubicBezTo>
                  <a:pt x="4727" y="1096"/>
                  <a:pt x="4716" y="548"/>
                  <a:pt x="47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-298566" y="5730901"/>
            <a:ext cx="1360809" cy="1416887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 rot="10800000">
            <a:off x="-170599" y="-285226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6710259" y="4292665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6710259" y="3758267"/>
            <a:ext cx="2920000" cy="5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2561759" y="4292665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2561759" y="3758267"/>
            <a:ext cx="2920000" cy="5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" name="Google Shape;50;p5"/>
          <p:cNvSpPr/>
          <p:nvPr/>
        </p:nvSpPr>
        <p:spPr>
          <a:xfrm rot="10800000">
            <a:off x="-11349" y="-7040"/>
            <a:ext cx="1215920" cy="2380272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5"/>
          <p:cNvSpPr/>
          <p:nvPr/>
        </p:nvSpPr>
        <p:spPr>
          <a:xfrm>
            <a:off x="11235078" y="-150923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5"/>
          <p:cNvSpPr/>
          <p:nvPr/>
        </p:nvSpPr>
        <p:spPr>
          <a:xfrm>
            <a:off x="206715" y="6060240"/>
            <a:ext cx="897080" cy="937329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5"/>
          <p:cNvSpPr/>
          <p:nvPr/>
        </p:nvSpPr>
        <p:spPr>
          <a:xfrm rot="1197547">
            <a:off x="-587220" y="6593164"/>
            <a:ext cx="2066912" cy="109088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5"/>
          <p:cNvSpPr/>
          <p:nvPr/>
        </p:nvSpPr>
        <p:spPr>
          <a:xfrm rot="1197547">
            <a:off x="-563083" y="6411324"/>
            <a:ext cx="2158643" cy="87269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5"/>
          <p:cNvSpPr/>
          <p:nvPr/>
        </p:nvSpPr>
        <p:spPr>
          <a:xfrm rot="1197547">
            <a:off x="-349939" y="6174783"/>
            <a:ext cx="2007640" cy="164760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5"/>
          <p:cNvSpPr/>
          <p:nvPr/>
        </p:nvSpPr>
        <p:spPr>
          <a:xfrm rot="1197547">
            <a:off x="-313327" y="5955217"/>
            <a:ext cx="2067880" cy="166049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5"/>
          <p:cNvSpPr/>
          <p:nvPr/>
        </p:nvSpPr>
        <p:spPr>
          <a:xfrm rot="10800000">
            <a:off x="-79013" y="-150919"/>
            <a:ext cx="1215920" cy="2380272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5"/>
          <p:cNvSpPr/>
          <p:nvPr/>
        </p:nvSpPr>
        <p:spPr>
          <a:xfrm>
            <a:off x="11654012" y="174111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 rot="10800000">
            <a:off x="11275856" y="5477279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/>
          <p:nvPr/>
        </p:nvSpPr>
        <p:spPr>
          <a:xfrm rot="10800000">
            <a:off x="9738644" y="5562425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5"/>
          <p:cNvSpPr/>
          <p:nvPr/>
        </p:nvSpPr>
        <p:spPr>
          <a:xfrm rot="10800000">
            <a:off x="11573456" y="5237921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4" name="Google Shape;64;p6"/>
          <p:cNvSpPr/>
          <p:nvPr/>
        </p:nvSpPr>
        <p:spPr>
          <a:xfrm rot="5400000" flipH="1">
            <a:off x="-114972" y="-101578"/>
            <a:ext cx="1416855" cy="1306311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6"/>
          <p:cNvSpPr/>
          <p:nvPr/>
        </p:nvSpPr>
        <p:spPr>
          <a:xfrm flipH="1">
            <a:off x="11290758" y="5745880"/>
            <a:ext cx="1278892" cy="1331593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6"/>
          <p:cNvSpPr/>
          <p:nvPr/>
        </p:nvSpPr>
        <p:spPr>
          <a:xfrm rot="10800000" flipH="1">
            <a:off x="10264986" y="-156860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6"/>
          <p:cNvSpPr/>
          <p:nvPr/>
        </p:nvSpPr>
        <p:spPr>
          <a:xfrm rot="10800000" flipH="1">
            <a:off x="11062664" y="540593"/>
            <a:ext cx="449805" cy="424403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6"/>
          <p:cNvSpPr/>
          <p:nvPr/>
        </p:nvSpPr>
        <p:spPr>
          <a:xfrm flipH="1">
            <a:off x="-59703" y="5832730"/>
            <a:ext cx="408172" cy="885385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6"/>
          <p:cNvSpPr/>
          <p:nvPr/>
        </p:nvSpPr>
        <p:spPr>
          <a:xfrm flipH="1">
            <a:off x="362075" y="5894263"/>
            <a:ext cx="319261" cy="886981"/>
          </a:xfrm>
          <a:custGeom>
            <a:avLst/>
            <a:gdLst/>
            <a:ahLst/>
            <a:cxnLst/>
            <a:rect l="l" t="t" r="r" b="b"/>
            <a:pathLst>
              <a:path w="5002" h="13896" extrusionOk="0">
                <a:moveTo>
                  <a:pt x="4704" y="0"/>
                </a:moveTo>
                <a:cubicBezTo>
                  <a:pt x="3168" y="155"/>
                  <a:pt x="1727" y="1477"/>
                  <a:pt x="1025" y="3001"/>
                </a:cubicBezTo>
                <a:cubicBezTo>
                  <a:pt x="60" y="5108"/>
                  <a:pt x="1" y="7525"/>
                  <a:pt x="870" y="9680"/>
                </a:cubicBezTo>
                <a:cubicBezTo>
                  <a:pt x="1656" y="11561"/>
                  <a:pt x="3132" y="13074"/>
                  <a:pt x="5001" y="13895"/>
                </a:cubicBezTo>
                <a:cubicBezTo>
                  <a:pt x="4739" y="11419"/>
                  <a:pt x="4942" y="8918"/>
                  <a:pt x="4882" y="6418"/>
                </a:cubicBezTo>
                <a:cubicBezTo>
                  <a:pt x="4847" y="4823"/>
                  <a:pt x="4727" y="3239"/>
                  <a:pt x="4727" y="1644"/>
                </a:cubicBezTo>
                <a:cubicBezTo>
                  <a:pt x="4727" y="1096"/>
                  <a:pt x="4716" y="548"/>
                  <a:pt x="47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6"/>
          <p:cNvSpPr/>
          <p:nvPr/>
        </p:nvSpPr>
        <p:spPr>
          <a:xfrm flipH="1">
            <a:off x="11142904" y="5629301"/>
            <a:ext cx="1360809" cy="1416887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6"/>
          <p:cNvSpPr/>
          <p:nvPr/>
        </p:nvSpPr>
        <p:spPr>
          <a:xfrm rot="10800000" flipH="1">
            <a:off x="10452186" y="-251593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 txBox="1">
            <a:spLocks noGrp="1"/>
          </p:cNvSpPr>
          <p:nvPr>
            <p:ph type="body" idx="1"/>
          </p:nvPr>
        </p:nvSpPr>
        <p:spPr>
          <a:xfrm>
            <a:off x="3128833" y="2476967"/>
            <a:ext cx="5934400" cy="31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5"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5"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5"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5"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5"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5"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5"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5"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" name="Google Shape;75;p7"/>
          <p:cNvSpPr/>
          <p:nvPr/>
        </p:nvSpPr>
        <p:spPr>
          <a:xfrm rot="10800000" flipH="1">
            <a:off x="11211021" y="54792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7"/>
          <p:cNvSpPr/>
          <p:nvPr/>
        </p:nvSpPr>
        <p:spPr>
          <a:xfrm rot="5400000" flipH="1">
            <a:off x="10131868" y="-671801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7"/>
          <p:cNvSpPr/>
          <p:nvPr/>
        </p:nvSpPr>
        <p:spPr>
          <a:xfrm rot="5400000" flipH="1">
            <a:off x="9840193" y="-1156764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7"/>
          <p:cNvSpPr/>
          <p:nvPr/>
        </p:nvSpPr>
        <p:spPr>
          <a:xfrm rot="10800000" flipH="1">
            <a:off x="-127541" y="575260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7"/>
          <p:cNvSpPr/>
          <p:nvPr/>
        </p:nvSpPr>
        <p:spPr>
          <a:xfrm rot="10800000" flipH="1">
            <a:off x="-140859" y="5814089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 rot="10800000" flipH="1">
            <a:off x="-502666" y="5579761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7"/>
          <p:cNvSpPr/>
          <p:nvPr/>
        </p:nvSpPr>
        <p:spPr>
          <a:xfrm rot="10800000" flipH="1">
            <a:off x="-280192" y="-122405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82" name="Google Shape;82;p7"/>
          <p:cNvSpPr/>
          <p:nvPr/>
        </p:nvSpPr>
        <p:spPr>
          <a:xfrm rot="-5525084" flipH="1">
            <a:off x="452553" y="-398466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 rot="10800000" flipH="1">
            <a:off x="-41005" y="-46541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"/>
          <p:cNvSpPr txBox="1">
            <a:spLocks noGrp="1"/>
          </p:cNvSpPr>
          <p:nvPr>
            <p:ph type="title"/>
          </p:nvPr>
        </p:nvSpPr>
        <p:spPr>
          <a:xfrm>
            <a:off x="2531000" y="1776767"/>
            <a:ext cx="7130000" cy="32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1465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86" name="Google Shape;86;p8"/>
          <p:cNvSpPr/>
          <p:nvPr/>
        </p:nvSpPr>
        <p:spPr>
          <a:xfrm rot="10800000">
            <a:off x="-195586" y="-25967"/>
            <a:ext cx="1788491" cy="350113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8"/>
          <p:cNvSpPr/>
          <p:nvPr/>
        </p:nvSpPr>
        <p:spPr>
          <a:xfrm>
            <a:off x="10260790" y="-150914"/>
            <a:ext cx="2183836" cy="1497089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8"/>
          <p:cNvSpPr/>
          <p:nvPr/>
        </p:nvSpPr>
        <p:spPr>
          <a:xfrm>
            <a:off x="9100970" y="-150932"/>
            <a:ext cx="2446236" cy="1434184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8"/>
          <p:cNvSpPr/>
          <p:nvPr/>
        </p:nvSpPr>
        <p:spPr>
          <a:xfrm rot="1456117">
            <a:off x="10733965" y="4735115"/>
            <a:ext cx="1563376" cy="2272683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8"/>
          <p:cNvSpPr/>
          <p:nvPr/>
        </p:nvSpPr>
        <p:spPr>
          <a:xfrm>
            <a:off x="455291" y="5863798"/>
            <a:ext cx="1009597" cy="1054895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8"/>
          <p:cNvSpPr/>
          <p:nvPr/>
        </p:nvSpPr>
        <p:spPr>
          <a:xfrm>
            <a:off x="-304883" y="6487936"/>
            <a:ext cx="2326115" cy="122768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8"/>
          <p:cNvSpPr/>
          <p:nvPr/>
        </p:nvSpPr>
        <p:spPr>
          <a:xfrm>
            <a:off x="-356501" y="6269429"/>
            <a:ext cx="2429348" cy="98215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8"/>
          <p:cNvSpPr/>
          <p:nvPr/>
        </p:nvSpPr>
        <p:spPr>
          <a:xfrm>
            <a:off x="-201921" y="5963708"/>
            <a:ext cx="2259408" cy="185421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8"/>
          <p:cNvSpPr/>
          <p:nvPr/>
        </p:nvSpPr>
        <p:spPr>
          <a:xfrm>
            <a:off x="-249336" y="5705769"/>
            <a:ext cx="2327203" cy="186873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8"/>
          <p:cNvSpPr/>
          <p:nvPr/>
        </p:nvSpPr>
        <p:spPr>
          <a:xfrm rot="10800000">
            <a:off x="-295115" y="-237599"/>
            <a:ext cx="1788491" cy="350113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8"/>
          <p:cNvSpPr/>
          <p:nvPr/>
        </p:nvSpPr>
        <p:spPr>
          <a:xfrm rot="1456117">
            <a:off x="11052284" y="5105028"/>
            <a:ext cx="1563376" cy="2272683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8"/>
          <p:cNvSpPr/>
          <p:nvPr/>
        </p:nvSpPr>
        <p:spPr>
          <a:xfrm>
            <a:off x="8624857" y="-215914"/>
            <a:ext cx="2183836" cy="1497089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>
            <a:spLocks noGrp="1"/>
          </p:cNvSpPr>
          <p:nvPr>
            <p:ph type="title" hasCustomPrompt="1"/>
          </p:nvPr>
        </p:nvSpPr>
        <p:spPr>
          <a:xfrm flipH="1">
            <a:off x="1606233" y="2314267"/>
            <a:ext cx="1149600" cy="10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35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1"/>
          </p:nvPr>
        </p:nvSpPr>
        <p:spPr>
          <a:xfrm>
            <a:off x="2755833" y="2701467"/>
            <a:ext cx="3041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2"/>
          </p:nvPr>
        </p:nvSpPr>
        <p:spPr>
          <a:xfrm>
            <a:off x="2755820" y="2114167"/>
            <a:ext cx="2992400" cy="6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606233" y="4412500"/>
            <a:ext cx="1149600" cy="10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35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4"/>
          </p:nvPr>
        </p:nvSpPr>
        <p:spPr>
          <a:xfrm>
            <a:off x="2755833" y="4799733"/>
            <a:ext cx="3041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5"/>
          </p:nvPr>
        </p:nvSpPr>
        <p:spPr>
          <a:xfrm>
            <a:off x="2755820" y="4210961"/>
            <a:ext cx="29924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6443800" y="2314267"/>
            <a:ext cx="1149600" cy="10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35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7"/>
          </p:nvPr>
        </p:nvSpPr>
        <p:spPr>
          <a:xfrm>
            <a:off x="7593367" y="2701467"/>
            <a:ext cx="3041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6443800" y="4412500"/>
            <a:ext cx="1149600" cy="10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35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9"/>
          </p:nvPr>
        </p:nvSpPr>
        <p:spPr>
          <a:xfrm>
            <a:off x="7593367" y="4799733"/>
            <a:ext cx="3041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13"/>
          </p:nvPr>
        </p:nvSpPr>
        <p:spPr>
          <a:xfrm>
            <a:off x="7593380" y="4206980"/>
            <a:ext cx="29924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14"/>
          </p:nvPr>
        </p:nvSpPr>
        <p:spPr>
          <a:xfrm>
            <a:off x="7593380" y="2114167"/>
            <a:ext cx="2992400" cy="6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15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" name="Google Shape;149;p13"/>
          <p:cNvSpPr/>
          <p:nvPr/>
        </p:nvSpPr>
        <p:spPr>
          <a:xfrm rot="10800000">
            <a:off x="-213296" y="9"/>
            <a:ext cx="1275528" cy="2496959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13"/>
          <p:cNvSpPr/>
          <p:nvPr/>
        </p:nvSpPr>
        <p:spPr>
          <a:xfrm>
            <a:off x="10904972" y="-150927"/>
            <a:ext cx="1539651" cy="1055497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13"/>
          <p:cNvSpPr/>
          <p:nvPr/>
        </p:nvSpPr>
        <p:spPr>
          <a:xfrm>
            <a:off x="10087277" y="-150939"/>
            <a:ext cx="1724648" cy="1011148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3"/>
          <p:cNvSpPr/>
          <p:nvPr/>
        </p:nvSpPr>
        <p:spPr>
          <a:xfrm>
            <a:off x="11088287" y="5446184"/>
            <a:ext cx="1103709" cy="1604435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3"/>
          <p:cNvSpPr/>
          <p:nvPr/>
        </p:nvSpPr>
        <p:spPr>
          <a:xfrm>
            <a:off x="11811950" y="4500023"/>
            <a:ext cx="286316" cy="1012429"/>
          </a:xfrm>
          <a:custGeom>
            <a:avLst/>
            <a:gdLst/>
            <a:ahLst/>
            <a:cxnLst/>
            <a:rect l="l" t="t" r="r" b="b"/>
            <a:pathLst>
              <a:path w="8611" h="30449" extrusionOk="0">
                <a:moveTo>
                  <a:pt x="2932" y="1"/>
                </a:moveTo>
                <a:cubicBezTo>
                  <a:pt x="1497" y="1"/>
                  <a:pt x="0" y="3150"/>
                  <a:pt x="1417" y="4126"/>
                </a:cubicBezTo>
                <a:cubicBezTo>
                  <a:pt x="3465" y="5543"/>
                  <a:pt x="4929" y="7495"/>
                  <a:pt x="4465" y="10174"/>
                </a:cubicBezTo>
                <a:cubicBezTo>
                  <a:pt x="4048" y="12567"/>
                  <a:pt x="2917" y="14770"/>
                  <a:pt x="2084" y="17032"/>
                </a:cubicBezTo>
                <a:cubicBezTo>
                  <a:pt x="179" y="22200"/>
                  <a:pt x="227" y="27057"/>
                  <a:pt x="5084" y="30272"/>
                </a:cubicBezTo>
                <a:cubicBezTo>
                  <a:pt x="5269" y="30394"/>
                  <a:pt x="5460" y="30449"/>
                  <a:pt x="5653" y="30449"/>
                </a:cubicBezTo>
                <a:cubicBezTo>
                  <a:pt x="7113" y="30449"/>
                  <a:pt x="8611" y="27288"/>
                  <a:pt x="7180" y="26331"/>
                </a:cubicBezTo>
                <a:cubicBezTo>
                  <a:pt x="5132" y="24986"/>
                  <a:pt x="3620" y="23104"/>
                  <a:pt x="4084" y="20449"/>
                </a:cubicBezTo>
                <a:cubicBezTo>
                  <a:pt x="4489" y="18068"/>
                  <a:pt x="5620" y="15865"/>
                  <a:pt x="6453" y="13615"/>
                </a:cubicBezTo>
                <a:cubicBezTo>
                  <a:pt x="8358" y="8412"/>
                  <a:pt x="8323" y="3507"/>
                  <a:pt x="3501" y="185"/>
                </a:cubicBezTo>
                <a:cubicBezTo>
                  <a:pt x="3317" y="58"/>
                  <a:pt x="3125" y="1"/>
                  <a:pt x="29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3"/>
          <p:cNvSpPr/>
          <p:nvPr/>
        </p:nvSpPr>
        <p:spPr>
          <a:xfrm>
            <a:off x="56901" y="6185469"/>
            <a:ext cx="743217" cy="776563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3"/>
          <p:cNvSpPr/>
          <p:nvPr/>
        </p:nvSpPr>
        <p:spPr>
          <a:xfrm>
            <a:off x="-502696" y="6644925"/>
            <a:ext cx="1712373" cy="90376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3"/>
          <p:cNvSpPr/>
          <p:nvPr/>
        </p:nvSpPr>
        <p:spPr>
          <a:xfrm>
            <a:off x="-540695" y="6484071"/>
            <a:ext cx="1788368" cy="72300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3"/>
          <p:cNvSpPr/>
          <p:nvPr/>
        </p:nvSpPr>
        <p:spPr>
          <a:xfrm>
            <a:off x="-426902" y="6259017"/>
            <a:ext cx="1663267" cy="136499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13"/>
          <p:cNvSpPr/>
          <p:nvPr/>
        </p:nvSpPr>
        <p:spPr>
          <a:xfrm>
            <a:off x="-461805" y="6069135"/>
            <a:ext cx="1713175" cy="137567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3"/>
          <p:cNvSpPr/>
          <p:nvPr/>
        </p:nvSpPr>
        <p:spPr>
          <a:xfrm rot="10800000">
            <a:off x="-284280" y="-150925"/>
            <a:ext cx="1275528" cy="2496959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13"/>
          <p:cNvSpPr/>
          <p:nvPr/>
        </p:nvSpPr>
        <p:spPr>
          <a:xfrm>
            <a:off x="11400487" y="5591884"/>
            <a:ext cx="1103709" cy="1604435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"/>
          <p:cNvSpPr txBox="1">
            <a:spLocks noGrp="1"/>
          </p:cNvSpPr>
          <p:nvPr>
            <p:ph type="title"/>
          </p:nvPr>
        </p:nvSpPr>
        <p:spPr>
          <a:xfrm>
            <a:off x="2912400" y="3828400"/>
            <a:ext cx="6367200" cy="7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3" name="Google Shape;163;p14"/>
          <p:cNvSpPr txBox="1">
            <a:spLocks noGrp="1"/>
          </p:cNvSpPr>
          <p:nvPr>
            <p:ph type="subTitle" idx="1"/>
          </p:nvPr>
        </p:nvSpPr>
        <p:spPr>
          <a:xfrm>
            <a:off x="2221400" y="2005651"/>
            <a:ext cx="7749200" cy="16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4" name="Google Shape;164;p14"/>
          <p:cNvSpPr/>
          <p:nvPr/>
        </p:nvSpPr>
        <p:spPr>
          <a:xfrm rot="-5400000">
            <a:off x="176193" y="-570201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4"/>
          <p:cNvSpPr/>
          <p:nvPr/>
        </p:nvSpPr>
        <p:spPr>
          <a:xfrm rot="-5400000">
            <a:off x="143701" y="-1055164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4"/>
          <p:cNvSpPr/>
          <p:nvPr/>
        </p:nvSpPr>
        <p:spPr>
          <a:xfrm rot="10800000">
            <a:off x="11456602" y="5991971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4"/>
          <p:cNvSpPr/>
          <p:nvPr/>
        </p:nvSpPr>
        <p:spPr>
          <a:xfrm rot="10800000">
            <a:off x="10346482" y="6053456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4"/>
          <p:cNvSpPr/>
          <p:nvPr/>
        </p:nvSpPr>
        <p:spPr>
          <a:xfrm rot="10800000">
            <a:off x="11671519" y="5819127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4"/>
          <p:cNvSpPr/>
          <p:nvPr/>
        </p:nvSpPr>
        <p:spPr>
          <a:xfrm rot="10800000">
            <a:off x="11535995" y="-122405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70" name="Google Shape;170;p14"/>
          <p:cNvSpPr/>
          <p:nvPr/>
        </p:nvSpPr>
        <p:spPr>
          <a:xfrm rot="5525084">
            <a:off x="10782877" y="-296866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4"/>
          <p:cNvSpPr/>
          <p:nvPr/>
        </p:nvSpPr>
        <p:spPr>
          <a:xfrm rot="10800000">
            <a:off x="10401675" y="55059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Google Shape;172;p14"/>
          <p:cNvSpPr/>
          <p:nvPr/>
        </p:nvSpPr>
        <p:spPr>
          <a:xfrm rot="5400000">
            <a:off x="1826264" y="4846166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73" name="Google Shape;173;p14"/>
          <p:cNvSpPr/>
          <p:nvPr/>
        </p:nvSpPr>
        <p:spPr>
          <a:xfrm rot="10800000">
            <a:off x="-20418" y="5105982"/>
            <a:ext cx="1421756" cy="18999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4"/>
          <p:cNvSpPr/>
          <p:nvPr/>
        </p:nvSpPr>
        <p:spPr>
          <a:xfrm rot="5400000">
            <a:off x="1642131" y="4728166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title" hasCustomPrompt="1"/>
          </p:nvPr>
        </p:nvSpPr>
        <p:spPr>
          <a:xfrm flipH="1">
            <a:off x="4211999" y="2731000"/>
            <a:ext cx="2700800" cy="18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5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5"/>
          <p:cNvSpPr txBox="1">
            <a:spLocks noGrp="1"/>
          </p:cNvSpPr>
          <p:nvPr>
            <p:ph type="title" idx="2"/>
          </p:nvPr>
        </p:nvSpPr>
        <p:spPr>
          <a:xfrm>
            <a:off x="6823633" y="2595233"/>
            <a:ext cx="4551200" cy="9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4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8" name="Google Shape;178;p15"/>
          <p:cNvSpPr txBox="1">
            <a:spLocks noGrp="1"/>
          </p:cNvSpPr>
          <p:nvPr>
            <p:ph type="subTitle" idx="1"/>
          </p:nvPr>
        </p:nvSpPr>
        <p:spPr>
          <a:xfrm>
            <a:off x="6823633" y="3632200"/>
            <a:ext cx="36536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5"/>
          <p:cNvSpPr/>
          <p:nvPr/>
        </p:nvSpPr>
        <p:spPr>
          <a:xfrm rot="10800000" flipH="1">
            <a:off x="11178213" y="55250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5"/>
          <p:cNvSpPr/>
          <p:nvPr/>
        </p:nvSpPr>
        <p:spPr>
          <a:xfrm rot="5400000" flipH="1">
            <a:off x="10451082" y="-774486"/>
            <a:ext cx="1615377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5"/>
          <p:cNvSpPr/>
          <p:nvPr/>
        </p:nvSpPr>
        <p:spPr>
          <a:xfrm rot="5400000" flipH="1">
            <a:off x="9821857" y="-1424561"/>
            <a:ext cx="1922312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5"/>
          <p:cNvSpPr/>
          <p:nvPr/>
        </p:nvSpPr>
        <p:spPr>
          <a:xfrm rot="10800000" flipH="1">
            <a:off x="11455411" y="46849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5"/>
          <p:cNvSpPr/>
          <p:nvPr/>
        </p:nvSpPr>
        <p:spPr>
          <a:xfrm rot="10800000" flipH="1">
            <a:off x="-1262232" y="5801025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5"/>
          <p:cNvSpPr/>
          <p:nvPr/>
        </p:nvSpPr>
        <p:spPr>
          <a:xfrm rot="10800000" flipH="1">
            <a:off x="1004100" y="6657887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5"/>
          <p:cNvSpPr/>
          <p:nvPr/>
        </p:nvSpPr>
        <p:spPr>
          <a:xfrm rot="5400000" flipH="1">
            <a:off x="1322663" y="-1710975"/>
            <a:ext cx="963261" cy="3788604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86" name="Google Shape;186;p15"/>
          <p:cNvSpPr/>
          <p:nvPr/>
        </p:nvSpPr>
        <p:spPr>
          <a:xfrm rot="5400000" flipH="1">
            <a:off x="1322676" y="-1592597"/>
            <a:ext cx="963261" cy="414845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9" name="Google Shape;189;p16"/>
          <p:cNvSpPr/>
          <p:nvPr/>
        </p:nvSpPr>
        <p:spPr>
          <a:xfrm rot="10800000" flipH="1">
            <a:off x="11595797" y="-43701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16"/>
          <p:cNvSpPr/>
          <p:nvPr/>
        </p:nvSpPr>
        <p:spPr>
          <a:xfrm flipH="1">
            <a:off x="-143858" y="-150923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6"/>
          <p:cNvSpPr/>
          <p:nvPr/>
        </p:nvSpPr>
        <p:spPr>
          <a:xfrm flipH="1">
            <a:off x="424182" y="-150934"/>
            <a:ext cx="1548460" cy="907796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6"/>
          <p:cNvSpPr/>
          <p:nvPr/>
        </p:nvSpPr>
        <p:spPr>
          <a:xfrm rot="-1174599" flipH="1">
            <a:off x="-171980" y="5707258"/>
            <a:ext cx="894397" cy="1300153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6"/>
          <p:cNvSpPr/>
          <p:nvPr/>
        </p:nvSpPr>
        <p:spPr>
          <a:xfrm flipH="1">
            <a:off x="11771651" y="4779323"/>
            <a:ext cx="286316" cy="1012429"/>
          </a:xfrm>
          <a:custGeom>
            <a:avLst/>
            <a:gdLst/>
            <a:ahLst/>
            <a:cxnLst/>
            <a:rect l="l" t="t" r="r" b="b"/>
            <a:pathLst>
              <a:path w="8611" h="30449" extrusionOk="0">
                <a:moveTo>
                  <a:pt x="2932" y="1"/>
                </a:moveTo>
                <a:cubicBezTo>
                  <a:pt x="1497" y="1"/>
                  <a:pt x="0" y="3150"/>
                  <a:pt x="1417" y="4126"/>
                </a:cubicBezTo>
                <a:cubicBezTo>
                  <a:pt x="3465" y="5543"/>
                  <a:pt x="4929" y="7495"/>
                  <a:pt x="4465" y="10174"/>
                </a:cubicBezTo>
                <a:cubicBezTo>
                  <a:pt x="4048" y="12567"/>
                  <a:pt x="2917" y="14770"/>
                  <a:pt x="2084" y="17032"/>
                </a:cubicBezTo>
                <a:cubicBezTo>
                  <a:pt x="179" y="22200"/>
                  <a:pt x="227" y="27057"/>
                  <a:pt x="5084" y="30272"/>
                </a:cubicBezTo>
                <a:cubicBezTo>
                  <a:pt x="5269" y="30394"/>
                  <a:pt x="5460" y="30449"/>
                  <a:pt x="5653" y="30449"/>
                </a:cubicBezTo>
                <a:cubicBezTo>
                  <a:pt x="7113" y="30449"/>
                  <a:pt x="8611" y="27288"/>
                  <a:pt x="7180" y="26331"/>
                </a:cubicBezTo>
                <a:cubicBezTo>
                  <a:pt x="5132" y="24986"/>
                  <a:pt x="3620" y="23104"/>
                  <a:pt x="4084" y="20449"/>
                </a:cubicBezTo>
                <a:cubicBezTo>
                  <a:pt x="4489" y="18068"/>
                  <a:pt x="5620" y="15865"/>
                  <a:pt x="6453" y="13615"/>
                </a:cubicBezTo>
                <a:cubicBezTo>
                  <a:pt x="8358" y="8412"/>
                  <a:pt x="8323" y="3507"/>
                  <a:pt x="3501" y="185"/>
                </a:cubicBezTo>
                <a:cubicBezTo>
                  <a:pt x="3317" y="58"/>
                  <a:pt x="3125" y="1"/>
                  <a:pt x="29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6"/>
          <p:cNvSpPr/>
          <p:nvPr/>
        </p:nvSpPr>
        <p:spPr>
          <a:xfrm flipH="1">
            <a:off x="11468185" y="6185469"/>
            <a:ext cx="743217" cy="776563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6"/>
          <p:cNvSpPr/>
          <p:nvPr/>
        </p:nvSpPr>
        <p:spPr>
          <a:xfrm rot="-1197513" flipH="1">
            <a:off x="11156759" y="6626978"/>
            <a:ext cx="1712395" cy="90377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6"/>
          <p:cNvSpPr/>
          <p:nvPr/>
        </p:nvSpPr>
        <p:spPr>
          <a:xfrm rot="-1197513" flipH="1">
            <a:off x="11060764" y="6476328"/>
            <a:ext cx="1788392" cy="72301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6"/>
          <p:cNvSpPr/>
          <p:nvPr/>
        </p:nvSpPr>
        <p:spPr>
          <a:xfrm rot="-1197513" flipH="1">
            <a:off x="11009284" y="6280361"/>
            <a:ext cx="1663289" cy="136500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6"/>
          <p:cNvSpPr/>
          <p:nvPr/>
        </p:nvSpPr>
        <p:spPr>
          <a:xfrm rot="-1197513" flipH="1">
            <a:off x="10929043" y="6098455"/>
            <a:ext cx="1713196" cy="137568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6"/>
          <p:cNvSpPr/>
          <p:nvPr/>
        </p:nvSpPr>
        <p:spPr>
          <a:xfrm rot="10800000" flipH="1">
            <a:off x="11646235" y="-150949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6"/>
          <p:cNvSpPr/>
          <p:nvPr/>
        </p:nvSpPr>
        <p:spPr>
          <a:xfrm rot="-1174599" flipH="1">
            <a:off x="-370793" y="5903272"/>
            <a:ext cx="894397" cy="1300153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4" name="Google Shape;214;p18"/>
          <p:cNvSpPr/>
          <p:nvPr/>
        </p:nvSpPr>
        <p:spPr>
          <a:xfrm>
            <a:off x="11166379" y="-43533"/>
            <a:ext cx="1082663" cy="1446807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8"/>
          <p:cNvSpPr/>
          <p:nvPr/>
        </p:nvSpPr>
        <p:spPr>
          <a:xfrm rot="5400000">
            <a:off x="10021109" y="4820611"/>
            <a:ext cx="225994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8"/>
          <p:cNvSpPr/>
          <p:nvPr/>
        </p:nvSpPr>
        <p:spPr>
          <a:xfrm rot="5400000">
            <a:off x="9676786" y="5447519"/>
            <a:ext cx="2689407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8"/>
          <p:cNvSpPr/>
          <p:nvPr/>
        </p:nvSpPr>
        <p:spPr>
          <a:xfrm>
            <a:off x="-33489" y="-252706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8"/>
          <p:cNvSpPr/>
          <p:nvPr/>
        </p:nvSpPr>
        <p:spPr>
          <a:xfrm>
            <a:off x="-51932" y="-613769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8"/>
          <p:cNvSpPr/>
          <p:nvPr/>
        </p:nvSpPr>
        <p:spPr>
          <a:xfrm>
            <a:off x="-552949" y="806161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8"/>
          <p:cNvSpPr/>
          <p:nvPr/>
        </p:nvSpPr>
        <p:spPr>
          <a:xfrm>
            <a:off x="-249433" y="4058671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21" name="Google Shape;221;p18"/>
          <p:cNvSpPr/>
          <p:nvPr/>
        </p:nvSpPr>
        <p:spPr>
          <a:xfrm rot="-5274916">
            <a:off x="483311" y="6132198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8"/>
          <p:cNvSpPr/>
          <p:nvPr/>
        </p:nvSpPr>
        <p:spPr>
          <a:xfrm>
            <a:off x="-10246" y="6241383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0"/>
          <p:cNvSpPr txBox="1">
            <a:spLocks noGrp="1"/>
          </p:cNvSpPr>
          <p:nvPr>
            <p:ph type="subTitle" idx="1"/>
          </p:nvPr>
        </p:nvSpPr>
        <p:spPr>
          <a:xfrm>
            <a:off x="4362933" y="4271567"/>
            <a:ext cx="3466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20"/>
          <p:cNvSpPr txBox="1">
            <a:spLocks noGrp="1"/>
          </p:cNvSpPr>
          <p:nvPr>
            <p:ph type="subTitle" idx="2"/>
          </p:nvPr>
        </p:nvSpPr>
        <p:spPr>
          <a:xfrm>
            <a:off x="7823492" y="4271567"/>
            <a:ext cx="3466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20"/>
          <p:cNvSpPr txBox="1">
            <a:spLocks noGrp="1"/>
          </p:cNvSpPr>
          <p:nvPr>
            <p:ph type="subTitle" idx="3"/>
          </p:nvPr>
        </p:nvSpPr>
        <p:spPr>
          <a:xfrm>
            <a:off x="8002759" y="3667167"/>
            <a:ext cx="3107600" cy="6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44" name="Google Shape;244;p20"/>
          <p:cNvSpPr txBox="1">
            <a:spLocks noGrp="1"/>
          </p:cNvSpPr>
          <p:nvPr>
            <p:ph type="subTitle" idx="4"/>
          </p:nvPr>
        </p:nvSpPr>
        <p:spPr>
          <a:xfrm>
            <a:off x="902508" y="4271567"/>
            <a:ext cx="3466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20"/>
          <p:cNvSpPr txBox="1">
            <a:spLocks noGrp="1"/>
          </p:cNvSpPr>
          <p:nvPr>
            <p:ph type="subTitle" idx="5"/>
          </p:nvPr>
        </p:nvSpPr>
        <p:spPr>
          <a:xfrm>
            <a:off x="1081708" y="3667167"/>
            <a:ext cx="3107600" cy="6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46" name="Google Shape;246;p20"/>
          <p:cNvSpPr txBox="1">
            <a:spLocks noGrp="1"/>
          </p:cNvSpPr>
          <p:nvPr>
            <p:ph type="subTitle" idx="6"/>
          </p:nvPr>
        </p:nvSpPr>
        <p:spPr>
          <a:xfrm>
            <a:off x="4542133" y="3667167"/>
            <a:ext cx="3107600" cy="6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47" name="Google Shape;247;p20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8" name="Google Shape;248;p20"/>
          <p:cNvSpPr/>
          <p:nvPr/>
        </p:nvSpPr>
        <p:spPr>
          <a:xfrm rot="10800000">
            <a:off x="-28572" y="-43701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20"/>
          <p:cNvSpPr/>
          <p:nvPr/>
        </p:nvSpPr>
        <p:spPr>
          <a:xfrm>
            <a:off x="11235078" y="-150923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0"/>
          <p:cNvSpPr/>
          <p:nvPr/>
        </p:nvSpPr>
        <p:spPr>
          <a:xfrm rot="1174602">
            <a:off x="11259710" y="5436435"/>
            <a:ext cx="1090645" cy="1585371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0"/>
          <p:cNvSpPr/>
          <p:nvPr/>
        </p:nvSpPr>
        <p:spPr>
          <a:xfrm>
            <a:off x="262181" y="6185469"/>
            <a:ext cx="743217" cy="776563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0"/>
          <p:cNvSpPr/>
          <p:nvPr/>
        </p:nvSpPr>
        <p:spPr>
          <a:xfrm rot="1197513">
            <a:off x="-395575" y="6626978"/>
            <a:ext cx="1712395" cy="90377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0"/>
          <p:cNvSpPr/>
          <p:nvPr/>
        </p:nvSpPr>
        <p:spPr>
          <a:xfrm rot="1197513">
            <a:off x="-375576" y="6476328"/>
            <a:ext cx="1788392" cy="72301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0"/>
          <p:cNvSpPr/>
          <p:nvPr/>
        </p:nvSpPr>
        <p:spPr>
          <a:xfrm rot="1197513">
            <a:off x="-198991" y="6280361"/>
            <a:ext cx="1663289" cy="136500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20"/>
          <p:cNvSpPr/>
          <p:nvPr/>
        </p:nvSpPr>
        <p:spPr>
          <a:xfrm rot="1197513">
            <a:off x="-168658" y="6098455"/>
            <a:ext cx="1713196" cy="137568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-79010" y="-150949"/>
            <a:ext cx="906355" cy="1774271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20"/>
          <p:cNvSpPr/>
          <p:nvPr/>
        </p:nvSpPr>
        <p:spPr>
          <a:xfrm rot="1174602">
            <a:off x="11502147" y="5675453"/>
            <a:ext cx="1090645" cy="1585371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20"/>
          <p:cNvSpPr/>
          <p:nvPr/>
        </p:nvSpPr>
        <p:spPr>
          <a:xfrm>
            <a:off x="11654012" y="174111"/>
            <a:ext cx="1382361" cy="94761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1"/>
          <p:cNvSpPr txBox="1">
            <a:spLocks noGrp="1"/>
          </p:cNvSpPr>
          <p:nvPr>
            <p:ph type="subTitle" idx="1"/>
          </p:nvPr>
        </p:nvSpPr>
        <p:spPr>
          <a:xfrm>
            <a:off x="7933733" y="2485167"/>
            <a:ext cx="2938400" cy="1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subTitle" idx="2"/>
          </p:nvPr>
        </p:nvSpPr>
        <p:spPr>
          <a:xfrm>
            <a:off x="7933783" y="1898567"/>
            <a:ext cx="2530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subTitle" idx="3"/>
          </p:nvPr>
        </p:nvSpPr>
        <p:spPr>
          <a:xfrm>
            <a:off x="2786467" y="2485167"/>
            <a:ext cx="2938400" cy="1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4"/>
          </p:nvPr>
        </p:nvSpPr>
        <p:spPr>
          <a:xfrm>
            <a:off x="2786483" y="1898567"/>
            <a:ext cx="2530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subTitle" idx="5"/>
          </p:nvPr>
        </p:nvSpPr>
        <p:spPr>
          <a:xfrm>
            <a:off x="2786467" y="4824133"/>
            <a:ext cx="2938400" cy="1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subTitle" idx="6"/>
          </p:nvPr>
        </p:nvSpPr>
        <p:spPr>
          <a:xfrm>
            <a:off x="2786483" y="4219333"/>
            <a:ext cx="2530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6" name="Google Shape;266;p21"/>
          <p:cNvSpPr txBox="1">
            <a:spLocks noGrp="1"/>
          </p:cNvSpPr>
          <p:nvPr>
            <p:ph type="subTitle" idx="7"/>
          </p:nvPr>
        </p:nvSpPr>
        <p:spPr>
          <a:xfrm>
            <a:off x="7933733" y="4824133"/>
            <a:ext cx="2938400" cy="1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21"/>
          <p:cNvSpPr txBox="1">
            <a:spLocks noGrp="1"/>
          </p:cNvSpPr>
          <p:nvPr>
            <p:ph type="subTitle" idx="8"/>
          </p:nvPr>
        </p:nvSpPr>
        <p:spPr>
          <a:xfrm>
            <a:off x="7933783" y="4219333"/>
            <a:ext cx="2530800" cy="6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8" name="Google Shape;268;p21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9" name="Google Shape;269;p21"/>
          <p:cNvSpPr/>
          <p:nvPr/>
        </p:nvSpPr>
        <p:spPr>
          <a:xfrm rot="-5400000" flipH="1">
            <a:off x="98096" y="5656113"/>
            <a:ext cx="1291733" cy="1981592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1"/>
          <p:cNvSpPr/>
          <p:nvPr/>
        </p:nvSpPr>
        <p:spPr>
          <a:xfrm rot="-5400000" flipH="1">
            <a:off x="73436" y="6013251"/>
            <a:ext cx="1537277" cy="1991676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1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1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1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1"/>
          <p:cNvSpPr/>
          <p:nvPr/>
        </p:nvSpPr>
        <p:spPr>
          <a:xfrm flipH="1">
            <a:off x="11724779" y="4637471"/>
            <a:ext cx="593173" cy="233281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75" name="Google Shape;275;p21"/>
          <p:cNvSpPr/>
          <p:nvPr/>
        </p:nvSpPr>
        <p:spPr>
          <a:xfrm rot="5274846" flipH="1">
            <a:off x="10795162" y="5930482"/>
            <a:ext cx="609119" cy="1609169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21"/>
          <p:cNvSpPr/>
          <p:nvPr/>
        </p:nvSpPr>
        <p:spPr>
          <a:xfrm flipH="1">
            <a:off x="11108835" y="6530741"/>
            <a:ext cx="1293168" cy="566793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Google Shape;277;p21"/>
          <p:cNvSpPr/>
          <p:nvPr/>
        </p:nvSpPr>
        <p:spPr>
          <a:xfrm rot="5400000" flipH="1">
            <a:off x="1175947" y="-1241289"/>
            <a:ext cx="531428" cy="26332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78" name="Google Shape;278;p21"/>
          <p:cNvSpPr/>
          <p:nvPr/>
        </p:nvSpPr>
        <p:spPr>
          <a:xfrm flipH="1">
            <a:off x="-117925" y="-121218"/>
            <a:ext cx="996116" cy="13311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21"/>
          <p:cNvSpPr/>
          <p:nvPr/>
        </p:nvSpPr>
        <p:spPr>
          <a:xfrm rot="5400000" flipH="1">
            <a:off x="875878" y="-1278965"/>
            <a:ext cx="531428" cy="297539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bg>
      <p:bgPr>
        <a:solidFill>
          <a:schemeClr val="lt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"/>
          <p:cNvSpPr txBox="1">
            <a:spLocks noGrp="1"/>
          </p:cNvSpPr>
          <p:nvPr>
            <p:ph type="subTitle" idx="1"/>
          </p:nvPr>
        </p:nvSpPr>
        <p:spPr>
          <a:xfrm>
            <a:off x="7807408" y="537420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22"/>
          <p:cNvSpPr txBox="1">
            <a:spLocks noGrp="1"/>
          </p:cNvSpPr>
          <p:nvPr>
            <p:ph type="subTitle" idx="2"/>
          </p:nvPr>
        </p:nvSpPr>
        <p:spPr>
          <a:xfrm>
            <a:off x="2758308" y="537420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22"/>
          <p:cNvSpPr txBox="1">
            <a:spLocks noGrp="1"/>
          </p:cNvSpPr>
          <p:nvPr>
            <p:ph type="subTitle" idx="3"/>
          </p:nvPr>
        </p:nvSpPr>
        <p:spPr>
          <a:xfrm>
            <a:off x="7807408" y="224751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22"/>
          <p:cNvSpPr txBox="1">
            <a:spLocks noGrp="1"/>
          </p:cNvSpPr>
          <p:nvPr>
            <p:ph type="subTitle" idx="4"/>
          </p:nvPr>
        </p:nvSpPr>
        <p:spPr>
          <a:xfrm>
            <a:off x="7807408" y="1643648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5" name="Google Shape;285;p22"/>
          <p:cNvSpPr txBox="1">
            <a:spLocks noGrp="1"/>
          </p:cNvSpPr>
          <p:nvPr>
            <p:ph type="subTitle" idx="5"/>
          </p:nvPr>
        </p:nvSpPr>
        <p:spPr>
          <a:xfrm>
            <a:off x="2758308" y="2247511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22"/>
          <p:cNvSpPr txBox="1">
            <a:spLocks noGrp="1"/>
          </p:cNvSpPr>
          <p:nvPr>
            <p:ph type="subTitle" idx="6"/>
          </p:nvPr>
        </p:nvSpPr>
        <p:spPr>
          <a:xfrm>
            <a:off x="2758308" y="1643648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7" name="Google Shape;287;p22"/>
          <p:cNvSpPr txBox="1">
            <a:spLocks noGrp="1"/>
          </p:cNvSpPr>
          <p:nvPr>
            <p:ph type="subTitle" idx="7"/>
          </p:nvPr>
        </p:nvSpPr>
        <p:spPr>
          <a:xfrm>
            <a:off x="7807408" y="3805756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22"/>
          <p:cNvSpPr txBox="1">
            <a:spLocks noGrp="1"/>
          </p:cNvSpPr>
          <p:nvPr>
            <p:ph type="subTitle" idx="8"/>
          </p:nvPr>
        </p:nvSpPr>
        <p:spPr>
          <a:xfrm>
            <a:off x="7807408" y="3208693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9"/>
          </p:nvPr>
        </p:nvSpPr>
        <p:spPr>
          <a:xfrm>
            <a:off x="2758308" y="3805756"/>
            <a:ext cx="2920000" cy="7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22"/>
          <p:cNvSpPr txBox="1">
            <a:spLocks noGrp="1"/>
          </p:cNvSpPr>
          <p:nvPr>
            <p:ph type="subTitle" idx="13"/>
          </p:nvPr>
        </p:nvSpPr>
        <p:spPr>
          <a:xfrm>
            <a:off x="2758308" y="3208677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1" name="Google Shape;291;p22"/>
          <p:cNvSpPr txBox="1">
            <a:spLocks noGrp="1"/>
          </p:cNvSpPr>
          <p:nvPr>
            <p:ph type="subTitle" idx="14"/>
          </p:nvPr>
        </p:nvSpPr>
        <p:spPr>
          <a:xfrm>
            <a:off x="7807408" y="4766940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2" name="Google Shape;292;p22"/>
          <p:cNvSpPr txBox="1">
            <a:spLocks noGrp="1"/>
          </p:cNvSpPr>
          <p:nvPr>
            <p:ph type="subTitle" idx="15"/>
          </p:nvPr>
        </p:nvSpPr>
        <p:spPr>
          <a:xfrm>
            <a:off x="2758308" y="4766940"/>
            <a:ext cx="2920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665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5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3" name="Google Shape;293;p22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4" name="Google Shape;294;p22"/>
          <p:cNvSpPr/>
          <p:nvPr/>
        </p:nvSpPr>
        <p:spPr>
          <a:xfrm rot="-5400000" flipH="1">
            <a:off x="98096" y="5656113"/>
            <a:ext cx="1291733" cy="1981592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2"/>
          <p:cNvSpPr/>
          <p:nvPr/>
        </p:nvSpPr>
        <p:spPr>
          <a:xfrm rot="-5400000" flipH="1">
            <a:off x="73436" y="6013251"/>
            <a:ext cx="1537277" cy="1991676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2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2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22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2"/>
          <p:cNvSpPr/>
          <p:nvPr/>
        </p:nvSpPr>
        <p:spPr>
          <a:xfrm flipH="1">
            <a:off x="11724779" y="4637471"/>
            <a:ext cx="593173" cy="233281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0" name="Google Shape;300;p22"/>
          <p:cNvSpPr/>
          <p:nvPr/>
        </p:nvSpPr>
        <p:spPr>
          <a:xfrm rot="5274846" flipH="1">
            <a:off x="10795162" y="5930482"/>
            <a:ext cx="609119" cy="1609169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22"/>
          <p:cNvSpPr/>
          <p:nvPr/>
        </p:nvSpPr>
        <p:spPr>
          <a:xfrm flipH="1">
            <a:off x="11108835" y="6530741"/>
            <a:ext cx="1293168" cy="566793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2" name="Google Shape;302;p22"/>
          <p:cNvSpPr/>
          <p:nvPr/>
        </p:nvSpPr>
        <p:spPr>
          <a:xfrm flipH="1">
            <a:off x="-117925" y="-121218"/>
            <a:ext cx="996116" cy="13311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22"/>
          <p:cNvSpPr/>
          <p:nvPr/>
        </p:nvSpPr>
        <p:spPr>
          <a:xfrm flipH="1">
            <a:off x="-195072" y="-121233"/>
            <a:ext cx="1150411" cy="1537340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3"/>
          <p:cNvSpPr txBox="1">
            <a:spLocks noGrp="1"/>
          </p:cNvSpPr>
          <p:nvPr>
            <p:ph type="title" hasCustomPrompt="1"/>
          </p:nvPr>
        </p:nvSpPr>
        <p:spPr>
          <a:xfrm>
            <a:off x="1712000" y="720000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306" name="Google Shape;306;p23"/>
          <p:cNvSpPr txBox="1">
            <a:spLocks noGrp="1"/>
          </p:cNvSpPr>
          <p:nvPr>
            <p:ph type="subTitle" idx="1"/>
          </p:nvPr>
        </p:nvSpPr>
        <p:spPr>
          <a:xfrm>
            <a:off x="1712000" y="1661367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3"/>
          <p:cNvSpPr txBox="1">
            <a:spLocks noGrp="1"/>
          </p:cNvSpPr>
          <p:nvPr>
            <p:ph type="title" idx="2" hasCustomPrompt="1"/>
          </p:nvPr>
        </p:nvSpPr>
        <p:spPr>
          <a:xfrm>
            <a:off x="1712000" y="2661517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308" name="Google Shape;308;p23"/>
          <p:cNvSpPr txBox="1">
            <a:spLocks noGrp="1"/>
          </p:cNvSpPr>
          <p:nvPr>
            <p:ph type="subTitle" idx="3"/>
          </p:nvPr>
        </p:nvSpPr>
        <p:spPr>
          <a:xfrm>
            <a:off x="1712000" y="3602884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 txBox="1">
            <a:spLocks noGrp="1"/>
          </p:cNvSpPr>
          <p:nvPr>
            <p:ph type="title" idx="4" hasCustomPrompt="1"/>
          </p:nvPr>
        </p:nvSpPr>
        <p:spPr>
          <a:xfrm>
            <a:off x="1712000" y="4603051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310" name="Google Shape;310;p23"/>
          <p:cNvSpPr txBox="1">
            <a:spLocks noGrp="1"/>
          </p:cNvSpPr>
          <p:nvPr>
            <p:ph type="subTitle" idx="5"/>
          </p:nvPr>
        </p:nvSpPr>
        <p:spPr>
          <a:xfrm>
            <a:off x="1712000" y="5544417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12" name="Google Shape;312;p23"/>
          <p:cNvSpPr/>
          <p:nvPr/>
        </p:nvSpPr>
        <p:spPr>
          <a:xfrm rot="-5400000" flipH="1">
            <a:off x="176193" y="4867150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23"/>
          <p:cNvSpPr/>
          <p:nvPr/>
        </p:nvSpPr>
        <p:spPr>
          <a:xfrm rot="-5400000" flipH="1">
            <a:off x="143701" y="5338793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23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23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23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23"/>
          <p:cNvSpPr/>
          <p:nvPr/>
        </p:nvSpPr>
        <p:spPr>
          <a:xfrm flipH="1">
            <a:off x="11535995" y="4053304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318" name="Google Shape;318;p23"/>
          <p:cNvSpPr/>
          <p:nvPr/>
        </p:nvSpPr>
        <p:spPr>
          <a:xfrm rot="5274916" flipH="1">
            <a:off x="10782877" y="6025231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23"/>
          <p:cNvSpPr/>
          <p:nvPr/>
        </p:nvSpPr>
        <p:spPr>
          <a:xfrm flipH="1">
            <a:off x="10401675" y="6134416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0" name="Google Shape;320;p23"/>
          <p:cNvSpPr/>
          <p:nvPr/>
        </p:nvSpPr>
        <p:spPr>
          <a:xfrm rot="5400000" flipH="1">
            <a:off x="1826264" y="-1690359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21" name="Google Shape;321;p23"/>
          <p:cNvSpPr/>
          <p:nvPr/>
        </p:nvSpPr>
        <p:spPr>
          <a:xfrm flipH="1">
            <a:off x="-20418" y="-91656"/>
            <a:ext cx="1421756" cy="1899949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23"/>
          <p:cNvSpPr/>
          <p:nvPr/>
        </p:nvSpPr>
        <p:spPr>
          <a:xfrm rot="5400000" flipH="1">
            <a:off x="1642131" y="-1572359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"/>
          <p:cNvSpPr txBox="1">
            <a:spLocks noGrp="1"/>
          </p:cNvSpPr>
          <p:nvPr>
            <p:ph type="title" hasCustomPrompt="1"/>
          </p:nvPr>
        </p:nvSpPr>
        <p:spPr>
          <a:xfrm>
            <a:off x="7516533" y="3156600"/>
            <a:ext cx="33620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subTitle" idx="1"/>
          </p:nvPr>
        </p:nvSpPr>
        <p:spPr>
          <a:xfrm>
            <a:off x="7663533" y="3906300"/>
            <a:ext cx="3068000" cy="9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24"/>
          <p:cNvSpPr txBox="1">
            <a:spLocks noGrp="1"/>
          </p:cNvSpPr>
          <p:nvPr>
            <p:ph type="title" idx="2" hasCustomPrompt="1"/>
          </p:nvPr>
        </p:nvSpPr>
        <p:spPr>
          <a:xfrm>
            <a:off x="1313467" y="3156604"/>
            <a:ext cx="33620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27" name="Google Shape;327;p24"/>
          <p:cNvSpPr txBox="1">
            <a:spLocks noGrp="1"/>
          </p:cNvSpPr>
          <p:nvPr>
            <p:ph type="subTitle" idx="3"/>
          </p:nvPr>
        </p:nvSpPr>
        <p:spPr>
          <a:xfrm>
            <a:off x="1445867" y="3906300"/>
            <a:ext cx="3097200" cy="9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24"/>
          <p:cNvSpPr txBox="1">
            <a:spLocks noGrp="1"/>
          </p:cNvSpPr>
          <p:nvPr>
            <p:ph type="title" idx="4" hasCustomPrompt="1"/>
          </p:nvPr>
        </p:nvSpPr>
        <p:spPr>
          <a:xfrm>
            <a:off x="4415000" y="4673867"/>
            <a:ext cx="33620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29" name="Google Shape;329;p24"/>
          <p:cNvSpPr txBox="1">
            <a:spLocks noGrp="1"/>
          </p:cNvSpPr>
          <p:nvPr>
            <p:ph type="subTitle" idx="5"/>
          </p:nvPr>
        </p:nvSpPr>
        <p:spPr>
          <a:xfrm>
            <a:off x="4562000" y="5444959"/>
            <a:ext cx="3068000" cy="9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24"/>
          <p:cNvSpPr txBox="1">
            <a:spLocks noGrp="1"/>
          </p:cNvSpPr>
          <p:nvPr>
            <p:ph type="title" idx="6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1" name="Google Shape;331;p24"/>
          <p:cNvSpPr/>
          <p:nvPr/>
        </p:nvSpPr>
        <p:spPr>
          <a:xfrm rot="-5400000">
            <a:off x="10837329" y="22"/>
            <a:ext cx="1416855" cy="1306311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24"/>
          <p:cNvSpPr/>
          <p:nvPr/>
        </p:nvSpPr>
        <p:spPr>
          <a:xfrm flipH="1">
            <a:off x="10988873" y="5386420"/>
            <a:ext cx="1710760" cy="1781353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4"/>
          <p:cNvSpPr/>
          <p:nvPr/>
        </p:nvSpPr>
        <p:spPr>
          <a:xfrm rot="10800000">
            <a:off x="-177292" y="-102358"/>
            <a:ext cx="2051525" cy="1059559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24"/>
          <p:cNvSpPr/>
          <p:nvPr/>
        </p:nvSpPr>
        <p:spPr>
          <a:xfrm rot="10800000">
            <a:off x="545628" y="957215"/>
            <a:ext cx="605648" cy="571487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4"/>
          <p:cNvSpPr/>
          <p:nvPr/>
        </p:nvSpPr>
        <p:spPr>
          <a:xfrm flipH="1">
            <a:off x="10791081" y="5230469"/>
            <a:ext cx="1820348" cy="1895363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4"/>
          <p:cNvSpPr/>
          <p:nvPr/>
        </p:nvSpPr>
        <p:spPr>
          <a:xfrm rot="10800000">
            <a:off x="-364492" y="-201496"/>
            <a:ext cx="2051525" cy="1059559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24"/>
          <p:cNvSpPr/>
          <p:nvPr/>
        </p:nvSpPr>
        <p:spPr>
          <a:xfrm rot="5400000">
            <a:off x="1230114" y="5351479"/>
            <a:ext cx="531428" cy="26332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38" name="Google Shape;338;p24"/>
          <p:cNvSpPr/>
          <p:nvPr/>
        </p:nvSpPr>
        <p:spPr>
          <a:xfrm rot="10800000">
            <a:off x="-63758" y="5533535"/>
            <a:ext cx="996116" cy="13311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4"/>
          <p:cNvSpPr/>
          <p:nvPr/>
        </p:nvSpPr>
        <p:spPr>
          <a:xfrm rot="5400000">
            <a:off x="930045" y="5047033"/>
            <a:ext cx="531428" cy="297539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bg>
      <p:bgPr>
        <a:solidFill>
          <a:schemeClr val="lt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>
            <a:spLocks noGrp="1"/>
          </p:cNvSpPr>
          <p:nvPr>
            <p:ph type="subTitle" idx="1"/>
          </p:nvPr>
        </p:nvSpPr>
        <p:spPr>
          <a:xfrm>
            <a:off x="6619700" y="3290400"/>
            <a:ext cx="45856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342" name="Google Shape;342;p25"/>
          <p:cNvSpPr txBox="1">
            <a:spLocks noGrp="1"/>
          </p:cNvSpPr>
          <p:nvPr>
            <p:ph type="title"/>
          </p:nvPr>
        </p:nvSpPr>
        <p:spPr>
          <a:xfrm>
            <a:off x="6619700" y="2346467"/>
            <a:ext cx="46540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5"/>
          <p:cNvSpPr/>
          <p:nvPr/>
        </p:nvSpPr>
        <p:spPr>
          <a:xfrm rot="-5400000" flipH="1">
            <a:off x="98096" y="5656113"/>
            <a:ext cx="1291733" cy="1981592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5"/>
          <p:cNvSpPr/>
          <p:nvPr/>
        </p:nvSpPr>
        <p:spPr>
          <a:xfrm rot="-5400000" flipH="1">
            <a:off x="73436" y="6013251"/>
            <a:ext cx="1537277" cy="1991676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5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5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5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5"/>
          <p:cNvSpPr/>
          <p:nvPr/>
        </p:nvSpPr>
        <p:spPr>
          <a:xfrm rot="5400000" flipH="1">
            <a:off x="1175947" y="-1241289"/>
            <a:ext cx="531428" cy="26332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49" name="Google Shape;349;p25"/>
          <p:cNvSpPr/>
          <p:nvPr/>
        </p:nvSpPr>
        <p:spPr>
          <a:xfrm flipH="1">
            <a:off x="-117925" y="-121218"/>
            <a:ext cx="996116" cy="1331151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5"/>
          <p:cNvSpPr/>
          <p:nvPr/>
        </p:nvSpPr>
        <p:spPr>
          <a:xfrm rot="5400000" flipH="1">
            <a:off x="875878" y="-1278965"/>
            <a:ext cx="531428" cy="297539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1" name="Google Shape;351;p25"/>
          <p:cNvSpPr/>
          <p:nvPr/>
        </p:nvSpPr>
        <p:spPr>
          <a:xfrm rot="2983804" flipH="1">
            <a:off x="10496088" y="5712183"/>
            <a:ext cx="1784677" cy="1858221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5"/>
          <p:cNvSpPr/>
          <p:nvPr/>
        </p:nvSpPr>
        <p:spPr>
          <a:xfrm rot="2983916" flipH="1">
            <a:off x="10421162" y="5472086"/>
            <a:ext cx="1899047" cy="1977305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9"/>
          <p:cNvSpPr txBox="1">
            <a:spLocks noGrp="1"/>
          </p:cNvSpPr>
          <p:nvPr>
            <p:ph type="subTitle" idx="1"/>
          </p:nvPr>
        </p:nvSpPr>
        <p:spPr>
          <a:xfrm>
            <a:off x="1062233" y="1729167"/>
            <a:ext cx="5889600" cy="3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665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665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2665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665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665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 sz="2665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2665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 sz="2665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9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0" name="Google Shape;400;p29"/>
          <p:cNvSpPr/>
          <p:nvPr/>
        </p:nvSpPr>
        <p:spPr>
          <a:xfrm rot="10800000" flipH="1">
            <a:off x="11166395" y="54809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9"/>
          <p:cNvSpPr/>
          <p:nvPr/>
        </p:nvSpPr>
        <p:spPr>
          <a:xfrm rot="5400000" flipH="1">
            <a:off x="10297944" y="-1038468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9"/>
          <p:cNvSpPr/>
          <p:nvPr/>
        </p:nvSpPr>
        <p:spPr>
          <a:xfrm rot="5400000" flipH="1">
            <a:off x="10006268" y="-1523430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9"/>
          <p:cNvSpPr/>
          <p:nvPr/>
        </p:nvSpPr>
        <p:spPr>
          <a:xfrm rot="10800000" flipH="1">
            <a:off x="-33473" y="58786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9"/>
          <p:cNvSpPr/>
          <p:nvPr/>
        </p:nvSpPr>
        <p:spPr>
          <a:xfrm rot="10800000" flipH="1">
            <a:off x="-51916" y="5963792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9"/>
          <p:cNvSpPr/>
          <p:nvPr/>
        </p:nvSpPr>
        <p:spPr>
          <a:xfrm rot="10800000" flipH="1">
            <a:off x="-552933" y="5639288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-249417" y="-157872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07" name="Google Shape;407;p29"/>
          <p:cNvSpPr/>
          <p:nvPr/>
        </p:nvSpPr>
        <p:spPr>
          <a:xfrm rot="-5525084" flipH="1">
            <a:off x="483327" y="-433933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10800000" flipH="1">
            <a:off x="-10230" y="-82008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2"/>
          <p:cNvSpPr/>
          <p:nvPr/>
        </p:nvSpPr>
        <p:spPr>
          <a:xfrm rot="-5400000" flipH="1">
            <a:off x="322776" y="4273691"/>
            <a:ext cx="2133555" cy="3272772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32"/>
          <p:cNvSpPr/>
          <p:nvPr/>
        </p:nvSpPr>
        <p:spPr>
          <a:xfrm rot="-5400000" flipH="1">
            <a:off x="282131" y="4863469"/>
            <a:ext cx="2538940" cy="328942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32"/>
          <p:cNvSpPr/>
          <p:nvPr/>
        </p:nvSpPr>
        <p:spPr>
          <a:xfrm flipH="1">
            <a:off x="11456602" y="13675"/>
            <a:ext cx="766743" cy="908628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32"/>
          <p:cNvSpPr/>
          <p:nvPr/>
        </p:nvSpPr>
        <p:spPr>
          <a:xfrm flipH="1">
            <a:off x="10346482" y="-247061"/>
            <a:ext cx="1890183" cy="110788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32"/>
          <p:cNvSpPr/>
          <p:nvPr/>
        </p:nvSpPr>
        <p:spPr>
          <a:xfrm flipH="1">
            <a:off x="11671519" y="778318"/>
            <a:ext cx="926951" cy="31683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32"/>
          <p:cNvSpPr/>
          <p:nvPr/>
        </p:nvSpPr>
        <p:spPr>
          <a:xfrm flipH="1">
            <a:off x="11535995" y="3951704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441" name="Google Shape;441;p32"/>
          <p:cNvSpPr/>
          <p:nvPr/>
        </p:nvSpPr>
        <p:spPr>
          <a:xfrm rot="5274916" flipH="1">
            <a:off x="10347270" y="5605194"/>
            <a:ext cx="778908" cy="2057724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32"/>
          <p:cNvSpPr/>
          <p:nvPr/>
        </p:nvSpPr>
        <p:spPr>
          <a:xfrm flipH="1">
            <a:off x="10748341" y="6372749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3" name="Google Shape;443;p32"/>
          <p:cNvSpPr/>
          <p:nvPr/>
        </p:nvSpPr>
        <p:spPr>
          <a:xfrm rot="5400000" flipH="1">
            <a:off x="1826264" y="-1690359"/>
            <a:ext cx="758533" cy="3758468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44" name="Google Shape;444;p32"/>
          <p:cNvSpPr/>
          <p:nvPr/>
        </p:nvSpPr>
        <p:spPr>
          <a:xfrm flipH="1">
            <a:off x="-20418" y="-91656"/>
            <a:ext cx="1421756" cy="1899949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32"/>
          <p:cNvSpPr/>
          <p:nvPr/>
        </p:nvSpPr>
        <p:spPr>
          <a:xfrm rot="5400000" flipH="1">
            <a:off x="1397949" y="-1744167"/>
            <a:ext cx="758533" cy="4246835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3"/>
          <p:cNvSpPr/>
          <p:nvPr/>
        </p:nvSpPr>
        <p:spPr>
          <a:xfrm rot="10800000">
            <a:off x="-37446" y="54809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33"/>
          <p:cNvSpPr/>
          <p:nvPr/>
        </p:nvSpPr>
        <p:spPr>
          <a:xfrm rot="-5400000">
            <a:off x="207393" y="-733668"/>
            <a:ext cx="1706275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33"/>
          <p:cNvSpPr/>
          <p:nvPr/>
        </p:nvSpPr>
        <p:spPr>
          <a:xfrm rot="-5400000">
            <a:off x="174901" y="-1218630"/>
            <a:ext cx="2030443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33"/>
          <p:cNvSpPr/>
          <p:nvPr/>
        </p:nvSpPr>
        <p:spPr>
          <a:xfrm rot="10800000">
            <a:off x="11183356" y="58786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33"/>
          <p:cNvSpPr/>
          <p:nvPr/>
        </p:nvSpPr>
        <p:spPr>
          <a:xfrm rot="10800000">
            <a:off x="9646144" y="5963792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33"/>
          <p:cNvSpPr/>
          <p:nvPr/>
        </p:nvSpPr>
        <p:spPr>
          <a:xfrm rot="10800000">
            <a:off x="11480956" y="5639288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33"/>
          <p:cNvSpPr/>
          <p:nvPr/>
        </p:nvSpPr>
        <p:spPr>
          <a:xfrm rot="10800000">
            <a:off x="11702495" y="-157872"/>
            <a:ext cx="758533" cy="298337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54" name="Google Shape;454;p33"/>
          <p:cNvSpPr/>
          <p:nvPr/>
        </p:nvSpPr>
        <p:spPr>
          <a:xfrm rot="5525084">
            <a:off x="10949377" y="-433933"/>
            <a:ext cx="778908" cy="1185911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33"/>
          <p:cNvSpPr/>
          <p:nvPr/>
        </p:nvSpPr>
        <p:spPr>
          <a:xfrm rot="10800000">
            <a:off x="10568175" y="-82008"/>
            <a:ext cx="1653667" cy="7248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4"/>
          <p:cNvSpPr/>
          <p:nvPr/>
        </p:nvSpPr>
        <p:spPr>
          <a:xfrm rot="10800000" flipH="1">
            <a:off x="11178213" y="5525003"/>
            <a:ext cx="1082663" cy="14468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34"/>
          <p:cNvSpPr/>
          <p:nvPr/>
        </p:nvSpPr>
        <p:spPr>
          <a:xfrm rot="5400000" flipH="1">
            <a:off x="10451082" y="-774486"/>
            <a:ext cx="1615377" cy="2617327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34"/>
          <p:cNvSpPr/>
          <p:nvPr/>
        </p:nvSpPr>
        <p:spPr>
          <a:xfrm rot="5400000" flipH="1">
            <a:off x="9821857" y="-1424561"/>
            <a:ext cx="1922312" cy="263064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34"/>
          <p:cNvSpPr/>
          <p:nvPr/>
        </p:nvSpPr>
        <p:spPr>
          <a:xfrm rot="10800000" flipH="1">
            <a:off x="11455411" y="4684945"/>
            <a:ext cx="1061728" cy="1258235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34"/>
          <p:cNvSpPr/>
          <p:nvPr/>
        </p:nvSpPr>
        <p:spPr>
          <a:xfrm rot="10800000" flipH="1">
            <a:off x="-1262232" y="5801025"/>
            <a:ext cx="2617384" cy="1534152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34"/>
          <p:cNvSpPr/>
          <p:nvPr/>
        </p:nvSpPr>
        <p:spPr>
          <a:xfrm rot="10800000" flipH="1">
            <a:off x="1004100" y="6657887"/>
            <a:ext cx="1283589" cy="43872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34"/>
          <p:cNvSpPr/>
          <p:nvPr/>
        </p:nvSpPr>
        <p:spPr>
          <a:xfrm rot="5400000" flipH="1">
            <a:off x="1322663" y="-1710975"/>
            <a:ext cx="963261" cy="3788604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64" name="Google Shape;464;p34"/>
          <p:cNvSpPr/>
          <p:nvPr/>
        </p:nvSpPr>
        <p:spPr>
          <a:xfrm rot="5400000" flipH="1">
            <a:off x="1322676" y="-1592597"/>
            <a:ext cx="963261" cy="414845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950" y="333375"/>
            <a:ext cx="1600200" cy="1600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06045-2C90-47E5-A946-46B806D812C9}" type="datetimeFigureOut">
              <a:rPr lang="zh-CN" altLang="en-US" smtClean="0"/>
              <a:t>2023/12/22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37950-0A57-4A0F-A54D-9F73AC9F10A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950" y="333375"/>
            <a:ext cx="1600200" cy="1600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5" r:id="rId20"/>
    <p:sldLayoutId id="2147483696" r:id="rId21"/>
    <p:sldLayoutId id="2147483697" r:id="rId22"/>
    <p:sldLayoutId id="2147483698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409700" y="2029222"/>
            <a:ext cx="9372600" cy="2799556"/>
            <a:chOff x="986208" y="774700"/>
            <a:chExt cx="10219585" cy="5308600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986208" y="774700"/>
              <a:ext cx="10219585" cy="5308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4C97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/>
            <p:cNvSpPr/>
            <p:nvPr/>
          </p:nvSpPr>
          <p:spPr>
            <a:xfrm>
              <a:off x="1161141" y="1148835"/>
              <a:ext cx="9869714" cy="45603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4C97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>
            <a:fillRect/>
          </a:stretch>
        </p:blipFill>
        <p:spPr>
          <a:xfrm>
            <a:off x="9113121" y="966735"/>
            <a:ext cx="3338349" cy="63253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3" y="0"/>
            <a:ext cx="2689852" cy="2415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293" y="2067140"/>
            <a:ext cx="10162913" cy="38286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568419" y="272548"/>
            <a:ext cx="1670095" cy="17399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61"/>
          <p:cNvSpPr/>
          <p:nvPr/>
        </p:nvSpPr>
        <p:spPr>
          <a:xfrm rot="3374358">
            <a:off x="5813349" y="301440"/>
            <a:ext cx="2018924" cy="1904809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526" name="Google Shape;1526;p61"/>
          <p:cNvSpPr txBox="1">
            <a:spLocks noGrp="1"/>
          </p:cNvSpPr>
          <p:nvPr>
            <p:ph type="title"/>
          </p:nvPr>
        </p:nvSpPr>
        <p:spPr>
          <a:xfrm flipH="1">
            <a:off x="5489387" y="362749"/>
            <a:ext cx="2700800" cy="180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8" name="Google Shape;1528;p61"/>
          <p:cNvSpPr txBox="1">
            <a:spLocks noGrp="1"/>
          </p:cNvSpPr>
          <p:nvPr>
            <p:ph type="title" idx="2"/>
          </p:nvPr>
        </p:nvSpPr>
        <p:spPr>
          <a:xfrm>
            <a:off x="4254216" y="2322191"/>
            <a:ext cx="5773611" cy="220139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Kiểm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tra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ánh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sáng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truyền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thẳng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trong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không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khí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oogle Shape;1274;p55"/>
          <p:cNvGrpSpPr/>
          <p:nvPr/>
        </p:nvGrpSpPr>
        <p:grpSpPr>
          <a:xfrm>
            <a:off x="1247775" y="1714500"/>
            <a:ext cx="2488551" cy="4118177"/>
            <a:chOff x="1016400" y="914725"/>
            <a:chExt cx="1938876" cy="3774952"/>
          </a:xfrm>
        </p:grpSpPr>
        <p:sp>
          <p:nvSpPr>
            <p:cNvPr id="3" name="Google Shape;1275;p55"/>
            <p:cNvSpPr/>
            <p:nvPr/>
          </p:nvSpPr>
          <p:spPr>
            <a:xfrm>
              <a:off x="2571374" y="1966762"/>
              <a:ext cx="142423" cy="171756"/>
            </a:xfrm>
            <a:custGeom>
              <a:avLst/>
              <a:gdLst/>
              <a:ahLst/>
              <a:cxnLst/>
              <a:rect l="l" t="t" r="r" b="b"/>
              <a:pathLst>
                <a:path w="1826" h="2202" extrusionOk="0">
                  <a:moveTo>
                    <a:pt x="931" y="1"/>
                  </a:moveTo>
                  <a:lnTo>
                    <a:pt x="215" y="323"/>
                  </a:lnTo>
                  <a:lnTo>
                    <a:pt x="36" y="1182"/>
                  </a:lnTo>
                  <a:lnTo>
                    <a:pt x="0" y="1522"/>
                  </a:lnTo>
                  <a:cubicBezTo>
                    <a:pt x="54" y="1540"/>
                    <a:pt x="90" y="1593"/>
                    <a:pt x="90" y="1647"/>
                  </a:cubicBezTo>
                  <a:cubicBezTo>
                    <a:pt x="90" y="1736"/>
                    <a:pt x="90" y="1844"/>
                    <a:pt x="107" y="1933"/>
                  </a:cubicBezTo>
                  <a:cubicBezTo>
                    <a:pt x="107" y="1969"/>
                    <a:pt x="125" y="2005"/>
                    <a:pt x="125" y="2023"/>
                  </a:cubicBezTo>
                  <a:lnTo>
                    <a:pt x="340" y="2202"/>
                  </a:lnTo>
                  <a:lnTo>
                    <a:pt x="823" y="1897"/>
                  </a:lnTo>
                  <a:lnTo>
                    <a:pt x="1199" y="1611"/>
                  </a:lnTo>
                  <a:lnTo>
                    <a:pt x="1825" y="1146"/>
                  </a:lnTo>
                  <a:lnTo>
                    <a:pt x="984" y="54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276;p55"/>
            <p:cNvSpPr/>
            <p:nvPr/>
          </p:nvSpPr>
          <p:spPr>
            <a:xfrm>
              <a:off x="2568566" y="2096551"/>
              <a:ext cx="185712" cy="439764"/>
            </a:xfrm>
            <a:custGeom>
              <a:avLst/>
              <a:gdLst/>
              <a:ahLst/>
              <a:cxnLst/>
              <a:rect l="l" t="t" r="r" b="b"/>
              <a:pathLst>
                <a:path w="2381" h="5638" extrusionOk="0">
                  <a:moveTo>
                    <a:pt x="734" y="1"/>
                  </a:moveTo>
                  <a:lnTo>
                    <a:pt x="0" y="233"/>
                  </a:lnTo>
                  <a:cubicBezTo>
                    <a:pt x="90" y="681"/>
                    <a:pt x="108" y="1146"/>
                    <a:pt x="72" y="1611"/>
                  </a:cubicBezTo>
                  <a:lnTo>
                    <a:pt x="1933" y="5638"/>
                  </a:lnTo>
                  <a:cubicBezTo>
                    <a:pt x="2380" y="5011"/>
                    <a:pt x="1933" y="3132"/>
                    <a:pt x="1629" y="2202"/>
                  </a:cubicBezTo>
                  <a:cubicBezTo>
                    <a:pt x="1378" y="1468"/>
                    <a:pt x="1074" y="717"/>
                    <a:pt x="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77;p55"/>
            <p:cNvSpPr/>
            <p:nvPr/>
          </p:nvSpPr>
          <p:spPr>
            <a:xfrm>
              <a:off x="2625739" y="1970974"/>
              <a:ext cx="88059" cy="121524"/>
            </a:xfrm>
            <a:custGeom>
              <a:avLst/>
              <a:gdLst/>
              <a:ahLst/>
              <a:cxnLst/>
              <a:rect l="l" t="t" r="r" b="b"/>
              <a:pathLst>
                <a:path w="1129" h="1558" extrusionOk="0">
                  <a:moveTo>
                    <a:pt x="269" y="0"/>
                  </a:moveTo>
                  <a:lnTo>
                    <a:pt x="1" y="376"/>
                  </a:lnTo>
                  <a:cubicBezTo>
                    <a:pt x="180" y="483"/>
                    <a:pt x="305" y="662"/>
                    <a:pt x="359" y="859"/>
                  </a:cubicBezTo>
                  <a:cubicBezTo>
                    <a:pt x="413" y="1056"/>
                    <a:pt x="430" y="1271"/>
                    <a:pt x="466" y="1468"/>
                  </a:cubicBezTo>
                  <a:cubicBezTo>
                    <a:pt x="466" y="1486"/>
                    <a:pt x="484" y="1521"/>
                    <a:pt x="502" y="1557"/>
                  </a:cubicBezTo>
                  <a:lnTo>
                    <a:pt x="1128" y="1092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78;p55"/>
            <p:cNvSpPr/>
            <p:nvPr/>
          </p:nvSpPr>
          <p:spPr>
            <a:xfrm>
              <a:off x="1437825" y="2374769"/>
              <a:ext cx="950712" cy="570102"/>
            </a:xfrm>
            <a:custGeom>
              <a:avLst/>
              <a:gdLst/>
              <a:ahLst/>
              <a:cxnLst/>
              <a:rect l="l" t="t" r="r" b="b"/>
              <a:pathLst>
                <a:path w="12189" h="7309" extrusionOk="0">
                  <a:moveTo>
                    <a:pt x="6737" y="1"/>
                  </a:moveTo>
                  <a:cubicBezTo>
                    <a:pt x="4961" y="1"/>
                    <a:pt x="2973" y="908"/>
                    <a:pt x="2973" y="908"/>
                  </a:cubicBezTo>
                  <a:cubicBezTo>
                    <a:pt x="2973" y="908"/>
                    <a:pt x="2346" y="1784"/>
                    <a:pt x="1684" y="2912"/>
                  </a:cubicBezTo>
                  <a:cubicBezTo>
                    <a:pt x="1076" y="3932"/>
                    <a:pt x="432" y="5149"/>
                    <a:pt x="217" y="6133"/>
                  </a:cubicBezTo>
                  <a:cubicBezTo>
                    <a:pt x="1" y="7054"/>
                    <a:pt x="2375" y="7308"/>
                    <a:pt x="5065" y="7308"/>
                  </a:cubicBezTo>
                  <a:cubicBezTo>
                    <a:pt x="8386" y="7308"/>
                    <a:pt x="12189" y="6920"/>
                    <a:pt x="12189" y="6920"/>
                  </a:cubicBezTo>
                  <a:cubicBezTo>
                    <a:pt x="12189" y="6920"/>
                    <a:pt x="11330" y="4898"/>
                    <a:pt x="10274" y="3001"/>
                  </a:cubicBezTo>
                  <a:cubicBezTo>
                    <a:pt x="9898" y="2286"/>
                    <a:pt x="9451" y="1588"/>
                    <a:pt x="8968" y="908"/>
                  </a:cubicBezTo>
                  <a:cubicBezTo>
                    <a:pt x="8461" y="228"/>
                    <a:pt x="7625" y="1"/>
                    <a:pt x="6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79;p55"/>
            <p:cNvSpPr/>
            <p:nvPr/>
          </p:nvSpPr>
          <p:spPr>
            <a:xfrm>
              <a:off x="1495154" y="2656264"/>
              <a:ext cx="78" cy="2886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1" y="1"/>
                  </a:moveTo>
                  <a:lnTo>
                    <a:pt x="1" y="37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1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80;p55"/>
            <p:cNvSpPr/>
            <p:nvPr/>
          </p:nvSpPr>
          <p:spPr>
            <a:xfrm>
              <a:off x="1569174" y="2374769"/>
              <a:ext cx="669999" cy="234156"/>
            </a:xfrm>
            <a:custGeom>
              <a:avLst/>
              <a:gdLst/>
              <a:ahLst/>
              <a:cxnLst/>
              <a:rect l="l" t="t" r="r" b="b"/>
              <a:pathLst>
                <a:path w="8590" h="3002" extrusionOk="0">
                  <a:moveTo>
                    <a:pt x="5053" y="1"/>
                  </a:moveTo>
                  <a:cubicBezTo>
                    <a:pt x="3277" y="1"/>
                    <a:pt x="1289" y="908"/>
                    <a:pt x="1289" y="908"/>
                  </a:cubicBezTo>
                  <a:cubicBezTo>
                    <a:pt x="1289" y="908"/>
                    <a:pt x="662" y="1784"/>
                    <a:pt x="0" y="2912"/>
                  </a:cubicBezTo>
                  <a:cubicBezTo>
                    <a:pt x="709" y="2618"/>
                    <a:pt x="1886" y="2374"/>
                    <a:pt x="3837" y="2374"/>
                  </a:cubicBezTo>
                  <a:cubicBezTo>
                    <a:pt x="3905" y="2374"/>
                    <a:pt x="3974" y="2374"/>
                    <a:pt x="4045" y="2375"/>
                  </a:cubicBezTo>
                  <a:cubicBezTo>
                    <a:pt x="5584" y="2375"/>
                    <a:pt x="7123" y="2590"/>
                    <a:pt x="8590" y="3001"/>
                  </a:cubicBezTo>
                  <a:cubicBezTo>
                    <a:pt x="8214" y="2286"/>
                    <a:pt x="7767" y="1588"/>
                    <a:pt x="7284" y="908"/>
                  </a:cubicBezTo>
                  <a:cubicBezTo>
                    <a:pt x="6777" y="228"/>
                    <a:pt x="5941" y="1"/>
                    <a:pt x="505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81;p55"/>
            <p:cNvSpPr/>
            <p:nvPr/>
          </p:nvSpPr>
          <p:spPr>
            <a:xfrm>
              <a:off x="1722675" y="1583636"/>
              <a:ext cx="376962" cy="219882"/>
            </a:xfrm>
            <a:custGeom>
              <a:avLst/>
              <a:gdLst/>
              <a:ahLst/>
              <a:cxnLst/>
              <a:rect l="l" t="t" r="r" b="b"/>
              <a:pathLst>
                <a:path w="4833" h="2819" extrusionOk="0">
                  <a:moveTo>
                    <a:pt x="2426" y="0"/>
                  </a:moveTo>
                  <a:cubicBezTo>
                    <a:pt x="1218" y="0"/>
                    <a:pt x="1" y="81"/>
                    <a:pt x="1" y="81"/>
                  </a:cubicBezTo>
                  <a:cubicBezTo>
                    <a:pt x="19" y="475"/>
                    <a:pt x="377" y="2819"/>
                    <a:pt x="2256" y="2819"/>
                  </a:cubicBezTo>
                  <a:cubicBezTo>
                    <a:pt x="4135" y="2819"/>
                    <a:pt x="4743" y="1029"/>
                    <a:pt x="4797" y="403"/>
                  </a:cubicBezTo>
                  <a:cubicBezTo>
                    <a:pt x="4832" y="81"/>
                    <a:pt x="3633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82;p55"/>
            <p:cNvSpPr/>
            <p:nvPr/>
          </p:nvSpPr>
          <p:spPr>
            <a:xfrm>
              <a:off x="1930696" y="1599703"/>
              <a:ext cx="7020" cy="8424"/>
            </a:xfrm>
            <a:custGeom>
              <a:avLst/>
              <a:gdLst/>
              <a:ahLst/>
              <a:cxnLst/>
              <a:rect l="l" t="t" r="r" b="b"/>
              <a:pathLst>
                <a:path w="90" h="108" extrusionOk="0">
                  <a:moveTo>
                    <a:pt x="90" y="108"/>
                  </a:moveTo>
                  <a:lnTo>
                    <a:pt x="54" y="72"/>
                  </a:lnTo>
                  <a:cubicBezTo>
                    <a:pt x="36" y="54"/>
                    <a:pt x="18" y="36"/>
                    <a:pt x="0" y="0"/>
                  </a:cubicBezTo>
                  <a:cubicBezTo>
                    <a:pt x="18" y="36"/>
                    <a:pt x="36" y="54"/>
                    <a:pt x="54" y="72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83;p55"/>
            <p:cNvSpPr/>
            <p:nvPr/>
          </p:nvSpPr>
          <p:spPr>
            <a:xfrm>
              <a:off x="1958619" y="1507588"/>
              <a:ext cx="2808" cy="4212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54"/>
                  </a:moveTo>
                  <a:cubicBezTo>
                    <a:pt x="18" y="36"/>
                    <a:pt x="18" y="18"/>
                    <a:pt x="36" y="0"/>
                  </a:cubicBezTo>
                  <a:cubicBezTo>
                    <a:pt x="18" y="18"/>
                    <a:pt x="18" y="36"/>
                    <a:pt x="0" y="54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84;p55"/>
            <p:cNvSpPr/>
            <p:nvPr/>
          </p:nvSpPr>
          <p:spPr>
            <a:xfrm>
              <a:off x="2018600" y="1528491"/>
              <a:ext cx="15444" cy="9828"/>
            </a:xfrm>
            <a:custGeom>
              <a:avLst/>
              <a:gdLst/>
              <a:ahLst/>
              <a:cxnLst/>
              <a:rect l="l" t="t" r="r" b="b"/>
              <a:pathLst>
                <a:path w="198" h="126" extrusionOk="0">
                  <a:moveTo>
                    <a:pt x="36" y="108"/>
                  </a:moveTo>
                  <a:lnTo>
                    <a:pt x="1" y="126"/>
                  </a:lnTo>
                  <a:lnTo>
                    <a:pt x="36" y="108"/>
                  </a:lnTo>
                  <a:cubicBezTo>
                    <a:pt x="90" y="72"/>
                    <a:pt x="144" y="36"/>
                    <a:pt x="197" y="1"/>
                  </a:cubicBezTo>
                  <a:cubicBezTo>
                    <a:pt x="144" y="36"/>
                    <a:pt x="90" y="72"/>
                    <a:pt x="36" y="108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85;p55"/>
            <p:cNvSpPr/>
            <p:nvPr/>
          </p:nvSpPr>
          <p:spPr>
            <a:xfrm>
              <a:off x="1964157" y="1679261"/>
              <a:ext cx="5694" cy="4212"/>
            </a:xfrm>
            <a:custGeom>
              <a:avLst/>
              <a:gdLst/>
              <a:ahLst/>
              <a:cxnLst/>
              <a:rect l="l" t="t" r="r" b="b"/>
              <a:pathLst>
                <a:path w="73" h="54" extrusionOk="0">
                  <a:moveTo>
                    <a:pt x="72" y="54"/>
                  </a:moveTo>
                  <a:lnTo>
                    <a:pt x="54" y="54"/>
                  </a:lnTo>
                  <a:lnTo>
                    <a:pt x="1" y="0"/>
                  </a:lnTo>
                  <a:lnTo>
                    <a:pt x="54" y="54"/>
                  </a:lnTo>
                  <a:cubicBezTo>
                    <a:pt x="54" y="54"/>
                    <a:pt x="54" y="54"/>
                    <a:pt x="72" y="54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86;p55"/>
            <p:cNvSpPr/>
            <p:nvPr/>
          </p:nvSpPr>
          <p:spPr>
            <a:xfrm>
              <a:off x="1945984" y="1610857"/>
              <a:ext cx="2886" cy="12636"/>
            </a:xfrm>
            <a:custGeom>
              <a:avLst/>
              <a:gdLst/>
              <a:ahLst/>
              <a:cxnLst/>
              <a:rect l="l" t="t" r="r" b="b"/>
              <a:pathLst>
                <a:path w="37" h="162" extrusionOk="0">
                  <a:moveTo>
                    <a:pt x="1" y="161"/>
                  </a:moveTo>
                  <a:cubicBezTo>
                    <a:pt x="19" y="126"/>
                    <a:pt x="37" y="72"/>
                    <a:pt x="37" y="36"/>
                  </a:cubicBezTo>
                  <a:cubicBezTo>
                    <a:pt x="37" y="18"/>
                    <a:pt x="37" y="0"/>
                    <a:pt x="37" y="0"/>
                  </a:cubicBezTo>
                  <a:cubicBezTo>
                    <a:pt x="37" y="0"/>
                    <a:pt x="37" y="18"/>
                    <a:pt x="37" y="36"/>
                  </a:cubicBezTo>
                  <a:cubicBezTo>
                    <a:pt x="37" y="72"/>
                    <a:pt x="19" y="126"/>
                    <a:pt x="1" y="16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87;p55"/>
            <p:cNvSpPr/>
            <p:nvPr/>
          </p:nvSpPr>
          <p:spPr>
            <a:xfrm>
              <a:off x="1941850" y="1603837"/>
              <a:ext cx="5616" cy="5694"/>
            </a:xfrm>
            <a:custGeom>
              <a:avLst/>
              <a:gdLst/>
              <a:ahLst/>
              <a:cxnLst/>
              <a:rect l="l" t="t" r="r" b="b"/>
              <a:pathLst>
                <a:path w="72" h="73" extrusionOk="0">
                  <a:moveTo>
                    <a:pt x="0" y="1"/>
                  </a:moveTo>
                  <a:cubicBezTo>
                    <a:pt x="36" y="19"/>
                    <a:pt x="54" y="37"/>
                    <a:pt x="72" y="72"/>
                  </a:cubicBezTo>
                  <a:cubicBezTo>
                    <a:pt x="54" y="37"/>
                    <a:pt x="36" y="19"/>
                    <a:pt x="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88;p55"/>
            <p:cNvSpPr/>
            <p:nvPr/>
          </p:nvSpPr>
          <p:spPr>
            <a:xfrm>
              <a:off x="1969773" y="1687607"/>
              <a:ext cx="1482" cy="2886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89;p55"/>
            <p:cNvSpPr/>
            <p:nvPr/>
          </p:nvSpPr>
          <p:spPr>
            <a:xfrm>
              <a:off x="1892945" y="1622011"/>
              <a:ext cx="8502" cy="2886"/>
            </a:xfrm>
            <a:custGeom>
              <a:avLst/>
              <a:gdLst/>
              <a:ahLst/>
              <a:cxnLst/>
              <a:rect l="l" t="t" r="r" b="b"/>
              <a:pathLst>
                <a:path w="109" h="37" extrusionOk="0">
                  <a:moveTo>
                    <a:pt x="55" y="18"/>
                  </a:moveTo>
                  <a:cubicBezTo>
                    <a:pt x="37" y="18"/>
                    <a:pt x="19" y="18"/>
                    <a:pt x="1" y="0"/>
                  </a:cubicBezTo>
                  <a:cubicBezTo>
                    <a:pt x="19" y="18"/>
                    <a:pt x="37" y="18"/>
                    <a:pt x="55" y="18"/>
                  </a:cubicBezTo>
                  <a:cubicBezTo>
                    <a:pt x="73" y="18"/>
                    <a:pt x="90" y="18"/>
                    <a:pt x="108" y="36"/>
                  </a:cubicBezTo>
                  <a:cubicBezTo>
                    <a:pt x="90" y="18"/>
                    <a:pt x="73" y="18"/>
                    <a:pt x="55" y="18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90;p55"/>
            <p:cNvSpPr/>
            <p:nvPr/>
          </p:nvSpPr>
          <p:spPr>
            <a:xfrm>
              <a:off x="1856676" y="1683395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91;p55"/>
            <p:cNvSpPr/>
            <p:nvPr/>
          </p:nvSpPr>
          <p:spPr>
            <a:xfrm>
              <a:off x="1865099" y="1507588"/>
              <a:ext cx="1404" cy="2808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36"/>
                  </a:moveTo>
                  <a:lnTo>
                    <a:pt x="18" y="36"/>
                  </a:lnTo>
                  <a:cubicBezTo>
                    <a:pt x="18" y="36"/>
                    <a:pt x="18" y="36"/>
                    <a:pt x="0" y="0"/>
                  </a:cubicBezTo>
                  <a:cubicBezTo>
                    <a:pt x="18" y="36"/>
                    <a:pt x="18" y="36"/>
                    <a:pt x="18" y="36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92;p55"/>
            <p:cNvSpPr/>
            <p:nvPr/>
          </p:nvSpPr>
          <p:spPr>
            <a:xfrm>
              <a:off x="1860888" y="1503376"/>
              <a:ext cx="2886" cy="4290"/>
            </a:xfrm>
            <a:custGeom>
              <a:avLst/>
              <a:gdLst/>
              <a:ahLst/>
              <a:cxnLst/>
              <a:rect l="l" t="t" r="r" b="b"/>
              <a:pathLst>
                <a:path w="37" h="55" extrusionOk="0">
                  <a:moveTo>
                    <a:pt x="18" y="0"/>
                  </a:moveTo>
                  <a:cubicBezTo>
                    <a:pt x="0" y="0"/>
                    <a:pt x="36" y="54"/>
                    <a:pt x="36" y="54"/>
                  </a:cubicBezTo>
                  <a:cubicBezTo>
                    <a:pt x="36" y="36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93;p55"/>
            <p:cNvSpPr/>
            <p:nvPr/>
          </p:nvSpPr>
          <p:spPr>
            <a:xfrm>
              <a:off x="1820406" y="1485202"/>
              <a:ext cx="22385" cy="5694"/>
            </a:xfrm>
            <a:custGeom>
              <a:avLst/>
              <a:gdLst/>
              <a:ahLst/>
              <a:cxnLst/>
              <a:rect l="l" t="t" r="r" b="b"/>
              <a:pathLst>
                <a:path w="287" h="73" extrusionOk="0">
                  <a:moveTo>
                    <a:pt x="54" y="1"/>
                  </a:moveTo>
                  <a:cubicBezTo>
                    <a:pt x="126" y="19"/>
                    <a:pt x="215" y="37"/>
                    <a:pt x="287" y="72"/>
                  </a:cubicBezTo>
                  <a:cubicBezTo>
                    <a:pt x="215" y="37"/>
                    <a:pt x="126" y="19"/>
                    <a:pt x="54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94;p55"/>
            <p:cNvSpPr/>
            <p:nvPr/>
          </p:nvSpPr>
          <p:spPr>
            <a:xfrm>
              <a:off x="1844118" y="1492222"/>
              <a:ext cx="2886" cy="1482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0"/>
                  </a:moveTo>
                  <a:lnTo>
                    <a:pt x="36" y="18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95;p55"/>
            <p:cNvSpPr/>
            <p:nvPr/>
          </p:nvSpPr>
          <p:spPr>
            <a:xfrm>
              <a:off x="1851138" y="1496356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96;p55"/>
            <p:cNvSpPr/>
            <p:nvPr/>
          </p:nvSpPr>
          <p:spPr>
            <a:xfrm>
              <a:off x="1858080" y="1500568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97;p55"/>
            <p:cNvSpPr/>
            <p:nvPr/>
          </p:nvSpPr>
          <p:spPr>
            <a:xfrm>
              <a:off x="1839906" y="1483798"/>
              <a:ext cx="1482" cy="78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98;p55"/>
            <p:cNvSpPr/>
            <p:nvPr/>
          </p:nvSpPr>
          <p:spPr>
            <a:xfrm>
              <a:off x="1788271" y="1483798"/>
              <a:ext cx="18251" cy="4290"/>
            </a:xfrm>
            <a:custGeom>
              <a:avLst/>
              <a:gdLst/>
              <a:ahLst/>
              <a:cxnLst/>
              <a:rect l="l" t="t" r="r" b="b"/>
              <a:pathLst>
                <a:path w="234" h="55" extrusionOk="0">
                  <a:moveTo>
                    <a:pt x="233" y="1"/>
                  </a:moveTo>
                  <a:lnTo>
                    <a:pt x="233" y="1"/>
                  </a:lnTo>
                  <a:cubicBezTo>
                    <a:pt x="162" y="1"/>
                    <a:pt x="72" y="19"/>
                    <a:pt x="1" y="55"/>
                  </a:cubicBezTo>
                  <a:cubicBezTo>
                    <a:pt x="72" y="19"/>
                    <a:pt x="162" y="1"/>
                    <a:pt x="23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99;p55"/>
            <p:cNvSpPr/>
            <p:nvPr/>
          </p:nvSpPr>
          <p:spPr>
            <a:xfrm>
              <a:off x="1757618" y="1499164"/>
              <a:ext cx="4212" cy="5694"/>
            </a:xfrm>
            <a:custGeom>
              <a:avLst/>
              <a:gdLst/>
              <a:ahLst/>
              <a:cxnLst/>
              <a:rect l="l" t="t" r="r" b="b"/>
              <a:pathLst>
                <a:path w="54" h="73" extrusionOk="0">
                  <a:moveTo>
                    <a:pt x="0" y="72"/>
                  </a:moveTo>
                  <a:cubicBezTo>
                    <a:pt x="18" y="54"/>
                    <a:pt x="36" y="19"/>
                    <a:pt x="54" y="1"/>
                  </a:cubicBezTo>
                  <a:cubicBezTo>
                    <a:pt x="36" y="19"/>
                    <a:pt x="18" y="54"/>
                    <a:pt x="0" y="72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00;p55"/>
            <p:cNvSpPr/>
            <p:nvPr/>
          </p:nvSpPr>
          <p:spPr>
            <a:xfrm>
              <a:off x="1853868" y="1684799"/>
              <a:ext cx="78" cy="4290"/>
            </a:xfrm>
            <a:custGeom>
              <a:avLst/>
              <a:gdLst/>
              <a:ahLst/>
              <a:cxnLst/>
              <a:rect l="l" t="t" r="r" b="b"/>
              <a:pathLst>
                <a:path w="1" h="55" extrusionOk="0">
                  <a:moveTo>
                    <a:pt x="1" y="54"/>
                  </a:moveTo>
                  <a:lnTo>
                    <a:pt x="1" y="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01;p55"/>
            <p:cNvSpPr/>
            <p:nvPr/>
          </p:nvSpPr>
          <p:spPr>
            <a:xfrm>
              <a:off x="1870637" y="1704377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02;p55"/>
            <p:cNvSpPr/>
            <p:nvPr/>
          </p:nvSpPr>
          <p:spPr>
            <a:xfrm>
              <a:off x="1955811" y="1454549"/>
              <a:ext cx="33539" cy="8424"/>
            </a:xfrm>
            <a:custGeom>
              <a:avLst/>
              <a:gdLst/>
              <a:ahLst/>
              <a:cxnLst/>
              <a:rect l="l" t="t" r="r" b="b"/>
              <a:pathLst>
                <a:path w="430" h="108" extrusionOk="0">
                  <a:moveTo>
                    <a:pt x="394" y="0"/>
                  </a:moveTo>
                  <a:lnTo>
                    <a:pt x="430" y="0"/>
                  </a:lnTo>
                  <a:lnTo>
                    <a:pt x="394" y="0"/>
                  </a:lnTo>
                  <a:cubicBezTo>
                    <a:pt x="287" y="18"/>
                    <a:pt x="197" y="54"/>
                    <a:pt x="126" y="72"/>
                  </a:cubicBezTo>
                  <a:lnTo>
                    <a:pt x="0" y="107"/>
                  </a:lnTo>
                  <a:lnTo>
                    <a:pt x="126" y="72"/>
                  </a:lnTo>
                  <a:cubicBezTo>
                    <a:pt x="197" y="54"/>
                    <a:pt x="287" y="18"/>
                    <a:pt x="394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03;p55"/>
            <p:cNvSpPr/>
            <p:nvPr/>
          </p:nvSpPr>
          <p:spPr>
            <a:xfrm>
              <a:off x="1886003" y="1603837"/>
              <a:ext cx="4290" cy="4290"/>
            </a:xfrm>
            <a:custGeom>
              <a:avLst/>
              <a:gdLst/>
              <a:ahLst/>
              <a:cxnLst/>
              <a:rect l="l" t="t" r="r" b="b"/>
              <a:pathLst>
                <a:path w="55" h="55" extrusionOk="0">
                  <a:moveTo>
                    <a:pt x="54" y="1"/>
                  </a:moveTo>
                  <a:cubicBezTo>
                    <a:pt x="36" y="19"/>
                    <a:pt x="18" y="37"/>
                    <a:pt x="1" y="55"/>
                  </a:cubicBezTo>
                  <a:cubicBezTo>
                    <a:pt x="18" y="37"/>
                    <a:pt x="36" y="19"/>
                    <a:pt x="5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304;p55"/>
            <p:cNvSpPr/>
            <p:nvPr/>
          </p:nvSpPr>
          <p:spPr>
            <a:xfrm>
              <a:off x="1883195" y="1610857"/>
              <a:ext cx="2886" cy="11232"/>
            </a:xfrm>
            <a:custGeom>
              <a:avLst/>
              <a:gdLst/>
              <a:ahLst/>
              <a:cxnLst/>
              <a:rect l="l" t="t" r="r" b="b"/>
              <a:pathLst>
                <a:path w="37" h="144" extrusionOk="0">
                  <a:moveTo>
                    <a:pt x="19" y="0"/>
                  </a:moveTo>
                  <a:cubicBezTo>
                    <a:pt x="1" y="0"/>
                    <a:pt x="1" y="18"/>
                    <a:pt x="19" y="36"/>
                  </a:cubicBezTo>
                  <a:cubicBezTo>
                    <a:pt x="1" y="72"/>
                    <a:pt x="19" y="108"/>
                    <a:pt x="37" y="143"/>
                  </a:cubicBezTo>
                  <a:cubicBezTo>
                    <a:pt x="19" y="108"/>
                    <a:pt x="1" y="72"/>
                    <a:pt x="19" y="36"/>
                  </a:cubicBezTo>
                  <a:cubicBezTo>
                    <a:pt x="1" y="18"/>
                    <a:pt x="1" y="0"/>
                    <a:pt x="1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305;p55"/>
            <p:cNvSpPr/>
            <p:nvPr/>
          </p:nvSpPr>
          <p:spPr>
            <a:xfrm>
              <a:off x="1886003" y="1608049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306;p55"/>
            <p:cNvSpPr/>
            <p:nvPr/>
          </p:nvSpPr>
          <p:spPr>
            <a:xfrm>
              <a:off x="1874849" y="1455875"/>
              <a:ext cx="2886" cy="8502"/>
            </a:xfrm>
            <a:custGeom>
              <a:avLst/>
              <a:gdLst/>
              <a:ahLst/>
              <a:cxnLst/>
              <a:rect l="l" t="t" r="r" b="b"/>
              <a:pathLst>
                <a:path w="37" h="109" extrusionOk="0">
                  <a:moveTo>
                    <a:pt x="0" y="108"/>
                  </a:moveTo>
                  <a:lnTo>
                    <a:pt x="0" y="108"/>
                  </a:lnTo>
                  <a:cubicBezTo>
                    <a:pt x="18" y="73"/>
                    <a:pt x="36" y="37"/>
                    <a:pt x="36" y="1"/>
                  </a:cubicBezTo>
                  <a:cubicBezTo>
                    <a:pt x="36" y="37"/>
                    <a:pt x="18" y="73"/>
                    <a:pt x="0" y="108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307;p55"/>
            <p:cNvSpPr/>
            <p:nvPr/>
          </p:nvSpPr>
          <p:spPr>
            <a:xfrm>
              <a:off x="1846926" y="1437780"/>
              <a:ext cx="2886" cy="78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308;p55"/>
            <p:cNvSpPr/>
            <p:nvPr/>
          </p:nvSpPr>
          <p:spPr>
            <a:xfrm>
              <a:off x="1761752" y="1440588"/>
              <a:ext cx="2886" cy="1404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9" y="0"/>
                  </a:moveTo>
                  <a:lnTo>
                    <a:pt x="1" y="18"/>
                  </a:lnTo>
                  <a:lnTo>
                    <a:pt x="19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309;p55"/>
            <p:cNvSpPr/>
            <p:nvPr/>
          </p:nvSpPr>
          <p:spPr>
            <a:xfrm>
              <a:off x="1516135" y="914725"/>
              <a:ext cx="199674" cy="110214"/>
            </a:xfrm>
            <a:custGeom>
              <a:avLst/>
              <a:gdLst/>
              <a:ahLst/>
              <a:cxnLst/>
              <a:rect l="l" t="t" r="r" b="b"/>
              <a:pathLst>
                <a:path w="2560" h="1413" extrusionOk="0">
                  <a:moveTo>
                    <a:pt x="857" y="0"/>
                  </a:moveTo>
                  <a:cubicBezTo>
                    <a:pt x="780" y="0"/>
                    <a:pt x="703" y="5"/>
                    <a:pt x="627" y="14"/>
                  </a:cubicBezTo>
                  <a:cubicBezTo>
                    <a:pt x="304" y="85"/>
                    <a:pt x="0" y="371"/>
                    <a:pt x="54" y="694"/>
                  </a:cubicBezTo>
                  <a:lnTo>
                    <a:pt x="54" y="1356"/>
                  </a:lnTo>
                  <a:cubicBezTo>
                    <a:pt x="218" y="1394"/>
                    <a:pt x="384" y="1412"/>
                    <a:pt x="548" y="1412"/>
                  </a:cubicBezTo>
                  <a:cubicBezTo>
                    <a:pt x="1386" y="1412"/>
                    <a:pt x="2185" y="932"/>
                    <a:pt x="2559" y="139"/>
                  </a:cubicBezTo>
                  <a:lnTo>
                    <a:pt x="2559" y="139"/>
                  </a:lnTo>
                  <a:cubicBezTo>
                    <a:pt x="2412" y="188"/>
                    <a:pt x="2260" y="211"/>
                    <a:pt x="2110" y="211"/>
                  </a:cubicBezTo>
                  <a:cubicBezTo>
                    <a:pt x="1933" y="211"/>
                    <a:pt x="1758" y="179"/>
                    <a:pt x="1593" y="121"/>
                  </a:cubicBezTo>
                  <a:lnTo>
                    <a:pt x="1539" y="121"/>
                  </a:lnTo>
                  <a:cubicBezTo>
                    <a:pt x="1325" y="40"/>
                    <a:pt x="1090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310;p55"/>
            <p:cNvSpPr/>
            <p:nvPr/>
          </p:nvSpPr>
          <p:spPr>
            <a:xfrm>
              <a:off x="1255075" y="972912"/>
              <a:ext cx="297404" cy="185796"/>
            </a:xfrm>
            <a:custGeom>
              <a:avLst/>
              <a:gdLst/>
              <a:ahLst/>
              <a:cxnLst/>
              <a:rect l="l" t="t" r="r" b="b"/>
              <a:pathLst>
                <a:path w="3813" h="2382" extrusionOk="0">
                  <a:moveTo>
                    <a:pt x="3445" y="1"/>
                  </a:moveTo>
                  <a:cubicBezTo>
                    <a:pt x="3394" y="1"/>
                    <a:pt x="3343" y="12"/>
                    <a:pt x="3294" y="37"/>
                  </a:cubicBezTo>
                  <a:lnTo>
                    <a:pt x="1" y="1809"/>
                  </a:lnTo>
                  <a:lnTo>
                    <a:pt x="574" y="2381"/>
                  </a:lnTo>
                  <a:lnTo>
                    <a:pt x="3687" y="502"/>
                  </a:lnTo>
                  <a:cubicBezTo>
                    <a:pt x="3795" y="413"/>
                    <a:pt x="3813" y="234"/>
                    <a:pt x="3723" y="127"/>
                  </a:cubicBezTo>
                  <a:cubicBezTo>
                    <a:pt x="3641" y="44"/>
                    <a:pt x="3543" y="1"/>
                    <a:pt x="3445" y="1"/>
                  </a:cubicBezTo>
                  <a:close/>
                </a:path>
              </a:pathLst>
            </a:custGeom>
            <a:solidFill>
              <a:srgbClr val="4A2D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311;p55"/>
            <p:cNvSpPr/>
            <p:nvPr/>
          </p:nvSpPr>
          <p:spPr>
            <a:xfrm>
              <a:off x="1944658" y="2804226"/>
              <a:ext cx="878018" cy="1750476"/>
            </a:xfrm>
            <a:custGeom>
              <a:avLst/>
              <a:gdLst/>
              <a:ahLst/>
              <a:cxnLst/>
              <a:rect l="l" t="t" r="r" b="b"/>
              <a:pathLst>
                <a:path w="11257" h="22442" extrusionOk="0">
                  <a:moveTo>
                    <a:pt x="5082" y="1"/>
                  </a:moveTo>
                  <a:lnTo>
                    <a:pt x="0" y="3311"/>
                  </a:lnTo>
                  <a:cubicBezTo>
                    <a:pt x="286" y="4134"/>
                    <a:pt x="591" y="4958"/>
                    <a:pt x="931" y="5763"/>
                  </a:cubicBezTo>
                  <a:cubicBezTo>
                    <a:pt x="1271" y="6514"/>
                    <a:pt x="1629" y="7266"/>
                    <a:pt x="2022" y="8000"/>
                  </a:cubicBezTo>
                  <a:cubicBezTo>
                    <a:pt x="2649" y="9181"/>
                    <a:pt x="3346" y="10326"/>
                    <a:pt x="4134" y="11418"/>
                  </a:cubicBezTo>
                  <a:cubicBezTo>
                    <a:pt x="4760" y="12277"/>
                    <a:pt x="5458" y="13171"/>
                    <a:pt x="5619" y="14227"/>
                  </a:cubicBezTo>
                  <a:cubicBezTo>
                    <a:pt x="5709" y="14800"/>
                    <a:pt x="5637" y="15373"/>
                    <a:pt x="5709" y="15945"/>
                  </a:cubicBezTo>
                  <a:cubicBezTo>
                    <a:pt x="5870" y="16983"/>
                    <a:pt x="6514" y="17878"/>
                    <a:pt x="7140" y="18737"/>
                  </a:cubicBezTo>
                  <a:lnTo>
                    <a:pt x="9377" y="21725"/>
                  </a:lnTo>
                  <a:lnTo>
                    <a:pt x="11256" y="22441"/>
                  </a:lnTo>
                  <a:cubicBezTo>
                    <a:pt x="10415" y="20240"/>
                    <a:pt x="9878" y="17932"/>
                    <a:pt x="9663" y="15587"/>
                  </a:cubicBezTo>
                  <a:cubicBezTo>
                    <a:pt x="9574" y="14621"/>
                    <a:pt x="9538" y="13601"/>
                    <a:pt x="9198" y="12706"/>
                  </a:cubicBezTo>
                  <a:cubicBezTo>
                    <a:pt x="8858" y="11811"/>
                    <a:pt x="8250" y="11042"/>
                    <a:pt x="7820" y="10183"/>
                  </a:cubicBezTo>
                  <a:cubicBezTo>
                    <a:pt x="7391" y="9288"/>
                    <a:pt x="7087" y="8340"/>
                    <a:pt x="6890" y="7356"/>
                  </a:cubicBezTo>
                  <a:lnTo>
                    <a:pt x="6586" y="6157"/>
                  </a:lnTo>
                  <a:cubicBezTo>
                    <a:pt x="6407" y="5423"/>
                    <a:pt x="6228" y="4689"/>
                    <a:pt x="6049" y="3955"/>
                  </a:cubicBezTo>
                  <a:cubicBezTo>
                    <a:pt x="5727" y="2631"/>
                    <a:pt x="5404" y="1325"/>
                    <a:pt x="5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312;p55"/>
            <p:cNvSpPr/>
            <p:nvPr/>
          </p:nvSpPr>
          <p:spPr>
            <a:xfrm>
              <a:off x="1419807" y="2756803"/>
              <a:ext cx="506750" cy="1924572"/>
            </a:xfrm>
            <a:custGeom>
              <a:avLst/>
              <a:gdLst/>
              <a:ahLst/>
              <a:cxnLst/>
              <a:rect l="l" t="t" r="r" b="b"/>
              <a:pathLst>
                <a:path w="6497" h="24674" extrusionOk="0">
                  <a:moveTo>
                    <a:pt x="1217" y="0"/>
                  </a:moveTo>
                  <a:cubicBezTo>
                    <a:pt x="573" y="501"/>
                    <a:pt x="323" y="1360"/>
                    <a:pt x="197" y="2165"/>
                  </a:cubicBezTo>
                  <a:cubicBezTo>
                    <a:pt x="36" y="3275"/>
                    <a:pt x="1" y="4384"/>
                    <a:pt x="126" y="5494"/>
                  </a:cubicBezTo>
                  <a:cubicBezTo>
                    <a:pt x="179" y="6067"/>
                    <a:pt x="287" y="6621"/>
                    <a:pt x="412" y="7176"/>
                  </a:cubicBezTo>
                  <a:cubicBezTo>
                    <a:pt x="609" y="7946"/>
                    <a:pt x="859" y="8679"/>
                    <a:pt x="1164" y="9395"/>
                  </a:cubicBezTo>
                  <a:cubicBezTo>
                    <a:pt x="1468" y="9950"/>
                    <a:pt x="1701" y="10540"/>
                    <a:pt x="1880" y="11149"/>
                  </a:cubicBezTo>
                  <a:cubicBezTo>
                    <a:pt x="2166" y="12366"/>
                    <a:pt x="1808" y="13636"/>
                    <a:pt x="1647" y="14889"/>
                  </a:cubicBezTo>
                  <a:cubicBezTo>
                    <a:pt x="1361" y="17484"/>
                    <a:pt x="2005" y="20096"/>
                    <a:pt x="3490" y="22244"/>
                  </a:cubicBezTo>
                  <a:lnTo>
                    <a:pt x="2631" y="24499"/>
                  </a:lnTo>
                  <a:cubicBezTo>
                    <a:pt x="2786" y="24620"/>
                    <a:pt x="2967" y="24673"/>
                    <a:pt x="3154" y="24673"/>
                  </a:cubicBezTo>
                  <a:cubicBezTo>
                    <a:pt x="3573" y="24673"/>
                    <a:pt x="4019" y="24405"/>
                    <a:pt x="4242" y="24033"/>
                  </a:cubicBezTo>
                  <a:cubicBezTo>
                    <a:pt x="4582" y="23514"/>
                    <a:pt x="4600" y="22834"/>
                    <a:pt x="4600" y="22208"/>
                  </a:cubicBezTo>
                  <a:cubicBezTo>
                    <a:pt x="4707" y="21635"/>
                    <a:pt x="4796" y="21081"/>
                    <a:pt x="4886" y="20562"/>
                  </a:cubicBezTo>
                  <a:cubicBezTo>
                    <a:pt x="5763" y="15014"/>
                    <a:pt x="5226" y="12097"/>
                    <a:pt x="5727" y="8339"/>
                  </a:cubicBezTo>
                  <a:cubicBezTo>
                    <a:pt x="5799" y="7677"/>
                    <a:pt x="5924" y="6997"/>
                    <a:pt x="6085" y="6263"/>
                  </a:cubicBezTo>
                  <a:cubicBezTo>
                    <a:pt x="6156" y="5941"/>
                    <a:pt x="6246" y="5601"/>
                    <a:pt x="6335" y="5261"/>
                  </a:cubicBezTo>
                  <a:cubicBezTo>
                    <a:pt x="6389" y="5065"/>
                    <a:pt x="6443" y="4886"/>
                    <a:pt x="6496" y="4689"/>
                  </a:cubicBezTo>
                  <a:lnTo>
                    <a:pt x="12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313;p55"/>
            <p:cNvSpPr/>
            <p:nvPr/>
          </p:nvSpPr>
          <p:spPr>
            <a:xfrm>
              <a:off x="1016400" y="1228433"/>
              <a:ext cx="831999" cy="1056666"/>
            </a:xfrm>
            <a:custGeom>
              <a:avLst/>
              <a:gdLst/>
              <a:ahLst/>
              <a:cxnLst/>
              <a:rect l="l" t="t" r="r" b="b"/>
              <a:pathLst>
                <a:path w="10667" h="13547" extrusionOk="0">
                  <a:moveTo>
                    <a:pt x="2667" y="0"/>
                  </a:moveTo>
                  <a:lnTo>
                    <a:pt x="1808" y="1163"/>
                  </a:lnTo>
                  <a:cubicBezTo>
                    <a:pt x="359" y="3167"/>
                    <a:pt x="1" y="5762"/>
                    <a:pt x="860" y="8089"/>
                  </a:cubicBezTo>
                  <a:cubicBezTo>
                    <a:pt x="1719" y="10361"/>
                    <a:pt x="3401" y="12688"/>
                    <a:pt x="7481" y="13547"/>
                  </a:cubicBezTo>
                  <a:lnTo>
                    <a:pt x="7320" y="13028"/>
                  </a:lnTo>
                  <a:cubicBezTo>
                    <a:pt x="7320" y="13028"/>
                    <a:pt x="10666" y="9449"/>
                    <a:pt x="10613" y="9252"/>
                  </a:cubicBezTo>
                  <a:cubicBezTo>
                    <a:pt x="8984" y="9252"/>
                    <a:pt x="7392" y="8912"/>
                    <a:pt x="5924" y="8232"/>
                  </a:cubicBezTo>
                  <a:cubicBezTo>
                    <a:pt x="5155" y="7910"/>
                    <a:pt x="4457" y="7462"/>
                    <a:pt x="3848" y="6908"/>
                  </a:cubicBezTo>
                  <a:cubicBezTo>
                    <a:pt x="3025" y="6049"/>
                    <a:pt x="2560" y="4921"/>
                    <a:pt x="2560" y="3740"/>
                  </a:cubicBezTo>
                  <a:cubicBezTo>
                    <a:pt x="2578" y="2559"/>
                    <a:pt x="2989" y="1432"/>
                    <a:pt x="3759" y="519"/>
                  </a:cubicBezTo>
                  <a:lnTo>
                    <a:pt x="26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314;p55"/>
            <p:cNvSpPr/>
            <p:nvPr/>
          </p:nvSpPr>
          <p:spPr>
            <a:xfrm>
              <a:off x="1192286" y="1038664"/>
              <a:ext cx="234538" cy="247026"/>
            </a:xfrm>
            <a:custGeom>
              <a:avLst/>
              <a:gdLst/>
              <a:ahLst/>
              <a:cxnLst/>
              <a:rect l="l" t="t" r="r" b="b"/>
              <a:pathLst>
                <a:path w="3007" h="3167" extrusionOk="0">
                  <a:moveTo>
                    <a:pt x="1954" y="1"/>
                  </a:moveTo>
                  <a:cubicBezTo>
                    <a:pt x="1902" y="1"/>
                    <a:pt x="1851" y="12"/>
                    <a:pt x="1808" y="35"/>
                  </a:cubicBezTo>
                  <a:cubicBezTo>
                    <a:pt x="1593" y="142"/>
                    <a:pt x="1486" y="375"/>
                    <a:pt x="1289" y="500"/>
                  </a:cubicBezTo>
                  <a:cubicBezTo>
                    <a:pt x="1217" y="339"/>
                    <a:pt x="1504" y="71"/>
                    <a:pt x="1092" y="17"/>
                  </a:cubicBezTo>
                  <a:cubicBezTo>
                    <a:pt x="1088" y="17"/>
                    <a:pt x="1085" y="17"/>
                    <a:pt x="1081" y="17"/>
                  </a:cubicBezTo>
                  <a:cubicBezTo>
                    <a:pt x="671" y="17"/>
                    <a:pt x="142" y="1906"/>
                    <a:pt x="1" y="2934"/>
                  </a:cubicBezTo>
                  <a:lnTo>
                    <a:pt x="1307" y="3167"/>
                  </a:lnTo>
                  <a:lnTo>
                    <a:pt x="1790" y="2791"/>
                  </a:lnTo>
                  <a:cubicBezTo>
                    <a:pt x="2184" y="2505"/>
                    <a:pt x="2542" y="2183"/>
                    <a:pt x="2900" y="1860"/>
                  </a:cubicBezTo>
                  <a:cubicBezTo>
                    <a:pt x="2953" y="1825"/>
                    <a:pt x="2971" y="1789"/>
                    <a:pt x="2989" y="1735"/>
                  </a:cubicBezTo>
                  <a:cubicBezTo>
                    <a:pt x="3007" y="1664"/>
                    <a:pt x="2971" y="1592"/>
                    <a:pt x="2935" y="1538"/>
                  </a:cubicBezTo>
                  <a:cubicBezTo>
                    <a:pt x="2685" y="1145"/>
                    <a:pt x="2631" y="679"/>
                    <a:pt x="2774" y="250"/>
                  </a:cubicBezTo>
                  <a:lnTo>
                    <a:pt x="2774" y="250"/>
                  </a:lnTo>
                  <a:cubicBezTo>
                    <a:pt x="2420" y="481"/>
                    <a:pt x="2185" y="831"/>
                    <a:pt x="2081" y="1221"/>
                  </a:cubicBezTo>
                  <a:lnTo>
                    <a:pt x="2081" y="1221"/>
                  </a:lnTo>
                  <a:lnTo>
                    <a:pt x="2273" y="304"/>
                  </a:lnTo>
                  <a:cubicBezTo>
                    <a:pt x="2343" y="136"/>
                    <a:pt x="2140" y="1"/>
                    <a:pt x="19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315;p55"/>
            <p:cNvSpPr/>
            <p:nvPr/>
          </p:nvSpPr>
          <p:spPr>
            <a:xfrm>
              <a:off x="1602635" y="1688855"/>
              <a:ext cx="633808" cy="621348"/>
            </a:xfrm>
            <a:custGeom>
              <a:avLst/>
              <a:gdLst/>
              <a:ahLst/>
              <a:cxnLst/>
              <a:rect l="l" t="t" r="r" b="b"/>
              <a:pathLst>
                <a:path w="8126" h="7966" extrusionOk="0">
                  <a:moveTo>
                    <a:pt x="4308" y="1"/>
                  </a:moveTo>
                  <a:cubicBezTo>
                    <a:pt x="4237" y="1"/>
                    <a:pt x="4178" y="33"/>
                    <a:pt x="4152" y="38"/>
                  </a:cubicBezTo>
                  <a:cubicBezTo>
                    <a:pt x="4081" y="74"/>
                    <a:pt x="2900" y="271"/>
                    <a:pt x="2900" y="271"/>
                  </a:cubicBezTo>
                  <a:lnTo>
                    <a:pt x="2739" y="1452"/>
                  </a:lnTo>
                  <a:cubicBezTo>
                    <a:pt x="2524" y="2418"/>
                    <a:pt x="1683" y="3134"/>
                    <a:pt x="699" y="3170"/>
                  </a:cubicBezTo>
                  <a:lnTo>
                    <a:pt x="1" y="5049"/>
                  </a:lnTo>
                  <a:cubicBezTo>
                    <a:pt x="1" y="5049"/>
                    <a:pt x="3043" y="7966"/>
                    <a:pt x="3132" y="7966"/>
                  </a:cubicBezTo>
                  <a:cubicBezTo>
                    <a:pt x="3204" y="7966"/>
                    <a:pt x="4868" y="6785"/>
                    <a:pt x="4868" y="6785"/>
                  </a:cubicBezTo>
                  <a:cubicBezTo>
                    <a:pt x="4868" y="6785"/>
                    <a:pt x="8125" y="3671"/>
                    <a:pt x="6873" y="3313"/>
                  </a:cubicBezTo>
                  <a:cubicBezTo>
                    <a:pt x="5620" y="2955"/>
                    <a:pt x="4725" y="1953"/>
                    <a:pt x="4725" y="1452"/>
                  </a:cubicBezTo>
                  <a:cubicBezTo>
                    <a:pt x="4725" y="194"/>
                    <a:pt x="4482" y="1"/>
                    <a:pt x="4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316;p55"/>
            <p:cNvSpPr/>
            <p:nvPr/>
          </p:nvSpPr>
          <p:spPr>
            <a:xfrm>
              <a:off x="2015792" y="1888608"/>
              <a:ext cx="714769" cy="576576"/>
            </a:xfrm>
            <a:custGeom>
              <a:avLst/>
              <a:gdLst/>
              <a:ahLst/>
              <a:cxnLst/>
              <a:rect l="l" t="t" r="r" b="b"/>
              <a:pathLst>
                <a:path w="9164" h="7392" extrusionOk="0">
                  <a:moveTo>
                    <a:pt x="1" y="0"/>
                  </a:moveTo>
                  <a:lnTo>
                    <a:pt x="9163" y="7391"/>
                  </a:lnTo>
                  <a:cubicBezTo>
                    <a:pt x="7910" y="4492"/>
                    <a:pt x="5548" y="2202"/>
                    <a:pt x="2596" y="1056"/>
                  </a:cubicBezTo>
                  <a:cubicBezTo>
                    <a:pt x="1719" y="716"/>
                    <a:pt x="806" y="48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317;p55"/>
            <p:cNvSpPr/>
            <p:nvPr/>
          </p:nvSpPr>
          <p:spPr>
            <a:xfrm>
              <a:off x="2056273" y="1997493"/>
              <a:ext cx="689576" cy="590460"/>
            </a:xfrm>
            <a:custGeom>
              <a:avLst/>
              <a:gdLst/>
              <a:ahLst/>
              <a:cxnLst/>
              <a:rect l="l" t="t" r="r" b="b"/>
              <a:pathLst>
                <a:path w="8841" h="7570" extrusionOk="0">
                  <a:moveTo>
                    <a:pt x="1361" y="0"/>
                  </a:moveTo>
                  <a:lnTo>
                    <a:pt x="1" y="1790"/>
                  </a:lnTo>
                  <a:lnTo>
                    <a:pt x="1790" y="4510"/>
                  </a:lnTo>
                  <a:cubicBezTo>
                    <a:pt x="2971" y="5512"/>
                    <a:pt x="4260" y="6371"/>
                    <a:pt x="5656" y="7069"/>
                  </a:cubicBezTo>
                  <a:cubicBezTo>
                    <a:pt x="6168" y="7333"/>
                    <a:pt x="6733" y="7569"/>
                    <a:pt x="7295" y="7569"/>
                  </a:cubicBezTo>
                  <a:cubicBezTo>
                    <a:pt x="7381" y="7569"/>
                    <a:pt x="7467" y="7564"/>
                    <a:pt x="7552" y="7552"/>
                  </a:cubicBezTo>
                  <a:cubicBezTo>
                    <a:pt x="8215" y="7463"/>
                    <a:pt x="8841" y="6836"/>
                    <a:pt x="8716" y="6192"/>
                  </a:cubicBezTo>
                  <a:cubicBezTo>
                    <a:pt x="8716" y="6192"/>
                    <a:pt x="8161" y="5029"/>
                    <a:pt x="8089" y="4993"/>
                  </a:cubicBezTo>
                  <a:cubicBezTo>
                    <a:pt x="8018" y="4957"/>
                    <a:pt x="5960" y="2935"/>
                    <a:pt x="5960" y="2935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318;p55"/>
            <p:cNvSpPr/>
            <p:nvPr/>
          </p:nvSpPr>
          <p:spPr>
            <a:xfrm>
              <a:off x="2476450" y="1799690"/>
              <a:ext cx="478827" cy="271596"/>
            </a:xfrm>
            <a:custGeom>
              <a:avLst/>
              <a:gdLst/>
              <a:ahLst/>
              <a:cxnLst/>
              <a:rect l="l" t="t" r="r" b="b"/>
              <a:pathLst>
                <a:path w="6139" h="3482" extrusionOk="0">
                  <a:moveTo>
                    <a:pt x="3658" y="0"/>
                  </a:moveTo>
                  <a:cubicBezTo>
                    <a:pt x="3566" y="0"/>
                    <a:pt x="3474" y="4"/>
                    <a:pt x="3382" y="13"/>
                  </a:cubicBezTo>
                  <a:cubicBezTo>
                    <a:pt x="2416" y="85"/>
                    <a:pt x="1539" y="568"/>
                    <a:pt x="770" y="1123"/>
                  </a:cubicBezTo>
                  <a:cubicBezTo>
                    <a:pt x="394" y="1409"/>
                    <a:pt x="0" y="1803"/>
                    <a:pt x="90" y="2250"/>
                  </a:cubicBezTo>
                  <a:cubicBezTo>
                    <a:pt x="215" y="2608"/>
                    <a:pt x="555" y="2840"/>
                    <a:pt x="931" y="2840"/>
                  </a:cubicBezTo>
                  <a:cubicBezTo>
                    <a:pt x="1307" y="2823"/>
                    <a:pt x="1664" y="2715"/>
                    <a:pt x="1987" y="2554"/>
                  </a:cubicBezTo>
                  <a:cubicBezTo>
                    <a:pt x="2002" y="2544"/>
                    <a:pt x="2018" y="2540"/>
                    <a:pt x="2033" y="2540"/>
                  </a:cubicBezTo>
                  <a:cubicBezTo>
                    <a:pt x="2127" y="2540"/>
                    <a:pt x="2219" y="2697"/>
                    <a:pt x="2219" y="2697"/>
                  </a:cubicBezTo>
                  <a:cubicBezTo>
                    <a:pt x="2692" y="3214"/>
                    <a:pt x="3348" y="3481"/>
                    <a:pt x="4011" y="3481"/>
                  </a:cubicBezTo>
                  <a:cubicBezTo>
                    <a:pt x="4427" y="3481"/>
                    <a:pt x="4846" y="3376"/>
                    <a:pt x="5226" y="3163"/>
                  </a:cubicBezTo>
                  <a:cubicBezTo>
                    <a:pt x="5745" y="2840"/>
                    <a:pt x="6138" y="2286"/>
                    <a:pt x="6067" y="1695"/>
                  </a:cubicBezTo>
                  <a:cubicBezTo>
                    <a:pt x="6031" y="1480"/>
                    <a:pt x="5959" y="1301"/>
                    <a:pt x="5852" y="1123"/>
                  </a:cubicBezTo>
                  <a:cubicBezTo>
                    <a:pt x="5415" y="379"/>
                    <a:pt x="4526" y="0"/>
                    <a:pt x="36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319;p55"/>
            <p:cNvSpPr/>
            <p:nvPr/>
          </p:nvSpPr>
          <p:spPr>
            <a:xfrm>
              <a:off x="2582528" y="1920197"/>
              <a:ext cx="71212" cy="68952"/>
            </a:xfrm>
            <a:custGeom>
              <a:avLst/>
              <a:gdLst/>
              <a:ahLst/>
              <a:cxnLst/>
              <a:rect l="l" t="t" r="r" b="b"/>
              <a:pathLst>
                <a:path w="913" h="884" extrusionOk="0">
                  <a:moveTo>
                    <a:pt x="701" y="0"/>
                  </a:moveTo>
                  <a:cubicBezTo>
                    <a:pt x="547" y="0"/>
                    <a:pt x="396" y="64"/>
                    <a:pt x="287" y="186"/>
                  </a:cubicBezTo>
                  <a:lnTo>
                    <a:pt x="0" y="293"/>
                  </a:lnTo>
                  <a:lnTo>
                    <a:pt x="0" y="884"/>
                  </a:lnTo>
                  <a:lnTo>
                    <a:pt x="108" y="866"/>
                  </a:lnTo>
                  <a:cubicBezTo>
                    <a:pt x="501" y="777"/>
                    <a:pt x="823" y="454"/>
                    <a:pt x="913" y="43"/>
                  </a:cubicBezTo>
                  <a:cubicBezTo>
                    <a:pt x="844" y="14"/>
                    <a:pt x="772" y="0"/>
                    <a:pt x="701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320;p55"/>
            <p:cNvSpPr/>
            <p:nvPr/>
          </p:nvSpPr>
          <p:spPr>
            <a:xfrm>
              <a:off x="1548192" y="1901166"/>
              <a:ext cx="725923" cy="647712"/>
            </a:xfrm>
            <a:custGeom>
              <a:avLst/>
              <a:gdLst/>
              <a:ahLst/>
              <a:cxnLst/>
              <a:rect l="l" t="t" r="r" b="b"/>
              <a:pathLst>
                <a:path w="9307" h="8304" extrusionOk="0">
                  <a:moveTo>
                    <a:pt x="1" y="0"/>
                  </a:moveTo>
                  <a:lnTo>
                    <a:pt x="752" y="5011"/>
                  </a:lnTo>
                  <a:lnTo>
                    <a:pt x="55" y="8304"/>
                  </a:lnTo>
                  <a:cubicBezTo>
                    <a:pt x="927" y="8146"/>
                    <a:pt x="1799" y="8095"/>
                    <a:pt x="2680" y="8095"/>
                  </a:cubicBezTo>
                  <a:cubicBezTo>
                    <a:pt x="4311" y="8095"/>
                    <a:pt x="5973" y="8271"/>
                    <a:pt x="7718" y="8271"/>
                  </a:cubicBezTo>
                  <a:cubicBezTo>
                    <a:pt x="8240" y="8271"/>
                    <a:pt x="8769" y="8255"/>
                    <a:pt x="9306" y="8214"/>
                  </a:cubicBezTo>
                  <a:cubicBezTo>
                    <a:pt x="8608" y="7499"/>
                    <a:pt x="8429" y="5781"/>
                    <a:pt x="8304" y="5745"/>
                  </a:cubicBezTo>
                  <a:cubicBezTo>
                    <a:pt x="8179" y="5709"/>
                    <a:pt x="9020" y="1038"/>
                    <a:pt x="9020" y="1038"/>
                  </a:cubicBezTo>
                  <a:cubicBezTo>
                    <a:pt x="9020" y="1038"/>
                    <a:pt x="6820" y="171"/>
                    <a:pt x="6558" y="171"/>
                  </a:cubicBezTo>
                  <a:cubicBezTo>
                    <a:pt x="6543" y="171"/>
                    <a:pt x="6534" y="174"/>
                    <a:pt x="6533" y="179"/>
                  </a:cubicBezTo>
                  <a:cubicBezTo>
                    <a:pt x="6448" y="489"/>
                    <a:pt x="5688" y="621"/>
                    <a:pt x="4859" y="621"/>
                  </a:cubicBezTo>
                  <a:cubicBezTo>
                    <a:pt x="3768" y="621"/>
                    <a:pt x="2555" y="392"/>
                    <a:pt x="2596" y="36"/>
                  </a:cubicBezTo>
                  <a:lnTo>
                    <a:pt x="2596" y="36"/>
                  </a:lnTo>
                  <a:cubicBezTo>
                    <a:pt x="2187" y="184"/>
                    <a:pt x="1757" y="260"/>
                    <a:pt x="1328" y="260"/>
                  </a:cubicBezTo>
                  <a:cubicBezTo>
                    <a:pt x="875" y="260"/>
                    <a:pt x="424" y="17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321;p55"/>
            <p:cNvSpPr/>
            <p:nvPr/>
          </p:nvSpPr>
          <p:spPr>
            <a:xfrm>
              <a:off x="1491020" y="1862089"/>
              <a:ext cx="115904" cy="434148"/>
            </a:xfrm>
            <a:custGeom>
              <a:avLst/>
              <a:gdLst/>
              <a:ahLst/>
              <a:cxnLst/>
              <a:rect l="l" t="t" r="r" b="b"/>
              <a:pathLst>
                <a:path w="1486" h="5566" extrusionOk="0">
                  <a:moveTo>
                    <a:pt x="0" y="0"/>
                  </a:moveTo>
                  <a:lnTo>
                    <a:pt x="1110" y="5566"/>
                  </a:lnTo>
                  <a:lnTo>
                    <a:pt x="1485" y="5512"/>
                  </a:lnTo>
                  <a:lnTo>
                    <a:pt x="1432" y="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322;p55"/>
            <p:cNvSpPr/>
            <p:nvPr/>
          </p:nvSpPr>
          <p:spPr>
            <a:xfrm>
              <a:off x="2177717" y="1949992"/>
              <a:ext cx="111770" cy="400686"/>
            </a:xfrm>
            <a:custGeom>
              <a:avLst/>
              <a:gdLst/>
              <a:ahLst/>
              <a:cxnLst/>
              <a:rect l="l" t="t" r="r" b="b"/>
              <a:pathLst>
                <a:path w="1433" h="5137" extrusionOk="0">
                  <a:moveTo>
                    <a:pt x="482" y="1"/>
                  </a:moveTo>
                  <a:cubicBezTo>
                    <a:pt x="356" y="1"/>
                    <a:pt x="1" y="4832"/>
                    <a:pt x="1" y="4832"/>
                  </a:cubicBezTo>
                  <a:lnTo>
                    <a:pt x="180" y="5137"/>
                  </a:lnTo>
                  <a:lnTo>
                    <a:pt x="1432" y="520"/>
                  </a:lnTo>
                  <a:cubicBezTo>
                    <a:pt x="1432" y="520"/>
                    <a:pt x="591" y="19"/>
                    <a:pt x="484" y="1"/>
                  </a:cubicBezTo>
                  <a:cubicBezTo>
                    <a:pt x="483" y="1"/>
                    <a:pt x="483" y="1"/>
                    <a:pt x="4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323;p55"/>
            <p:cNvSpPr/>
            <p:nvPr/>
          </p:nvSpPr>
          <p:spPr>
            <a:xfrm>
              <a:off x="1683597" y="1261426"/>
              <a:ext cx="455115" cy="560274"/>
            </a:xfrm>
            <a:custGeom>
              <a:avLst/>
              <a:gdLst/>
              <a:ahLst/>
              <a:cxnLst/>
              <a:rect l="l" t="t" r="r" b="b"/>
              <a:pathLst>
                <a:path w="5835" h="7183" extrusionOk="0">
                  <a:moveTo>
                    <a:pt x="2672" y="0"/>
                  </a:moveTo>
                  <a:cubicBezTo>
                    <a:pt x="2315" y="0"/>
                    <a:pt x="1958" y="55"/>
                    <a:pt x="1611" y="168"/>
                  </a:cubicBezTo>
                  <a:cubicBezTo>
                    <a:pt x="842" y="418"/>
                    <a:pt x="251" y="1044"/>
                    <a:pt x="54" y="1832"/>
                  </a:cubicBezTo>
                  <a:cubicBezTo>
                    <a:pt x="1" y="2226"/>
                    <a:pt x="1" y="2619"/>
                    <a:pt x="54" y="3013"/>
                  </a:cubicBezTo>
                  <a:cubicBezTo>
                    <a:pt x="90" y="3603"/>
                    <a:pt x="198" y="4176"/>
                    <a:pt x="377" y="4731"/>
                  </a:cubicBezTo>
                  <a:cubicBezTo>
                    <a:pt x="555" y="5286"/>
                    <a:pt x="913" y="5787"/>
                    <a:pt x="1397" y="6109"/>
                  </a:cubicBezTo>
                  <a:cubicBezTo>
                    <a:pt x="1862" y="6413"/>
                    <a:pt x="2506" y="6574"/>
                    <a:pt x="2667" y="7111"/>
                  </a:cubicBezTo>
                  <a:lnTo>
                    <a:pt x="2703" y="7182"/>
                  </a:lnTo>
                  <a:cubicBezTo>
                    <a:pt x="2900" y="6896"/>
                    <a:pt x="3186" y="6699"/>
                    <a:pt x="3526" y="6592"/>
                  </a:cubicBezTo>
                  <a:cubicBezTo>
                    <a:pt x="3705" y="6520"/>
                    <a:pt x="3902" y="6502"/>
                    <a:pt x="4099" y="6431"/>
                  </a:cubicBezTo>
                  <a:cubicBezTo>
                    <a:pt x="4528" y="6270"/>
                    <a:pt x="4904" y="5966"/>
                    <a:pt x="5155" y="5554"/>
                  </a:cubicBezTo>
                  <a:cubicBezTo>
                    <a:pt x="5387" y="5142"/>
                    <a:pt x="5548" y="4713"/>
                    <a:pt x="5656" y="4248"/>
                  </a:cubicBezTo>
                  <a:cubicBezTo>
                    <a:pt x="5799" y="3657"/>
                    <a:pt x="5835" y="3049"/>
                    <a:pt x="5781" y="2458"/>
                  </a:cubicBezTo>
                  <a:cubicBezTo>
                    <a:pt x="5709" y="1850"/>
                    <a:pt x="5441" y="1295"/>
                    <a:pt x="5011" y="866"/>
                  </a:cubicBezTo>
                  <a:cubicBezTo>
                    <a:pt x="4707" y="579"/>
                    <a:pt x="4331" y="364"/>
                    <a:pt x="3956" y="239"/>
                  </a:cubicBezTo>
                  <a:cubicBezTo>
                    <a:pt x="3542" y="82"/>
                    <a:pt x="3107" y="0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324;p55"/>
            <p:cNvSpPr/>
            <p:nvPr/>
          </p:nvSpPr>
          <p:spPr>
            <a:xfrm>
              <a:off x="1534231" y="1326243"/>
              <a:ext cx="236020" cy="248118"/>
            </a:xfrm>
            <a:custGeom>
              <a:avLst/>
              <a:gdLst/>
              <a:ahLst/>
              <a:cxnLst/>
              <a:rect l="l" t="t" r="r" b="b"/>
              <a:pathLst>
                <a:path w="3026" h="3181" extrusionOk="0">
                  <a:moveTo>
                    <a:pt x="1590" y="1"/>
                  </a:moveTo>
                  <a:cubicBezTo>
                    <a:pt x="1501" y="1"/>
                    <a:pt x="1412" y="6"/>
                    <a:pt x="1325" y="17"/>
                  </a:cubicBezTo>
                  <a:cubicBezTo>
                    <a:pt x="949" y="35"/>
                    <a:pt x="609" y="196"/>
                    <a:pt x="359" y="464"/>
                  </a:cubicBezTo>
                  <a:cubicBezTo>
                    <a:pt x="108" y="750"/>
                    <a:pt x="1" y="1126"/>
                    <a:pt x="55" y="1502"/>
                  </a:cubicBezTo>
                  <a:cubicBezTo>
                    <a:pt x="90" y="2146"/>
                    <a:pt x="466" y="2737"/>
                    <a:pt x="1021" y="3059"/>
                  </a:cubicBezTo>
                  <a:cubicBezTo>
                    <a:pt x="1155" y="3137"/>
                    <a:pt x="1309" y="3180"/>
                    <a:pt x="1463" y="3180"/>
                  </a:cubicBezTo>
                  <a:cubicBezTo>
                    <a:pt x="1539" y="3180"/>
                    <a:pt x="1616" y="3169"/>
                    <a:pt x="1689" y="3147"/>
                  </a:cubicBezTo>
                  <a:lnTo>
                    <a:pt x="1689" y="3147"/>
                  </a:lnTo>
                  <a:cubicBezTo>
                    <a:pt x="1986" y="3125"/>
                    <a:pt x="2274" y="2996"/>
                    <a:pt x="2488" y="2772"/>
                  </a:cubicBezTo>
                  <a:cubicBezTo>
                    <a:pt x="2846" y="2343"/>
                    <a:pt x="3025" y="1788"/>
                    <a:pt x="2954" y="1233"/>
                  </a:cubicBezTo>
                  <a:cubicBezTo>
                    <a:pt x="2918" y="911"/>
                    <a:pt x="2810" y="607"/>
                    <a:pt x="2596" y="375"/>
                  </a:cubicBezTo>
                  <a:cubicBezTo>
                    <a:pt x="2350" y="100"/>
                    <a:pt x="1965" y="1"/>
                    <a:pt x="15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325;p55"/>
            <p:cNvSpPr/>
            <p:nvPr/>
          </p:nvSpPr>
          <p:spPr>
            <a:xfrm>
              <a:off x="2026946" y="1327179"/>
              <a:ext cx="240154" cy="257400"/>
            </a:xfrm>
            <a:custGeom>
              <a:avLst/>
              <a:gdLst/>
              <a:ahLst/>
              <a:cxnLst/>
              <a:rect l="l" t="t" r="r" b="b"/>
              <a:pathLst>
                <a:path w="3079" h="3300" extrusionOk="0">
                  <a:moveTo>
                    <a:pt x="1682" y="0"/>
                  </a:moveTo>
                  <a:cubicBezTo>
                    <a:pt x="1426" y="0"/>
                    <a:pt x="1172" y="42"/>
                    <a:pt x="931" y="148"/>
                  </a:cubicBezTo>
                  <a:cubicBezTo>
                    <a:pt x="770" y="201"/>
                    <a:pt x="609" y="291"/>
                    <a:pt x="466" y="416"/>
                  </a:cubicBezTo>
                  <a:cubicBezTo>
                    <a:pt x="162" y="667"/>
                    <a:pt x="1" y="1043"/>
                    <a:pt x="19" y="1436"/>
                  </a:cubicBezTo>
                  <a:cubicBezTo>
                    <a:pt x="19" y="1812"/>
                    <a:pt x="126" y="2206"/>
                    <a:pt x="341" y="2528"/>
                  </a:cubicBezTo>
                  <a:cubicBezTo>
                    <a:pt x="527" y="2838"/>
                    <a:pt x="834" y="3121"/>
                    <a:pt x="1169" y="3121"/>
                  </a:cubicBezTo>
                  <a:cubicBezTo>
                    <a:pt x="1221" y="3121"/>
                    <a:pt x="1273" y="3115"/>
                    <a:pt x="1325" y="3100"/>
                  </a:cubicBezTo>
                  <a:lnTo>
                    <a:pt x="1325" y="3100"/>
                  </a:lnTo>
                  <a:lnTo>
                    <a:pt x="1075" y="3190"/>
                  </a:lnTo>
                  <a:cubicBezTo>
                    <a:pt x="1221" y="3263"/>
                    <a:pt x="1373" y="3300"/>
                    <a:pt x="1524" y="3300"/>
                  </a:cubicBezTo>
                  <a:cubicBezTo>
                    <a:pt x="1632" y="3300"/>
                    <a:pt x="1740" y="3281"/>
                    <a:pt x="1844" y="3244"/>
                  </a:cubicBezTo>
                  <a:cubicBezTo>
                    <a:pt x="2077" y="3208"/>
                    <a:pt x="2291" y="3136"/>
                    <a:pt x="2506" y="3011"/>
                  </a:cubicBezTo>
                  <a:cubicBezTo>
                    <a:pt x="2882" y="2760"/>
                    <a:pt x="3061" y="2277"/>
                    <a:pt x="3061" y="1830"/>
                  </a:cubicBezTo>
                  <a:cubicBezTo>
                    <a:pt x="3079" y="1418"/>
                    <a:pt x="2972" y="1025"/>
                    <a:pt x="2775" y="685"/>
                  </a:cubicBezTo>
                  <a:cubicBezTo>
                    <a:pt x="2578" y="327"/>
                    <a:pt x="2238" y="94"/>
                    <a:pt x="1826" y="5"/>
                  </a:cubicBezTo>
                  <a:cubicBezTo>
                    <a:pt x="1778" y="2"/>
                    <a:pt x="1730" y="0"/>
                    <a:pt x="1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326;p55"/>
            <p:cNvSpPr/>
            <p:nvPr/>
          </p:nvSpPr>
          <p:spPr>
            <a:xfrm>
              <a:off x="1429557" y="3094535"/>
              <a:ext cx="484442" cy="312780"/>
            </a:xfrm>
            <a:custGeom>
              <a:avLst/>
              <a:gdLst/>
              <a:ahLst/>
              <a:cxnLst/>
              <a:rect l="l" t="t" r="r" b="b"/>
              <a:pathLst>
                <a:path w="6211" h="4010" extrusionOk="0">
                  <a:moveTo>
                    <a:pt x="37" y="1"/>
                  </a:moveTo>
                  <a:lnTo>
                    <a:pt x="1" y="1164"/>
                  </a:lnTo>
                  <a:cubicBezTo>
                    <a:pt x="72" y="1737"/>
                    <a:pt x="198" y="2291"/>
                    <a:pt x="377" y="2846"/>
                  </a:cubicBezTo>
                  <a:lnTo>
                    <a:pt x="5602" y="4009"/>
                  </a:lnTo>
                  <a:cubicBezTo>
                    <a:pt x="5674" y="3347"/>
                    <a:pt x="5799" y="2667"/>
                    <a:pt x="5960" y="1933"/>
                  </a:cubicBezTo>
                  <a:cubicBezTo>
                    <a:pt x="6031" y="1611"/>
                    <a:pt x="6121" y="1271"/>
                    <a:pt x="6210" y="931"/>
                  </a:cubicBezTo>
                  <a:lnTo>
                    <a:pt x="5996" y="752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327;p55"/>
            <p:cNvSpPr/>
            <p:nvPr/>
          </p:nvSpPr>
          <p:spPr>
            <a:xfrm>
              <a:off x="2018600" y="3114112"/>
              <a:ext cx="441154" cy="314106"/>
            </a:xfrm>
            <a:custGeom>
              <a:avLst/>
              <a:gdLst/>
              <a:ahLst/>
              <a:cxnLst/>
              <a:rect l="l" t="t" r="r" b="b"/>
              <a:pathLst>
                <a:path w="5656" h="4027" extrusionOk="0">
                  <a:moveTo>
                    <a:pt x="5119" y="0"/>
                  </a:moveTo>
                  <a:cubicBezTo>
                    <a:pt x="4671" y="72"/>
                    <a:pt x="1146" y="1360"/>
                    <a:pt x="1" y="1790"/>
                  </a:cubicBezTo>
                  <a:cubicBezTo>
                    <a:pt x="323" y="2541"/>
                    <a:pt x="681" y="3293"/>
                    <a:pt x="1074" y="4027"/>
                  </a:cubicBezTo>
                  <a:cubicBezTo>
                    <a:pt x="1647" y="3740"/>
                    <a:pt x="4367" y="2685"/>
                    <a:pt x="5655" y="2184"/>
                  </a:cubicBezTo>
                  <a:cubicBezTo>
                    <a:pt x="5476" y="1450"/>
                    <a:pt x="5298" y="716"/>
                    <a:pt x="511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328;p55"/>
            <p:cNvSpPr/>
            <p:nvPr/>
          </p:nvSpPr>
          <p:spPr>
            <a:xfrm>
              <a:off x="1344461" y="2582010"/>
              <a:ext cx="1219959" cy="756912"/>
            </a:xfrm>
            <a:custGeom>
              <a:avLst/>
              <a:gdLst/>
              <a:ahLst/>
              <a:cxnLst/>
              <a:rect l="l" t="t" r="r" b="b"/>
              <a:pathLst>
                <a:path w="15641" h="9704" extrusionOk="0">
                  <a:moveTo>
                    <a:pt x="6602" y="0"/>
                  </a:moveTo>
                  <a:cubicBezTo>
                    <a:pt x="4089" y="0"/>
                    <a:pt x="2702" y="452"/>
                    <a:pt x="2702" y="452"/>
                  </a:cubicBezTo>
                  <a:cubicBezTo>
                    <a:pt x="2702" y="452"/>
                    <a:pt x="1199" y="3029"/>
                    <a:pt x="609" y="5015"/>
                  </a:cubicBezTo>
                  <a:cubicBezTo>
                    <a:pt x="18" y="7001"/>
                    <a:pt x="0" y="8469"/>
                    <a:pt x="90" y="8469"/>
                  </a:cubicBezTo>
                  <a:cubicBezTo>
                    <a:pt x="161" y="8469"/>
                    <a:pt x="7284" y="9686"/>
                    <a:pt x="7284" y="9686"/>
                  </a:cubicBezTo>
                  <a:lnTo>
                    <a:pt x="7284" y="9596"/>
                  </a:lnTo>
                  <a:lnTo>
                    <a:pt x="7409" y="6608"/>
                  </a:lnTo>
                  <a:lnTo>
                    <a:pt x="8697" y="9167"/>
                  </a:lnTo>
                  <a:lnTo>
                    <a:pt x="8966" y="9703"/>
                  </a:lnTo>
                  <a:cubicBezTo>
                    <a:pt x="9449" y="9453"/>
                    <a:pt x="9968" y="9274"/>
                    <a:pt x="10487" y="9167"/>
                  </a:cubicBezTo>
                  <a:lnTo>
                    <a:pt x="15641" y="7860"/>
                  </a:lnTo>
                  <a:cubicBezTo>
                    <a:pt x="15605" y="6769"/>
                    <a:pt x="13260" y="2510"/>
                    <a:pt x="12849" y="1901"/>
                  </a:cubicBezTo>
                  <a:cubicBezTo>
                    <a:pt x="12437" y="1293"/>
                    <a:pt x="11435" y="398"/>
                    <a:pt x="11435" y="398"/>
                  </a:cubicBezTo>
                  <a:cubicBezTo>
                    <a:pt x="9968" y="147"/>
                    <a:pt x="8500" y="4"/>
                    <a:pt x="7015" y="4"/>
                  </a:cubicBezTo>
                  <a:cubicBezTo>
                    <a:pt x="6874" y="2"/>
                    <a:pt x="6736" y="0"/>
                    <a:pt x="6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329;p55"/>
            <p:cNvSpPr/>
            <p:nvPr/>
          </p:nvSpPr>
          <p:spPr>
            <a:xfrm>
              <a:off x="1537039" y="3040092"/>
              <a:ext cx="756576" cy="290472"/>
            </a:xfrm>
            <a:custGeom>
              <a:avLst/>
              <a:gdLst/>
              <a:ahLst/>
              <a:cxnLst/>
              <a:rect l="l" t="t" r="r" b="b"/>
              <a:pathLst>
                <a:path w="9700" h="3724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824"/>
                    <a:pt x="985" y="1397"/>
                    <a:pt x="1790" y="1665"/>
                  </a:cubicBezTo>
                  <a:cubicBezTo>
                    <a:pt x="2578" y="1951"/>
                    <a:pt x="3437" y="2023"/>
                    <a:pt x="4260" y="2238"/>
                  </a:cubicBezTo>
                  <a:cubicBezTo>
                    <a:pt x="4349" y="2256"/>
                    <a:pt x="4421" y="2309"/>
                    <a:pt x="4475" y="2381"/>
                  </a:cubicBezTo>
                  <a:cubicBezTo>
                    <a:pt x="4510" y="2453"/>
                    <a:pt x="4528" y="2524"/>
                    <a:pt x="4510" y="2596"/>
                  </a:cubicBezTo>
                  <a:cubicBezTo>
                    <a:pt x="4457" y="2846"/>
                    <a:pt x="4439" y="3097"/>
                    <a:pt x="4475" y="3347"/>
                  </a:cubicBezTo>
                  <a:cubicBezTo>
                    <a:pt x="4528" y="3526"/>
                    <a:pt x="4653" y="3669"/>
                    <a:pt x="4815" y="3723"/>
                  </a:cubicBezTo>
                  <a:lnTo>
                    <a:pt x="4940" y="735"/>
                  </a:lnTo>
                  <a:lnTo>
                    <a:pt x="6246" y="3294"/>
                  </a:lnTo>
                  <a:cubicBezTo>
                    <a:pt x="6273" y="3303"/>
                    <a:pt x="6300" y="3307"/>
                    <a:pt x="6329" y="3307"/>
                  </a:cubicBezTo>
                  <a:cubicBezTo>
                    <a:pt x="6358" y="3307"/>
                    <a:pt x="6389" y="3303"/>
                    <a:pt x="6425" y="3294"/>
                  </a:cubicBezTo>
                  <a:cubicBezTo>
                    <a:pt x="6497" y="3258"/>
                    <a:pt x="6568" y="3204"/>
                    <a:pt x="6604" y="3133"/>
                  </a:cubicBezTo>
                  <a:cubicBezTo>
                    <a:pt x="7517" y="2005"/>
                    <a:pt x="8555" y="985"/>
                    <a:pt x="9700" y="90"/>
                  </a:cubicBezTo>
                  <a:lnTo>
                    <a:pt x="9700" y="90"/>
                  </a:lnTo>
                  <a:cubicBezTo>
                    <a:pt x="8773" y="339"/>
                    <a:pt x="7804" y="580"/>
                    <a:pt x="6864" y="580"/>
                  </a:cubicBezTo>
                  <a:cubicBezTo>
                    <a:pt x="6315" y="580"/>
                    <a:pt x="5776" y="498"/>
                    <a:pt x="5262" y="287"/>
                  </a:cubicBezTo>
                  <a:cubicBezTo>
                    <a:pt x="5168" y="232"/>
                    <a:pt x="5064" y="205"/>
                    <a:pt x="4960" y="205"/>
                  </a:cubicBezTo>
                  <a:cubicBezTo>
                    <a:pt x="4826" y="205"/>
                    <a:pt x="4693" y="250"/>
                    <a:pt x="4582" y="341"/>
                  </a:cubicBezTo>
                  <a:cubicBezTo>
                    <a:pt x="4112" y="576"/>
                    <a:pt x="3595" y="657"/>
                    <a:pt x="3064" y="657"/>
                  </a:cubicBezTo>
                  <a:cubicBezTo>
                    <a:pt x="2462" y="657"/>
                    <a:pt x="1843" y="553"/>
                    <a:pt x="1253" y="448"/>
                  </a:cubicBezTo>
                  <a:cubicBezTo>
                    <a:pt x="860" y="412"/>
                    <a:pt x="484" y="269"/>
                    <a:pt x="144" y="5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330;p55"/>
            <p:cNvSpPr/>
            <p:nvPr/>
          </p:nvSpPr>
          <p:spPr>
            <a:xfrm>
              <a:off x="1890215" y="2606033"/>
              <a:ext cx="31433" cy="444288"/>
            </a:xfrm>
            <a:custGeom>
              <a:avLst/>
              <a:gdLst/>
              <a:ahLst/>
              <a:cxnLst/>
              <a:rect l="l" t="t" r="r" b="b"/>
              <a:pathLst>
                <a:path w="403" h="5696" extrusionOk="0">
                  <a:moveTo>
                    <a:pt x="291" y="1"/>
                  </a:moveTo>
                  <a:cubicBezTo>
                    <a:pt x="233" y="1"/>
                    <a:pt x="170" y="36"/>
                    <a:pt x="161" y="108"/>
                  </a:cubicBezTo>
                  <a:cubicBezTo>
                    <a:pt x="0" y="1933"/>
                    <a:pt x="0" y="3776"/>
                    <a:pt x="161" y="5602"/>
                  </a:cubicBezTo>
                  <a:cubicBezTo>
                    <a:pt x="170" y="5664"/>
                    <a:pt x="233" y="5696"/>
                    <a:pt x="291" y="5696"/>
                  </a:cubicBezTo>
                  <a:cubicBezTo>
                    <a:pt x="349" y="5696"/>
                    <a:pt x="403" y="5664"/>
                    <a:pt x="394" y="5602"/>
                  </a:cubicBezTo>
                  <a:cubicBezTo>
                    <a:pt x="233" y="3776"/>
                    <a:pt x="233" y="1933"/>
                    <a:pt x="394" y="108"/>
                  </a:cubicBezTo>
                  <a:cubicBezTo>
                    <a:pt x="403" y="36"/>
                    <a:pt x="349" y="1"/>
                    <a:pt x="29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331;p55"/>
            <p:cNvSpPr/>
            <p:nvPr/>
          </p:nvSpPr>
          <p:spPr>
            <a:xfrm>
              <a:off x="1527289" y="2647762"/>
              <a:ext cx="749556" cy="35178"/>
            </a:xfrm>
            <a:custGeom>
              <a:avLst/>
              <a:gdLst/>
              <a:ahLst/>
              <a:cxnLst/>
              <a:rect l="l" t="t" r="r" b="b"/>
              <a:pathLst>
                <a:path w="9610" h="451" extrusionOk="0">
                  <a:moveTo>
                    <a:pt x="4285" y="0"/>
                  </a:moveTo>
                  <a:cubicBezTo>
                    <a:pt x="3589" y="0"/>
                    <a:pt x="2895" y="12"/>
                    <a:pt x="2202" y="38"/>
                  </a:cubicBezTo>
                  <a:cubicBezTo>
                    <a:pt x="1522" y="56"/>
                    <a:pt x="824" y="92"/>
                    <a:pt x="144" y="146"/>
                  </a:cubicBezTo>
                  <a:cubicBezTo>
                    <a:pt x="6" y="146"/>
                    <a:pt x="1" y="361"/>
                    <a:pt x="128" y="361"/>
                  </a:cubicBezTo>
                  <a:cubicBezTo>
                    <a:pt x="133" y="361"/>
                    <a:pt x="138" y="361"/>
                    <a:pt x="144" y="360"/>
                  </a:cubicBezTo>
                  <a:cubicBezTo>
                    <a:pt x="1503" y="270"/>
                    <a:pt x="2867" y="224"/>
                    <a:pt x="4234" y="224"/>
                  </a:cubicBezTo>
                  <a:cubicBezTo>
                    <a:pt x="5297" y="224"/>
                    <a:pt x="6362" y="252"/>
                    <a:pt x="7427" y="307"/>
                  </a:cubicBezTo>
                  <a:cubicBezTo>
                    <a:pt x="8107" y="342"/>
                    <a:pt x="8787" y="396"/>
                    <a:pt x="9467" y="450"/>
                  </a:cubicBezTo>
                  <a:cubicBezTo>
                    <a:pt x="9472" y="450"/>
                    <a:pt x="9477" y="451"/>
                    <a:pt x="9482" y="451"/>
                  </a:cubicBezTo>
                  <a:cubicBezTo>
                    <a:pt x="9610" y="451"/>
                    <a:pt x="9605" y="234"/>
                    <a:pt x="9467" y="217"/>
                  </a:cubicBezTo>
                  <a:cubicBezTo>
                    <a:pt x="7744" y="77"/>
                    <a:pt x="6013" y="0"/>
                    <a:pt x="428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332;p55"/>
            <p:cNvSpPr/>
            <p:nvPr/>
          </p:nvSpPr>
          <p:spPr>
            <a:xfrm>
              <a:off x="1542655" y="2738630"/>
              <a:ext cx="220577" cy="231582"/>
            </a:xfrm>
            <a:custGeom>
              <a:avLst/>
              <a:gdLst/>
              <a:ahLst/>
              <a:cxnLst/>
              <a:rect l="l" t="t" r="r" b="b"/>
              <a:pathLst>
                <a:path w="2828" h="2969" extrusionOk="0">
                  <a:moveTo>
                    <a:pt x="143" y="1"/>
                  </a:moveTo>
                  <a:cubicBezTo>
                    <a:pt x="0" y="1"/>
                    <a:pt x="0" y="233"/>
                    <a:pt x="143" y="233"/>
                  </a:cubicBezTo>
                  <a:lnTo>
                    <a:pt x="2599" y="318"/>
                  </a:lnTo>
                  <a:lnTo>
                    <a:pt x="2599" y="318"/>
                  </a:lnTo>
                  <a:cubicBezTo>
                    <a:pt x="2518" y="938"/>
                    <a:pt x="2436" y="1557"/>
                    <a:pt x="2355" y="2176"/>
                  </a:cubicBezTo>
                  <a:lnTo>
                    <a:pt x="2355" y="2176"/>
                  </a:lnTo>
                  <a:lnTo>
                    <a:pt x="1468" y="2756"/>
                  </a:lnTo>
                  <a:cubicBezTo>
                    <a:pt x="1361" y="2817"/>
                    <a:pt x="1436" y="2969"/>
                    <a:pt x="1527" y="2969"/>
                  </a:cubicBezTo>
                  <a:cubicBezTo>
                    <a:pt x="1542" y="2969"/>
                    <a:pt x="1559" y="2964"/>
                    <a:pt x="1575" y="2953"/>
                  </a:cubicBezTo>
                  <a:lnTo>
                    <a:pt x="2291" y="2488"/>
                  </a:lnTo>
                  <a:cubicBezTo>
                    <a:pt x="2380" y="2434"/>
                    <a:pt x="2524" y="2381"/>
                    <a:pt x="2559" y="2273"/>
                  </a:cubicBezTo>
                  <a:cubicBezTo>
                    <a:pt x="2595" y="2148"/>
                    <a:pt x="2613" y="2023"/>
                    <a:pt x="2613" y="1897"/>
                  </a:cubicBezTo>
                  <a:lnTo>
                    <a:pt x="2828" y="215"/>
                  </a:lnTo>
                  <a:cubicBezTo>
                    <a:pt x="2828" y="144"/>
                    <a:pt x="2774" y="108"/>
                    <a:pt x="2720" y="108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333;p55"/>
            <p:cNvSpPr/>
            <p:nvPr/>
          </p:nvSpPr>
          <p:spPr>
            <a:xfrm>
              <a:off x="1529395" y="2742842"/>
              <a:ext cx="33539" cy="162006"/>
            </a:xfrm>
            <a:custGeom>
              <a:avLst/>
              <a:gdLst/>
              <a:ahLst/>
              <a:cxnLst/>
              <a:rect l="l" t="t" r="r" b="b"/>
              <a:pathLst>
                <a:path w="430" h="2077" extrusionOk="0">
                  <a:moveTo>
                    <a:pt x="318" y="0"/>
                  </a:moveTo>
                  <a:cubicBezTo>
                    <a:pt x="260" y="0"/>
                    <a:pt x="197" y="36"/>
                    <a:pt x="188" y="108"/>
                  </a:cubicBezTo>
                  <a:lnTo>
                    <a:pt x="9" y="1969"/>
                  </a:lnTo>
                  <a:cubicBezTo>
                    <a:pt x="0" y="2040"/>
                    <a:pt x="54" y="2076"/>
                    <a:pt x="112" y="2076"/>
                  </a:cubicBezTo>
                  <a:cubicBezTo>
                    <a:pt x="170" y="2076"/>
                    <a:pt x="233" y="2040"/>
                    <a:pt x="242" y="1969"/>
                  </a:cubicBezTo>
                  <a:lnTo>
                    <a:pt x="421" y="108"/>
                  </a:lnTo>
                  <a:cubicBezTo>
                    <a:pt x="430" y="36"/>
                    <a:pt x="376" y="0"/>
                    <a:pt x="31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334;p55"/>
            <p:cNvSpPr/>
            <p:nvPr/>
          </p:nvSpPr>
          <p:spPr>
            <a:xfrm>
              <a:off x="1530175" y="2890414"/>
              <a:ext cx="130022" cy="82212"/>
            </a:xfrm>
            <a:custGeom>
              <a:avLst/>
              <a:gdLst/>
              <a:ahLst/>
              <a:cxnLst/>
              <a:rect l="l" t="t" r="r" b="b"/>
              <a:pathLst>
                <a:path w="1667" h="1054" extrusionOk="0">
                  <a:moveTo>
                    <a:pt x="150" y="0"/>
                  </a:moveTo>
                  <a:cubicBezTo>
                    <a:pt x="57" y="0"/>
                    <a:pt x="0" y="146"/>
                    <a:pt x="89" y="220"/>
                  </a:cubicBezTo>
                  <a:cubicBezTo>
                    <a:pt x="536" y="506"/>
                    <a:pt x="983" y="793"/>
                    <a:pt x="1467" y="1043"/>
                  </a:cubicBezTo>
                  <a:cubicBezTo>
                    <a:pt x="1484" y="1050"/>
                    <a:pt x="1501" y="1054"/>
                    <a:pt x="1516" y="1054"/>
                  </a:cubicBezTo>
                  <a:cubicBezTo>
                    <a:pt x="1613" y="1054"/>
                    <a:pt x="1666" y="926"/>
                    <a:pt x="1574" y="864"/>
                  </a:cubicBezTo>
                  <a:cubicBezTo>
                    <a:pt x="1109" y="596"/>
                    <a:pt x="643" y="309"/>
                    <a:pt x="214" y="23"/>
                  </a:cubicBezTo>
                  <a:cubicBezTo>
                    <a:pt x="192" y="7"/>
                    <a:pt x="170" y="0"/>
                    <a:pt x="15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335;p55"/>
            <p:cNvSpPr/>
            <p:nvPr/>
          </p:nvSpPr>
          <p:spPr>
            <a:xfrm>
              <a:off x="2029754" y="2760937"/>
              <a:ext cx="32213" cy="176982"/>
            </a:xfrm>
            <a:custGeom>
              <a:avLst/>
              <a:gdLst/>
              <a:ahLst/>
              <a:cxnLst/>
              <a:rect l="l" t="t" r="r" b="b"/>
              <a:pathLst>
                <a:path w="413" h="2269" extrusionOk="0">
                  <a:moveTo>
                    <a:pt x="126" y="1"/>
                  </a:moveTo>
                  <a:cubicBezTo>
                    <a:pt x="72" y="1"/>
                    <a:pt x="19" y="37"/>
                    <a:pt x="19" y="108"/>
                  </a:cubicBezTo>
                  <a:lnTo>
                    <a:pt x="1" y="108"/>
                  </a:lnTo>
                  <a:cubicBezTo>
                    <a:pt x="19" y="806"/>
                    <a:pt x="72" y="1486"/>
                    <a:pt x="180" y="2184"/>
                  </a:cubicBezTo>
                  <a:cubicBezTo>
                    <a:pt x="187" y="2243"/>
                    <a:pt x="227" y="2268"/>
                    <a:pt x="272" y="2268"/>
                  </a:cubicBezTo>
                  <a:cubicBezTo>
                    <a:pt x="337" y="2268"/>
                    <a:pt x="412" y="2215"/>
                    <a:pt x="412" y="2130"/>
                  </a:cubicBezTo>
                  <a:cubicBezTo>
                    <a:pt x="305" y="1450"/>
                    <a:pt x="251" y="788"/>
                    <a:pt x="233" y="108"/>
                  </a:cubicBezTo>
                  <a:cubicBezTo>
                    <a:pt x="233" y="37"/>
                    <a:pt x="180" y="1"/>
                    <a:pt x="12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336;p55"/>
            <p:cNvSpPr/>
            <p:nvPr/>
          </p:nvSpPr>
          <p:spPr>
            <a:xfrm>
              <a:off x="2041766" y="2921145"/>
              <a:ext cx="133532" cy="56940"/>
            </a:xfrm>
            <a:custGeom>
              <a:avLst/>
              <a:gdLst/>
              <a:ahLst/>
              <a:cxnLst/>
              <a:rect l="l" t="t" r="r" b="b"/>
              <a:pathLst>
                <a:path w="1712" h="730" extrusionOk="0">
                  <a:moveTo>
                    <a:pt x="156" y="1"/>
                  </a:moveTo>
                  <a:cubicBezTo>
                    <a:pt x="37" y="1"/>
                    <a:pt x="1" y="188"/>
                    <a:pt x="133" y="237"/>
                  </a:cubicBezTo>
                  <a:lnTo>
                    <a:pt x="1529" y="721"/>
                  </a:lnTo>
                  <a:cubicBezTo>
                    <a:pt x="1545" y="726"/>
                    <a:pt x="1559" y="729"/>
                    <a:pt x="1573" y="729"/>
                  </a:cubicBezTo>
                  <a:cubicBezTo>
                    <a:pt x="1682" y="729"/>
                    <a:pt x="1712" y="554"/>
                    <a:pt x="1600" y="506"/>
                  </a:cubicBezTo>
                  <a:lnTo>
                    <a:pt x="187" y="5"/>
                  </a:lnTo>
                  <a:cubicBezTo>
                    <a:pt x="176" y="2"/>
                    <a:pt x="165" y="1"/>
                    <a:pt x="15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337;p55"/>
            <p:cNvSpPr/>
            <p:nvPr/>
          </p:nvSpPr>
          <p:spPr>
            <a:xfrm>
              <a:off x="2155565" y="2895172"/>
              <a:ext cx="129632" cy="83538"/>
            </a:xfrm>
            <a:custGeom>
              <a:avLst/>
              <a:gdLst/>
              <a:ahLst/>
              <a:cxnLst/>
              <a:rect l="l" t="t" r="r" b="b"/>
              <a:pathLst>
                <a:path w="1662" h="1071" extrusionOk="0">
                  <a:moveTo>
                    <a:pt x="1502" y="0"/>
                  </a:moveTo>
                  <a:cubicBezTo>
                    <a:pt x="1485" y="0"/>
                    <a:pt x="1467" y="5"/>
                    <a:pt x="1448" y="16"/>
                  </a:cubicBezTo>
                  <a:cubicBezTo>
                    <a:pt x="983" y="284"/>
                    <a:pt x="535" y="570"/>
                    <a:pt x="106" y="857"/>
                  </a:cubicBezTo>
                  <a:cubicBezTo>
                    <a:pt x="0" y="932"/>
                    <a:pt x="72" y="1070"/>
                    <a:pt x="161" y="1070"/>
                  </a:cubicBezTo>
                  <a:cubicBezTo>
                    <a:pt x="178" y="1070"/>
                    <a:pt x="196" y="1065"/>
                    <a:pt x="213" y="1054"/>
                  </a:cubicBezTo>
                  <a:cubicBezTo>
                    <a:pt x="660" y="749"/>
                    <a:pt x="1108" y="481"/>
                    <a:pt x="1555" y="213"/>
                  </a:cubicBezTo>
                  <a:cubicBezTo>
                    <a:pt x="1662" y="152"/>
                    <a:pt x="1600" y="0"/>
                    <a:pt x="150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338;p55"/>
            <p:cNvSpPr/>
            <p:nvPr/>
          </p:nvSpPr>
          <p:spPr>
            <a:xfrm>
              <a:off x="2219290" y="2752046"/>
              <a:ext cx="54286" cy="164892"/>
            </a:xfrm>
            <a:custGeom>
              <a:avLst/>
              <a:gdLst/>
              <a:ahLst/>
              <a:cxnLst/>
              <a:rect l="l" t="t" r="r" b="b"/>
              <a:pathLst>
                <a:path w="696" h="2114" extrusionOk="0">
                  <a:moveTo>
                    <a:pt x="139" y="0"/>
                  </a:moveTo>
                  <a:cubicBezTo>
                    <a:pt x="72" y="0"/>
                    <a:pt x="1" y="56"/>
                    <a:pt x="22" y="133"/>
                  </a:cubicBezTo>
                  <a:cubicBezTo>
                    <a:pt x="219" y="759"/>
                    <a:pt x="380" y="1385"/>
                    <a:pt x="470" y="2030"/>
                  </a:cubicBezTo>
                  <a:cubicBezTo>
                    <a:pt x="477" y="2088"/>
                    <a:pt x="517" y="2114"/>
                    <a:pt x="561" y="2114"/>
                  </a:cubicBezTo>
                  <a:cubicBezTo>
                    <a:pt x="624" y="2114"/>
                    <a:pt x="695" y="2061"/>
                    <a:pt x="684" y="1976"/>
                  </a:cubicBezTo>
                  <a:cubicBezTo>
                    <a:pt x="595" y="1332"/>
                    <a:pt x="452" y="688"/>
                    <a:pt x="237" y="79"/>
                  </a:cubicBezTo>
                  <a:cubicBezTo>
                    <a:pt x="223" y="23"/>
                    <a:pt x="182" y="0"/>
                    <a:pt x="13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339;p55"/>
            <p:cNvSpPr/>
            <p:nvPr/>
          </p:nvSpPr>
          <p:spPr>
            <a:xfrm>
              <a:off x="2033966" y="2742296"/>
              <a:ext cx="198270" cy="29952"/>
            </a:xfrm>
            <a:custGeom>
              <a:avLst/>
              <a:gdLst/>
              <a:ahLst/>
              <a:cxnLst/>
              <a:rect l="l" t="t" r="r" b="b"/>
              <a:pathLst>
                <a:path w="2542" h="384" extrusionOk="0">
                  <a:moveTo>
                    <a:pt x="2093" y="0"/>
                  </a:moveTo>
                  <a:cubicBezTo>
                    <a:pt x="1813" y="0"/>
                    <a:pt x="1528" y="17"/>
                    <a:pt x="1253" y="43"/>
                  </a:cubicBezTo>
                  <a:cubicBezTo>
                    <a:pt x="955" y="118"/>
                    <a:pt x="644" y="155"/>
                    <a:pt x="331" y="155"/>
                  </a:cubicBezTo>
                  <a:cubicBezTo>
                    <a:pt x="269" y="155"/>
                    <a:pt x="206" y="153"/>
                    <a:pt x="144" y="150"/>
                  </a:cubicBezTo>
                  <a:cubicBezTo>
                    <a:pt x="138" y="150"/>
                    <a:pt x="133" y="149"/>
                    <a:pt x="128" y="149"/>
                  </a:cubicBezTo>
                  <a:cubicBezTo>
                    <a:pt x="1" y="149"/>
                    <a:pt x="6" y="366"/>
                    <a:pt x="144" y="383"/>
                  </a:cubicBezTo>
                  <a:cubicBezTo>
                    <a:pt x="519" y="383"/>
                    <a:pt x="895" y="347"/>
                    <a:pt x="1253" y="276"/>
                  </a:cubicBezTo>
                  <a:cubicBezTo>
                    <a:pt x="1491" y="242"/>
                    <a:pt x="1737" y="229"/>
                    <a:pt x="1980" y="229"/>
                  </a:cubicBezTo>
                  <a:cubicBezTo>
                    <a:pt x="2121" y="229"/>
                    <a:pt x="2261" y="233"/>
                    <a:pt x="2398" y="240"/>
                  </a:cubicBezTo>
                  <a:cubicBezTo>
                    <a:pt x="2542" y="240"/>
                    <a:pt x="2542" y="7"/>
                    <a:pt x="2398" y="7"/>
                  </a:cubicBezTo>
                  <a:cubicBezTo>
                    <a:pt x="2298" y="2"/>
                    <a:pt x="2196" y="0"/>
                    <a:pt x="209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340;p55"/>
            <p:cNvSpPr/>
            <p:nvPr/>
          </p:nvSpPr>
          <p:spPr>
            <a:xfrm>
              <a:off x="1542655" y="2779111"/>
              <a:ext cx="196866" cy="22386"/>
            </a:xfrm>
            <a:custGeom>
              <a:avLst/>
              <a:gdLst/>
              <a:ahLst/>
              <a:cxnLst/>
              <a:rect l="l" t="t" r="r" b="b"/>
              <a:pathLst>
                <a:path w="2524" h="287" extrusionOk="0">
                  <a:moveTo>
                    <a:pt x="143" y="1"/>
                  </a:moveTo>
                  <a:cubicBezTo>
                    <a:pt x="0" y="1"/>
                    <a:pt x="0" y="233"/>
                    <a:pt x="143" y="233"/>
                  </a:cubicBezTo>
                  <a:cubicBezTo>
                    <a:pt x="877" y="251"/>
                    <a:pt x="1629" y="269"/>
                    <a:pt x="2380" y="287"/>
                  </a:cubicBezTo>
                  <a:cubicBezTo>
                    <a:pt x="2524" y="287"/>
                    <a:pt x="2524" y="54"/>
                    <a:pt x="2380" y="54"/>
                  </a:cubicBezTo>
                  <a:cubicBezTo>
                    <a:pt x="1629" y="54"/>
                    <a:pt x="877" y="36"/>
                    <a:pt x="14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341;p55"/>
            <p:cNvSpPr/>
            <p:nvPr/>
          </p:nvSpPr>
          <p:spPr>
            <a:xfrm>
              <a:off x="2033966" y="2773651"/>
              <a:ext cx="204431" cy="33852"/>
            </a:xfrm>
            <a:custGeom>
              <a:avLst/>
              <a:gdLst/>
              <a:ahLst/>
              <a:cxnLst/>
              <a:rect l="l" t="t" r="r" b="b"/>
              <a:pathLst>
                <a:path w="2621" h="434" extrusionOk="0">
                  <a:moveTo>
                    <a:pt x="2084" y="1"/>
                  </a:moveTo>
                  <a:cubicBezTo>
                    <a:pt x="1484" y="1"/>
                    <a:pt x="905" y="201"/>
                    <a:pt x="310" y="201"/>
                  </a:cubicBezTo>
                  <a:cubicBezTo>
                    <a:pt x="255" y="201"/>
                    <a:pt x="199" y="200"/>
                    <a:pt x="144" y="196"/>
                  </a:cubicBezTo>
                  <a:cubicBezTo>
                    <a:pt x="0" y="196"/>
                    <a:pt x="0" y="411"/>
                    <a:pt x="144" y="411"/>
                  </a:cubicBezTo>
                  <a:lnTo>
                    <a:pt x="144" y="428"/>
                  </a:lnTo>
                  <a:cubicBezTo>
                    <a:pt x="198" y="432"/>
                    <a:pt x="252" y="434"/>
                    <a:pt x="306" y="434"/>
                  </a:cubicBezTo>
                  <a:cubicBezTo>
                    <a:pt x="904" y="434"/>
                    <a:pt x="1491" y="223"/>
                    <a:pt x="2077" y="223"/>
                  </a:cubicBezTo>
                  <a:cubicBezTo>
                    <a:pt x="2190" y="223"/>
                    <a:pt x="2303" y="231"/>
                    <a:pt x="2416" y="249"/>
                  </a:cubicBezTo>
                  <a:cubicBezTo>
                    <a:pt x="2427" y="252"/>
                    <a:pt x="2438" y="253"/>
                    <a:pt x="2448" y="253"/>
                  </a:cubicBezTo>
                  <a:cubicBezTo>
                    <a:pt x="2569" y="253"/>
                    <a:pt x="2620" y="68"/>
                    <a:pt x="2488" y="35"/>
                  </a:cubicBezTo>
                  <a:cubicBezTo>
                    <a:pt x="2352" y="11"/>
                    <a:pt x="2217" y="1"/>
                    <a:pt x="208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342;p55"/>
            <p:cNvSpPr/>
            <p:nvPr/>
          </p:nvSpPr>
          <p:spPr>
            <a:xfrm>
              <a:off x="1323479" y="3120742"/>
              <a:ext cx="647769" cy="233844"/>
            </a:xfrm>
            <a:custGeom>
              <a:avLst/>
              <a:gdLst/>
              <a:ahLst/>
              <a:cxnLst/>
              <a:rect l="l" t="t" r="r" b="b"/>
              <a:pathLst>
                <a:path w="8305" h="2998" extrusionOk="0">
                  <a:moveTo>
                    <a:pt x="311" y="0"/>
                  </a:moveTo>
                  <a:cubicBezTo>
                    <a:pt x="263" y="0"/>
                    <a:pt x="212" y="32"/>
                    <a:pt x="198" y="76"/>
                  </a:cubicBezTo>
                  <a:cubicBezTo>
                    <a:pt x="126" y="327"/>
                    <a:pt x="90" y="595"/>
                    <a:pt x="108" y="864"/>
                  </a:cubicBezTo>
                  <a:cubicBezTo>
                    <a:pt x="90" y="1079"/>
                    <a:pt x="54" y="1275"/>
                    <a:pt x="19" y="1490"/>
                  </a:cubicBezTo>
                  <a:cubicBezTo>
                    <a:pt x="1" y="1544"/>
                    <a:pt x="37" y="1597"/>
                    <a:pt x="90" y="1615"/>
                  </a:cubicBezTo>
                  <a:lnTo>
                    <a:pt x="3902" y="2206"/>
                  </a:lnTo>
                  <a:cubicBezTo>
                    <a:pt x="5155" y="2385"/>
                    <a:pt x="6425" y="2528"/>
                    <a:pt x="7606" y="2993"/>
                  </a:cubicBezTo>
                  <a:cubicBezTo>
                    <a:pt x="7615" y="2996"/>
                    <a:pt x="7625" y="2998"/>
                    <a:pt x="7635" y="2998"/>
                  </a:cubicBezTo>
                  <a:cubicBezTo>
                    <a:pt x="7683" y="2998"/>
                    <a:pt x="7735" y="2963"/>
                    <a:pt x="7749" y="2904"/>
                  </a:cubicBezTo>
                  <a:cubicBezTo>
                    <a:pt x="7767" y="2743"/>
                    <a:pt x="7821" y="2600"/>
                    <a:pt x="7875" y="2439"/>
                  </a:cubicBezTo>
                  <a:cubicBezTo>
                    <a:pt x="7875" y="2421"/>
                    <a:pt x="7875" y="2421"/>
                    <a:pt x="7875" y="2403"/>
                  </a:cubicBezTo>
                  <a:cubicBezTo>
                    <a:pt x="8304" y="1597"/>
                    <a:pt x="5799" y="1132"/>
                    <a:pt x="5423" y="1043"/>
                  </a:cubicBezTo>
                  <a:cubicBezTo>
                    <a:pt x="3723" y="703"/>
                    <a:pt x="2023" y="434"/>
                    <a:pt x="341" y="5"/>
                  </a:cubicBezTo>
                  <a:cubicBezTo>
                    <a:pt x="331" y="2"/>
                    <a:pt x="321" y="0"/>
                    <a:pt x="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343;p55"/>
            <p:cNvSpPr/>
            <p:nvPr/>
          </p:nvSpPr>
          <p:spPr>
            <a:xfrm>
              <a:off x="2001830" y="3079949"/>
              <a:ext cx="603077" cy="276276"/>
            </a:xfrm>
            <a:custGeom>
              <a:avLst/>
              <a:gdLst/>
              <a:ahLst/>
              <a:cxnLst/>
              <a:rect l="l" t="t" r="r" b="b"/>
              <a:pathLst>
                <a:path w="7732" h="3542" extrusionOk="0">
                  <a:moveTo>
                    <a:pt x="7128" y="1"/>
                  </a:moveTo>
                  <a:cubicBezTo>
                    <a:pt x="7115" y="1"/>
                    <a:pt x="7101" y="3"/>
                    <a:pt x="7087" y="9"/>
                  </a:cubicBezTo>
                  <a:cubicBezTo>
                    <a:pt x="4743" y="760"/>
                    <a:pt x="2417" y="1548"/>
                    <a:pt x="90" y="2389"/>
                  </a:cubicBezTo>
                  <a:cubicBezTo>
                    <a:pt x="37" y="2407"/>
                    <a:pt x="1" y="2460"/>
                    <a:pt x="19" y="2532"/>
                  </a:cubicBezTo>
                  <a:lnTo>
                    <a:pt x="305" y="3463"/>
                  </a:lnTo>
                  <a:cubicBezTo>
                    <a:pt x="322" y="3514"/>
                    <a:pt x="368" y="3541"/>
                    <a:pt x="416" y="3541"/>
                  </a:cubicBezTo>
                  <a:cubicBezTo>
                    <a:pt x="467" y="3541"/>
                    <a:pt x="519" y="3510"/>
                    <a:pt x="538" y="3445"/>
                  </a:cubicBezTo>
                  <a:cubicBezTo>
                    <a:pt x="2918" y="2926"/>
                    <a:pt x="5280" y="2353"/>
                    <a:pt x="7624" y="1691"/>
                  </a:cubicBezTo>
                  <a:cubicBezTo>
                    <a:pt x="7660" y="1691"/>
                    <a:pt x="7696" y="1655"/>
                    <a:pt x="7696" y="1619"/>
                  </a:cubicBezTo>
                  <a:cubicBezTo>
                    <a:pt x="7732" y="1512"/>
                    <a:pt x="7696" y="1387"/>
                    <a:pt x="7642" y="1315"/>
                  </a:cubicBezTo>
                  <a:cubicBezTo>
                    <a:pt x="7499" y="1083"/>
                    <a:pt x="7392" y="1190"/>
                    <a:pt x="7427" y="868"/>
                  </a:cubicBezTo>
                  <a:cubicBezTo>
                    <a:pt x="7445" y="581"/>
                    <a:pt x="7392" y="474"/>
                    <a:pt x="7141" y="385"/>
                  </a:cubicBezTo>
                  <a:lnTo>
                    <a:pt x="7230" y="134"/>
                  </a:lnTo>
                  <a:cubicBezTo>
                    <a:pt x="7246" y="74"/>
                    <a:pt x="7197" y="1"/>
                    <a:pt x="7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344;p55"/>
            <p:cNvSpPr/>
            <p:nvPr/>
          </p:nvSpPr>
          <p:spPr>
            <a:xfrm>
              <a:off x="1516993" y="3210128"/>
              <a:ext cx="379380" cy="95550"/>
            </a:xfrm>
            <a:custGeom>
              <a:avLst/>
              <a:gdLst/>
              <a:ahLst/>
              <a:cxnLst/>
              <a:rect l="l" t="t" r="r" b="b"/>
              <a:pathLst>
                <a:path w="4864" h="1225" extrusionOk="0">
                  <a:moveTo>
                    <a:pt x="155" y="0"/>
                  </a:moveTo>
                  <a:cubicBezTo>
                    <a:pt x="36" y="0"/>
                    <a:pt x="0" y="187"/>
                    <a:pt x="132" y="237"/>
                  </a:cubicBezTo>
                  <a:cubicBezTo>
                    <a:pt x="1636" y="595"/>
                    <a:pt x="3157" y="935"/>
                    <a:pt x="4678" y="1221"/>
                  </a:cubicBezTo>
                  <a:cubicBezTo>
                    <a:pt x="4689" y="1224"/>
                    <a:pt x="4699" y="1225"/>
                    <a:pt x="4709" y="1225"/>
                  </a:cubicBezTo>
                  <a:cubicBezTo>
                    <a:pt x="4828" y="1225"/>
                    <a:pt x="4864" y="1039"/>
                    <a:pt x="4732" y="1006"/>
                  </a:cubicBezTo>
                  <a:cubicBezTo>
                    <a:pt x="3210" y="702"/>
                    <a:pt x="1689" y="380"/>
                    <a:pt x="186" y="4"/>
                  </a:cubicBezTo>
                  <a:cubicBezTo>
                    <a:pt x="175" y="1"/>
                    <a:pt x="165" y="0"/>
                    <a:pt x="15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345;p55"/>
            <p:cNvSpPr/>
            <p:nvPr/>
          </p:nvSpPr>
          <p:spPr>
            <a:xfrm>
              <a:off x="2041688" y="3231031"/>
              <a:ext cx="199440" cy="69108"/>
            </a:xfrm>
            <a:custGeom>
              <a:avLst/>
              <a:gdLst/>
              <a:ahLst/>
              <a:cxnLst/>
              <a:rect l="l" t="t" r="r" b="b"/>
              <a:pathLst>
                <a:path w="2557" h="886" extrusionOk="0">
                  <a:moveTo>
                    <a:pt x="2388" y="1"/>
                  </a:moveTo>
                  <a:cubicBezTo>
                    <a:pt x="2377" y="1"/>
                    <a:pt x="2365" y="2"/>
                    <a:pt x="2353" y="5"/>
                  </a:cubicBezTo>
                  <a:cubicBezTo>
                    <a:pt x="1601" y="201"/>
                    <a:pt x="868" y="416"/>
                    <a:pt x="116" y="649"/>
                  </a:cubicBezTo>
                  <a:cubicBezTo>
                    <a:pt x="0" y="698"/>
                    <a:pt x="37" y="885"/>
                    <a:pt x="157" y="885"/>
                  </a:cubicBezTo>
                  <a:cubicBezTo>
                    <a:pt x="166" y="885"/>
                    <a:pt x="177" y="884"/>
                    <a:pt x="188" y="881"/>
                  </a:cubicBezTo>
                  <a:lnTo>
                    <a:pt x="188" y="863"/>
                  </a:lnTo>
                  <a:cubicBezTo>
                    <a:pt x="921" y="631"/>
                    <a:pt x="1673" y="416"/>
                    <a:pt x="2425" y="219"/>
                  </a:cubicBezTo>
                  <a:cubicBezTo>
                    <a:pt x="2557" y="186"/>
                    <a:pt x="2521" y="1"/>
                    <a:pt x="238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346;p55"/>
            <p:cNvSpPr/>
            <p:nvPr/>
          </p:nvSpPr>
          <p:spPr>
            <a:xfrm>
              <a:off x="2313590" y="3146949"/>
              <a:ext cx="242728" cy="71994"/>
            </a:xfrm>
            <a:custGeom>
              <a:avLst/>
              <a:gdLst/>
              <a:ahLst/>
              <a:cxnLst/>
              <a:rect l="l" t="t" r="r" b="b"/>
              <a:pathLst>
                <a:path w="3112" h="923" extrusionOk="0">
                  <a:moveTo>
                    <a:pt x="2970" y="1"/>
                  </a:moveTo>
                  <a:cubicBezTo>
                    <a:pt x="2958" y="1"/>
                    <a:pt x="2944" y="3"/>
                    <a:pt x="2929" y="9"/>
                  </a:cubicBezTo>
                  <a:lnTo>
                    <a:pt x="138" y="689"/>
                  </a:lnTo>
                  <a:cubicBezTo>
                    <a:pt x="0" y="723"/>
                    <a:pt x="44" y="923"/>
                    <a:pt x="175" y="923"/>
                  </a:cubicBezTo>
                  <a:cubicBezTo>
                    <a:pt x="180" y="923"/>
                    <a:pt x="186" y="922"/>
                    <a:pt x="191" y="921"/>
                  </a:cubicBezTo>
                  <a:lnTo>
                    <a:pt x="191" y="904"/>
                  </a:lnTo>
                  <a:lnTo>
                    <a:pt x="2983" y="224"/>
                  </a:lnTo>
                  <a:cubicBezTo>
                    <a:pt x="3111" y="191"/>
                    <a:pt x="3081" y="1"/>
                    <a:pt x="297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347;p55"/>
            <p:cNvSpPr/>
            <p:nvPr/>
          </p:nvSpPr>
          <p:spPr>
            <a:xfrm>
              <a:off x="2663490" y="4443900"/>
              <a:ext cx="205211" cy="188916"/>
            </a:xfrm>
            <a:custGeom>
              <a:avLst/>
              <a:gdLst/>
              <a:ahLst/>
              <a:cxnLst/>
              <a:rect l="l" t="t" r="r" b="b"/>
              <a:pathLst>
                <a:path w="2631" h="2422" extrusionOk="0">
                  <a:moveTo>
                    <a:pt x="1178" y="1"/>
                  </a:moveTo>
                  <a:cubicBezTo>
                    <a:pt x="986" y="1"/>
                    <a:pt x="796" y="46"/>
                    <a:pt x="626" y="131"/>
                  </a:cubicBezTo>
                  <a:cubicBezTo>
                    <a:pt x="143" y="399"/>
                    <a:pt x="0" y="471"/>
                    <a:pt x="36" y="506"/>
                  </a:cubicBezTo>
                  <a:cubicBezTo>
                    <a:pt x="90" y="524"/>
                    <a:pt x="1002" y="2099"/>
                    <a:pt x="1002" y="2099"/>
                  </a:cubicBezTo>
                  <a:lnTo>
                    <a:pt x="2631" y="2421"/>
                  </a:lnTo>
                  <a:lnTo>
                    <a:pt x="2631" y="2368"/>
                  </a:lnTo>
                  <a:cubicBezTo>
                    <a:pt x="2380" y="2028"/>
                    <a:pt x="2148" y="1652"/>
                    <a:pt x="1951" y="1258"/>
                  </a:cubicBezTo>
                  <a:cubicBezTo>
                    <a:pt x="1843" y="882"/>
                    <a:pt x="1736" y="489"/>
                    <a:pt x="1682" y="113"/>
                  </a:cubicBezTo>
                  <a:cubicBezTo>
                    <a:pt x="1522" y="37"/>
                    <a:pt x="1349" y="1"/>
                    <a:pt x="1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348;p55"/>
            <p:cNvSpPr/>
            <p:nvPr/>
          </p:nvSpPr>
          <p:spPr>
            <a:xfrm>
              <a:off x="2698355" y="4478765"/>
              <a:ext cx="201078" cy="210912"/>
            </a:xfrm>
            <a:custGeom>
              <a:avLst/>
              <a:gdLst/>
              <a:ahLst/>
              <a:cxnLst/>
              <a:rect l="l" t="t" r="r" b="b"/>
              <a:pathLst>
                <a:path w="2578" h="2704" extrusionOk="0">
                  <a:moveTo>
                    <a:pt x="342" y="1"/>
                  </a:moveTo>
                  <a:cubicBezTo>
                    <a:pt x="324" y="1"/>
                    <a:pt x="306" y="2"/>
                    <a:pt x="287" y="6"/>
                  </a:cubicBezTo>
                  <a:cubicBezTo>
                    <a:pt x="144" y="59"/>
                    <a:pt x="36" y="185"/>
                    <a:pt x="18" y="346"/>
                  </a:cubicBezTo>
                  <a:cubicBezTo>
                    <a:pt x="0" y="507"/>
                    <a:pt x="36" y="668"/>
                    <a:pt x="144" y="793"/>
                  </a:cubicBezTo>
                  <a:cubicBezTo>
                    <a:pt x="287" y="1044"/>
                    <a:pt x="412" y="1312"/>
                    <a:pt x="484" y="1598"/>
                  </a:cubicBezTo>
                  <a:cubicBezTo>
                    <a:pt x="727" y="2271"/>
                    <a:pt x="1370" y="2703"/>
                    <a:pt x="2058" y="2703"/>
                  </a:cubicBezTo>
                  <a:cubicBezTo>
                    <a:pt x="2230" y="2703"/>
                    <a:pt x="2405" y="2676"/>
                    <a:pt x="2577" y="2618"/>
                  </a:cubicBezTo>
                  <a:cubicBezTo>
                    <a:pt x="2416" y="2207"/>
                    <a:pt x="2184" y="1849"/>
                    <a:pt x="1879" y="1545"/>
                  </a:cubicBezTo>
                  <a:lnTo>
                    <a:pt x="788" y="274"/>
                  </a:lnTo>
                  <a:cubicBezTo>
                    <a:pt x="658" y="145"/>
                    <a:pt x="514" y="1"/>
                    <a:pt x="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349;p55"/>
            <p:cNvSpPr/>
            <p:nvPr/>
          </p:nvSpPr>
          <p:spPr>
            <a:xfrm>
              <a:off x="1588674" y="4392655"/>
              <a:ext cx="229001" cy="291330"/>
            </a:xfrm>
            <a:custGeom>
              <a:avLst/>
              <a:gdLst/>
              <a:ahLst/>
              <a:cxnLst/>
              <a:rect l="l" t="t" r="r" b="b"/>
              <a:pathLst>
                <a:path w="2936" h="3735" extrusionOk="0">
                  <a:moveTo>
                    <a:pt x="538" y="0"/>
                  </a:moveTo>
                  <a:cubicBezTo>
                    <a:pt x="538" y="0"/>
                    <a:pt x="878" y="1933"/>
                    <a:pt x="752" y="2577"/>
                  </a:cubicBezTo>
                  <a:cubicBezTo>
                    <a:pt x="645" y="3203"/>
                    <a:pt x="1" y="3633"/>
                    <a:pt x="1" y="3633"/>
                  </a:cubicBezTo>
                  <a:cubicBezTo>
                    <a:pt x="1" y="3633"/>
                    <a:pt x="280" y="3734"/>
                    <a:pt x="967" y="3734"/>
                  </a:cubicBezTo>
                  <a:cubicBezTo>
                    <a:pt x="1095" y="3734"/>
                    <a:pt x="1238" y="3731"/>
                    <a:pt x="1397" y="3722"/>
                  </a:cubicBezTo>
                  <a:cubicBezTo>
                    <a:pt x="2417" y="3651"/>
                    <a:pt x="2345" y="2291"/>
                    <a:pt x="2435" y="2183"/>
                  </a:cubicBezTo>
                  <a:cubicBezTo>
                    <a:pt x="2524" y="2058"/>
                    <a:pt x="2936" y="54"/>
                    <a:pt x="2936" y="54"/>
                  </a:cubicBezTo>
                  <a:lnTo>
                    <a:pt x="5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350;p55"/>
            <p:cNvSpPr/>
            <p:nvPr/>
          </p:nvSpPr>
          <p:spPr>
            <a:xfrm>
              <a:off x="1884599" y="1268914"/>
              <a:ext cx="34943" cy="528606"/>
            </a:xfrm>
            <a:custGeom>
              <a:avLst/>
              <a:gdLst/>
              <a:ahLst/>
              <a:cxnLst/>
              <a:rect l="l" t="t" r="r" b="b"/>
              <a:pathLst>
                <a:path w="448" h="6777" extrusionOk="0">
                  <a:moveTo>
                    <a:pt x="332" y="0"/>
                  </a:moveTo>
                  <a:cubicBezTo>
                    <a:pt x="274" y="0"/>
                    <a:pt x="215" y="36"/>
                    <a:pt x="215" y="107"/>
                  </a:cubicBezTo>
                  <a:cubicBezTo>
                    <a:pt x="162" y="1217"/>
                    <a:pt x="108" y="2326"/>
                    <a:pt x="72" y="3436"/>
                  </a:cubicBezTo>
                  <a:cubicBezTo>
                    <a:pt x="72" y="3991"/>
                    <a:pt x="54" y="4545"/>
                    <a:pt x="36" y="5100"/>
                  </a:cubicBezTo>
                  <a:cubicBezTo>
                    <a:pt x="1" y="5637"/>
                    <a:pt x="19" y="6174"/>
                    <a:pt x="108" y="6693"/>
                  </a:cubicBezTo>
                  <a:cubicBezTo>
                    <a:pt x="115" y="6751"/>
                    <a:pt x="156" y="6777"/>
                    <a:pt x="199" y="6777"/>
                  </a:cubicBezTo>
                  <a:cubicBezTo>
                    <a:pt x="263" y="6777"/>
                    <a:pt x="333" y="6724"/>
                    <a:pt x="323" y="6639"/>
                  </a:cubicBezTo>
                  <a:cubicBezTo>
                    <a:pt x="251" y="6084"/>
                    <a:pt x="233" y="5547"/>
                    <a:pt x="269" y="4993"/>
                  </a:cubicBezTo>
                  <a:cubicBezTo>
                    <a:pt x="287" y="4456"/>
                    <a:pt x="305" y="3919"/>
                    <a:pt x="323" y="3382"/>
                  </a:cubicBezTo>
                  <a:cubicBezTo>
                    <a:pt x="341" y="2291"/>
                    <a:pt x="394" y="1199"/>
                    <a:pt x="448" y="107"/>
                  </a:cubicBezTo>
                  <a:cubicBezTo>
                    <a:pt x="448" y="36"/>
                    <a:pt x="390" y="0"/>
                    <a:pt x="33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351;p55"/>
            <p:cNvSpPr/>
            <p:nvPr/>
          </p:nvSpPr>
          <p:spPr>
            <a:xfrm>
              <a:off x="1739834" y="1299099"/>
              <a:ext cx="155995" cy="53820"/>
            </a:xfrm>
            <a:custGeom>
              <a:avLst/>
              <a:gdLst/>
              <a:ahLst/>
              <a:cxnLst/>
              <a:rect l="l" t="t" r="r" b="b"/>
              <a:pathLst>
                <a:path w="2000" h="690" extrusionOk="0">
                  <a:moveTo>
                    <a:pt x="1764" y="1"/>
                  </a:moveTo>
                  <a:cubicBezTo>
                    <a:pt x="1158" y="1"/>
                    <a:pt x="596" y="298"/>
                    <a:pt x="49" y="579"/>
                  </a:cubicBezTo>
                  <a:cubicBezTo>
                    <a:pt x="0" y="612"/>
                    <a:pt x="40" y="689"/>
                    <a:pt x="102" y="689"/>
                  </a:cubicBezTo>
                  <a:cubicBezTo>
                    <a:pt x="108" y="689"/>
                    <a:pt x="114" y="688"/>
                    <a:pt x="121" y="687"/>
                  </a:cubicBezTo>
                  <a:cubicBezTo>
                    <a:pt x="634" y="405"/>
                    <a:pt x="1178" y="108"/>
                    <a:pt x="1768" y="108"/>
                  </a:cubicBezTo>
                  <a:cubicBezTo>
                    <a:pt x="1815" y="108"/>
                    <a:pt x="1862" y="110"/>
                    <a:pt x="1910" y="114"/>
                  </a:cubicBezTo>
                  <a:cubicBezTo>
                    <a:pt x="2000" y="114"/>
                    <a:pt x="1982" y="7"/>
                    <a:pt x="1910" y="7"/>
                  </a:cubicBezTo>
                  <a:cubicBezTo>
                    <a:pt x="1861" y="3"/>
                    <a:pt x="1812" y="1"/>
                    <a:pt x="176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352;p55"/>
            <p:cNvSpPr/>
            <p:nvPr/>
          </p:nvSpPr>
          <p:spPr>
            <a:xfrm>
              <a:off x="1765418" y="1372183"/>
              <a:ext cx="32759" cy="13806"/>
            </a:xfrm>
            <a:custGeom>
              <a:avLst/>
              <a:gdLst/>
              <a:ahLst/>
              <a:cxnLst/>
              <a:rect l="l" t="t" r="r" b="b"/>
              <a:pathLst>
                <a:path w="420" h="177" extrusionOk="0">
                  <a:moveTo>
                    <a:pt x="365" y="0"/>
                  </a:moveTo>
                  <a:cubicBezTo>
                    <a:pt x="240" y="0"/>
                    <a:pt x="151" y="36"/>
                    <a:pt x="43" y="72"/>
                  </a:cubicBezTo>
                  <a:cubicBezTo>
                    <a:pt x="0" y="101"/>
                    <a:pt x="50" y="176"/>
                    <a:pt x="89" y="176"/>
                  </a:cubicBezTo>
                  <a:cubicBezTo>
                    <a:pt x="99" y="176"/>
                    <a:pt x="108" y="172"/>
                    <a:pt x="115" y="161"/>
                  </a:cubicBezTo>
                  <a:lnTo>
                    <a:pt x="151" y="143"/>
                  </a:lnTo>
                  <a:lnTo>
                    <a:pt x="169" y="143"/>
                  </a:lnTo>
                  <a:lnTo>
                    <a:pt x="222" y="126"/>
                  </a:lnTo>
                  <a:cubicBezTo>
                    <a:pt x="258" y="126"/>
                    <a:pt x="276" y="108"/>
                    <a:pt x="294" y="108"/>
                  </a:cubicBezTo>
                  <a:lnTo>
                    <a:pt x="365" y="108"/>
                  </a:lnTo>
                  <a:cubicBezTo>
                    <a:pt x="383" y="108"/>
                    <a:pt x="419" y="90"/>
                    <a:pt x="419" y="54"/>
                  </a:cubicBezTo>
                  <a:cubicBezTo>
                    <a:pt x="419" y="18"/>
                    <a:pt x="383" y="0"/>
                    <a:pt x="365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353;p55"/>
            <p:cNvSpPr/>
            <p:nvPr/>
          </p:nvSpPr>
          <p:spPr>
            <a:xfrm>
              <a:off x="1830156" y="1355414"/>
              <a:ext cx="79635" cy="18252"/>
            </a:xfrm>
            <a:custGeom>
              <a:avLst/>
              <a:gdLst/>
              <a:ahLst/>
              <a:cxnLst/>
              <a:rect l="l" t="t" r="r" b="b"/>
              <a:pathLst>
                <a:path w="1021" h="234" extrusionOk="0">
                  <a:moveTo>
                    <a:pt x="949" y="1"/>
                  </a:moveTo>
                  <a:lnTo>
                    <a:pt x="54" y="108"/>
                  </a:lnTo>
                  <a:cubicBezTo>
                    <a:pt x="19" y="108"/>
                    <a:pt x="1" y="144"/>
                    <a:pt x="1" y="162"/>
                  </a:cubicBezTo>
                  <a:cubicBezTo>
                    <a:pt x="1" y="197"/>
                    <a:pt x="19" y="233"/>
                    <a:pt x="54" y="233"/>
                  </a:cubicBezTo>
                  <a:lnTo>
                    <a:pt x="949" y="108"/>
                  </a:lnTo>
                  <a:cubicBezTo>
                    <a:pt x="1021" y="108"/>
                    <a:pt x="1021" y="1"/>
                    <a:pt x="949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354;p55"/>
            <p:cNvSpPr/>
            <p:nvPr/>
          </p:nvSpPr>
          <p:spPr>
            <a:xfrm>
              <a:off x="1763858" y="1418982"/>
              <a:ext cx="140395" cy="50388"/>
            </a:xfrm>
            <a:custGeom>
              <a:avLst/>
              <a:gdLst/>
              <a:ahLst/>
              <a:cxnLst/>
              <a:rect l="l" t="t" r="r" b="b"/>
              <a:pathLst>
                <a:path w="1800" h="646" extrusionOk="0">
                  <a:moveTo>
                    <a:pt x="74" y="0"/>
                  </a:moveTo>
                  <a:cubicBezTo>
                    <a:pt x="31" y="0"/>
                    <a:pt x="0" y="68"/>
                    <a:pt x="45" y="98"/>
                  </a:cubicBezTo>
                  <a:cubicBezTo>
                    <a:pt x="496" y="372"/>
                    <a:pt x="1005" y="646"/>
                    <a:pt x="1546" y="646"/>
                  </a:cubicBezTo>
                  <a:cubicBezTo>
                    <a:pt x="1606" y="646"/>
                    <a:pt x="1667" y="642"/>
                    <a:pt x="1728" y="635"/>
                  </a:cubicBezTo>
                  <a:cubicBezTo>
                    <a:pt x="1799" y="635"/>
                    <a:pt x="1799" y="510"/>
                    <a:pt x="1728" y="510"/>
                  </a:cubicBezTo>
                  <a:cubicBezTo>
                    <a:pt x="1656" y="521"/>
                    <a:pt x="1585" y="526"/>
                    <a:pt x="1515" y="526"/>
                  </a:cubicBezTo>
                  <a:cubicBezTo>
                    <a:pt x="1007" y="526"/>
                    <a:pt x="539" y="260"/>
                    <a:pt x="99" y="9"/>
                  </a:cubicBezTo>
                  <a:cubicBezTo>
                    <a:pt x="90" y="3"/>
                    <a:pt x="82" y="0"/>
                    <a:pt x="74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355;p55"/>
            <p:cNvSpPr/>
            <p:nvPr/>
          </p:nvSpPr>
          <p:spPr>
            <a:xfrm>
              <a:off x="1783669" y="1490896"/>
              <a:ext cx="113564" cy="38532"/>
            </a:xfrm>
            <a:custGeom>
              <a:avLst/>
              <a:gdLst/>
              <a:ahLst/>
              <a:cxnLst/>
              <a:rect l="l" t="t" r="r" b="b"/>
              <a:pathLst>
                <a:path w="1456" h="494" extrusionOk="0">
                  <a:moveTo>
                    <a:pt x="92" y="0"/>
                  </a:moveTo>
                  <a:cubicBezTo>
                    <a:pt x="45" y="0"/>
                    <a:pt x="0" y="61"/>
                    <a:pt x="42" y="89"/>
                  </a:cubicBezTo>
                  <a:cubicBezTo>
                    <a:pt x="366" y="351"/>
                    <a:pt x="770" y="494"/>
                    <a:pt x="1184" y="494"/>
                  </a:cubicBezTo>
                  <a:cubicBezTo>
                    <a:pt x="1251" y="494"/>
                    <a:pt x="1317" y="490"/>
                    <a:pt x="1384" y="483"/>
                  </a:cubicBezTo>
                  <a:cubicBezTo>
                    <a:pt x="1456" y="483"/>
                    <a:pt x="1456" y="375"/>
                    <a:pt x="1384" y="375"/>
                  </a:cubicBezTo>
                  <a:cubicBezTo>
                    <a:pt x="1316" y="383"/>
                    <a:pt x="1249" y="387"/>
                    <a:pt x="1182" y="387"/>
                  </a:cubicBezTo>
                  <a:cubicBezTo>
                    <a:pt x="804" y="387"/>
                    <a:pt x="435" y="260"/>
                    <a:pt x="131" y="17"/>
                  </a:cubicBezTo>
                  <a:cubicBezTo>
                    <a:pt x="120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356;p55"/>
            <p:cNvSpPr/>
            <p:nvPr/>
          </p:nvSpPr>
          <p:spPr>
            <a:xfrm>
              <a:off x="1733828" y="1585742"/>
              <a:ext cx="142501" cy="157872"/>
            </a:xfrm>
            <a:custGeom>
              <a:avLst/>
              <a:gdLst/>
              <a:ahLst/>
              <a:cxnLst/>
              <a:rect l="l" t="t" r="r" b="b"/>
              <a:pathLst>
                <a:path w="1827" h="2024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lnTo>
                    <a:pt x="19" y="72"/>
                  </a:lnTo>
                  <a:cubicBezTo>
                    <a:pt x="19" y="304"/>
                    <a:pt x="73" y="537"/>
                    <a:pt x="144" y="770"/>
                  </a:cubicBezTo>
                  <a:cubicBezTo>
                    <a:pt x="251" y="984"/>
                    <a:pt x="377" y="1181"/>
                    <a:pt x="556" y="1360"/>
                  </a:cubicBezTo>
                  <a:cubicBezTo>
                    <a:pt x="852" y="1692"/>
                    <a:pt x="1234" y="2023"/>
                    <a:pt x="1717" y="2023"/>
                  </a:cubicBezTo>
                  <a:cubicBezTo>
                    <a:pt x="1729" y="2023"/>
                    <a:pt x="1742" y="2023"/>
                    <a:pt x="1755" y="2022"/>
                  </a:cubicBezTo>
                  <a:cubicBezTo>
                    <a:pt x="1826" y="2022"/>
                    <a:pt x="1826" y="1915"/>
                    <a:pt x="1755" y="1915"/>
                  </a:cubicBezTo>
                  <a:cubicBezTo>
                    <a:pt x="1743" y="1915"/>
                    <a:pt x="1731" y="1916"/>
                    <a:pt x="1719" y="1916"/>
                  </a:cubicBezTo>
                  <a:cubicBezTo>
                    <a:pt x="1271" y="1916"/>
                    <a:pt x="924" y="1585"/>
                    <a:pt x="627" y="1271"/>
                  </a:cubicBezTo>
                  <a:cubicBezTo>
                    <a:pt x="466" y="1110"/>
                    <a:pt x="341" y="931"/>
                    <a:pt x="251" y="716"/>
                  </a:cubicBezTo>
                  <a:cubicBezTo>
                    <a:pt x="180" y="501"/>
                    <a:pt x="126" y="287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357;p55"/>
            <p:cNvSpPr/>
            <p:nvPr/>
          </p:nvSpPr>
          <p:spPr>
            <a:xfrm>
              <a:off x="1811671" y="1642836"/>
              <a:ext cx="81351" cy="43446"/>
            </a:xfrm>
            <a:custGeom>
              <a:avLst/>
              <a:gdLst/>
              <a:ahLst/>
              <a:cxnLst/>
              <a:rect l="l" t="t" r="r" b="b"/>
              <a:pathLst>
                <a:path w="1043" h="557" extrusionOk="0">
                  <a:moveTo>
                    <a:pt x="71" y="1"/>
                  </a:moveTo>
                  <a:cubicBezTo>
                    <a:pt x="31" y="1"/>
                    <a:pt x="1" y="51"/>
                    <a:pt x="41" y="91"/>
                  </a:cubicBezTo>
                  <a:cubicBezTo>
                    <a:pt x="273" y="360"/>
                    <a:pt x="613" y="521"/>
                    <a:pt x="971" y="557"/>
                  </a:cubicBezTo>
                  <a:cubicBezTo>
                    <a:pt x="1043" y="557"/>
                    <a:pt x="1043" y="449"/>
                    <a:pt x="971" y="449"/>
                  </a:cubicBezTo>
                  <a:cubicBezTo>
                    <a:pt x="649" y="413"/>
                    <a:pt x="345" y="252"/>
                    <a:pt x="112" y="20"/>
                  </a:cubicBezTo>
                  <a:cubicBezTo>
                    <a:pt x="99" y="6"/>
                    <a:pt x="84" y="1"/>
                    <a:pt x="71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358;p55"/>
            <p:cNvSpPr/>
            <p:nvPr/>
          </p:nvSpPr>
          <p:spPr>
            <a:xfrm>
              <a:off x="1759022" y="1544715"/>
              <a:ext cx="33851" cy="45318"/>
            </a:xfrm>
            <a:custGeom>
              <a:avLst/>
              <a:gdLst/>
              <a:ahLst/>
              <a:cxnLst/>
              <a:rect l="l" t="t" r="r" b="b"/>
              <a:pathLst>
                <a:path w="434" h="581" extrusionOk="0">
                  <a:moveTo>
                    <a:pt x="79" y="0"/>
                  </a:moveTo>
                  <a:cubicBezTo>
                    <a:pt x="72" y="0"/>
                    <a:pt x="63" y="2"/>
                    <a:pt x="54" y="7"/>
                  </a:cubicBezTo>
                  <a:cubicBezTo>
                    <a:pt x="18" y="7"/>
                    <a:pt x="0" y="43"/>
                    <a:pt x="18" y="79"/>
                  </a:cubicBezTo>
                  <a:cubicBezTo>
                    <a:pt x="72" y="258"/>
                    <a:pt x="179" y="437"/>
                    <a:pt x="322" y="562"/>
                  </a:cubicBezTo>
                  <a:cubicBezTo>
                    <a:pt x="336" y="575"/>
                    <a:pt x="350" y="581"/>
                    <a:pt x="364" y="581"/>
                  </a:cubicBezTo>
                  <a:cubicBezTo>
                    <a:pt x="404" y="581"/>
                    <a:pt x="434" y="531"/>
                    <a:pt x="394" y="490"/>
                  </a:cubicBezTo>
                  <a:cubicBezTo>
                    <a:pt x="268" y="365"/>
                    <a:pt x="179" y="204"/>
                    <a:pt x="125" y="43"/>
                  </a:cubicBezTo>
                  <a:cubicBezTo>
                    <a:pt x="112" y="17"/>
                    <a:pt x="99" y="0"/>
                    <a:pt x="7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359;p55"/>
            <p:cNvSpPr/>
            <p:nvPr/>
          </p:nvSpPr>
          <p:spPr>
            <a:xfrm>
              <a:off x="1772359" y="1523967"/>
              <a:ext cx="114422" cy="77142"/>
            </a:xfrm>
            <a:custGeom>
              <a:avLst/>
              <a:gdLst/>
              <a:ahLst/>
              <a:cxnLst/>
              <a:rect l="l" t="t" r="r" b="b"/>
              <a:pathLst>
                <a:path w="1467" h="989" extrusionOk="0">
                  <a:moveTo>
                    <a:pt x="76" y="1"/>
                  </a:moveTo>
                  <a:cubicBezTo>
                    <a:pt x="39" y="1"/>
                    <a:pt x="0" y="43"/>
                    <a:pt x="26" y="94"/>
                  </a:cubicBezTo>
                  <a:cubicBezTo>
                    <a:pt x="187" y="327"/>
                    <a:pt x="384" y="524"/>
                    <a:pt x="616" y="703"/>
                  </a:cubicBezTo>
                  <a:cubicBezTo>
                    <a:pt x="742" y="774"/>
                    <a:pt x="867" y="846"/>
                    <a:pt x="992" y="900"/>
                  </a:cubicBezTo>
                  <a:cubicBezTo>
                    <a:pt x="1078" y="961"/>
                    <a:pt x="1172" y="988"/>
                    <a:pt x="1268" y="988"/>
                  </a:cubicBezTo>
                  <a:cubicBezTo>
                    <a:pt x="1313" y="988"/>
                    <a:pt x="1358" y="982"/>
                    <a:pt x="1404" y="971"/>
                  </a:cubicBezTo>
                  <a:cubicBezTo>
                    <a:pt x="1467" y="955"/>
                    <a:pt x="1447" y="857"/>
                    <a:pt x="1405" y="857"/>
                  </a:cubicBezTo>
                  <a:cubicBezTo>
                    <a:pt x="1399" y="857"/>
                    <a:pt x="1393" y="859"/>
                    <a:pt x="1386" y="864"/>
                  </a:cubicBezTo>
                  <a:cubicBezTo>
                    <a:pt x="1352" y="868"/>
                    <a:pt x="1318" y="870"/>
                    <a:pt x="1285" y="870"/>
                  </a:cubicBezTo>
                  <a:cubicBezTo>
                    <a:pt x="1177" y="870"/>
                    <a:pt x="1074" y="847"/>
                    <a:pt x="992" y="792"/>
                  </a:cubicBezTo>
                  <a:cubicBezTo>
                    <a:pt x="867" y="721"/>
                    <a:pt x="760" y="667"/>
                    <a:pt x="652" y="577"/>
                  </a:cubicBezTo>
                  <a:cubicBezTo>
                    <a:pt x="455" y="434"/>
                    <a:pt x="259" y="255"/>
                    <a:pt x="115" y="23"/>
                  </a:cubicBezTo>
                  <a:cubicBezTo>
                    <a:pt x="105" y="7"/>
                    <a:pt x="91" y="1"/>
                    <a:pt x="76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360;p55"/>
            <p:cNvSpPr/>
            <p:nvPr/>
          </p:nvSpPr>
          <p:spPr>
            <a:xfrm>
              <a:off x="1929760" y="1304949"/>
              <a:ext cx="113330" cy="45630"/>
            </a:xfrm>
            <a:custGeom>
              <a:avLst/>
              <a:gdLst/>
              <a:ahLst/>
              <a:cxnLst/>
              <a:rect l="l" t="t" r="r" b="b"/>
              <a:pathLst>
                <a:path w="1453" h="585" extrusionOk="0">
                  <a:moveTo>
                    <a:pt x="70" y="1"/>
                  </a:moveTo>
                  <a:cubicBezTo>
                    <a:pt x="24" y="1"/>
                    <a:pt x="1" y="76"/>
                    <a:pt x="66" y="93"/>
                  </a:cubicBezTo>
                  <a:cubicBezTo>
                    <a:pt x="126" y="108"/>
                    <a:pt x="190" y="112"/>
                    <a:pt x="255" y="112"/>
                  </a:cubicBezTo>
                  <a:cubicBezTo>
                    <a:pt x="319" y="112"/>
                    <a:pt x="385" y="108"/>
                    <a:pt x="451" y="108"/>
                  </a:cubicBezTo>
                  <a:cubicBezTo>
                    <a:pt x="556" y="108"/>
                    <a:pt x="661" y="117"/>
                    <a:pt x="764" y="164"/>
                  </a:cubicBezTo>
                  <a:cubicBezTo>
                    <a:pt x="853" y="218"/>
                    <a:pt x="943" y="290"/>
                    <a:pt x="1032" y="361"/>
                  </a:cubicBezTo>
                  <a:lnTo>
                    <a:pt x="1354" y="576"/>
                  </a:lnTo>
                  <a:cubicBezTo>
                    <a:pt x="1363" y="582"/>
                    <a:pt x="1372" y="584"/>
                    <a:pt x="1380" y="584"/>
                  </a:cubicBezTo>
                  <a:cubicBezTo>
                    <a:pt x="1423" y="584"/>
                    <a:pt x="1453" y="516"/>
                    <a:pt x="1408" y="486"/>
                  </a:cubicBezTo>
                  <a:lnTo>
                    <a:pt x="1086" y="254"/>
                  </a:lnTo>
                  <a:cubicBezTo>
                    <a:pt x="996" y="182"/>
                    <a:pt x="889" y="129"/>
                    <a:pt x="800" y="75"/>
                  </a:cubicBezTo>
                  <a:cubicBezTo>
                    <a:pt x="692" y="21"/>
                    <a:pt x="585" y="3"/>
                    <a:pt x="477" y="3"/>
                  </a:cubicBezTo>
                  <a:lnTo>
                    <a:pt x="84" y="3"/>
                  </a:lnTo>
                  <a:cubicBezTo>
                    <a:pt x="79" y="2"/>
                    <a:pt x="74" y="1"/>
                    <a:pt x="7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361;p55"/>
            <p:cNvSpPr/>
            <p:nvPr/>
          </p:nvSpPr>
          <p:spPr>
            <a:xfrm>
              <a:off x="1911118" y="1372183"/>
              <a:ext cx="120116" cy="16770"/>
            </a:xfrm>
            <a:custGeom>
              <a:avLst/>
              <a:gdLst/>
              <a:ahLst/>
              <a:cxnLst/>
              <a:rect l="l" t="t" r="r" b="b"/>
              <a:pathLst>
                <a:path w="1540" h="215" extrusionOk="0">
                  <a:moveTo>
                    <a:pt x="1432" y="0"/>
                  </a:moveTo>
                  <a:cubicBezTo>
                    <a:pt x="985" y="72"/>
                    <a:pt x="537" y="108"/>
                    <a:pt x="72" y="108"/>
                  </a:cubicBezTo>
                  <a:cubicBezTo>
                    <a:pt x="1" y="108"/>
                    <a:pt x="1" y="215"/>
                    <a:pt x="72" y="215"/>
                  </a:cubicBezTo>
                  <a:cubicBezTo>
                    <a:pt x="537" y="215"/>
                    <a:pt x="1003" y="179"/>
                    <a:pt x="1468" y="108"/>
                  </a:cubicBezTo>
                  <a:cubicBezTo>
                    <a:pt x="1540" y="108"/>
                    <a:pt x="1504" y="0"/>
                    <a:pt x="143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362;p55"/>
            <p:cNvSpPr/>
            <p:nvPr/>
          </p:nvSpPr>
          <p:spPr>
            <a:xfrm>
              <a:off x="1903163" y="1437624"/>
              <a:ext cx="96015" cy="14898"/>
            </a:xfrm>
            <a:custGeom>
              <a:avLst/>
              <a:gdLst/>
              <a:ahLst/>
              <a:cxnLst/>
              <a:rect l="l" t="t" r="r" b="b"/>
              <a:pathLst>
                <a:path w="1231" h="191" extrusionOk="0">
                  <a:moveTo>
                    <a:pt x="87" y="0"/>
                  </a:moveTo>
                  <a:cubicBezTo>
                    <a:pt x="26" y="0"/>
                    <a:pt x="1" y="93"/>
                    <a:pt x="67" y="110"/>
                  </a:cubicBezTo>
                  <a:cubicBezTo>
                    <a:pt x="246" y="163"/>
                    <a:pt x="429" y="190"/>
                    <a:pt x="613" y="190"/>
                  </a:cubicBezTo>
                  <a:cubicBezTo>
                    <a:pt x="796" y="190"/>
                    <a:pt x="979" y="163"/>
                    <a:pt x="1158" y="110"/>
                  </a:cubicBezTo>
                  <a:cubicBezTo>
                    <a:pt x="1230" y="92"/>
                    <a:pt x="1194" y="2"/>
                    <a:pt x="1141" y="2"/>
                  </a:cubicBezTo>
                  <a:cubicBezTo>
                    <a:pt x="971" y="47"/>
                    <a:pt x="796" y="69"/>
                    <a:pt x="622" y="69"/>
                  </a:cubicBezTo>
                  <a:cubicBezTo>
                    <a:pt x="447" y="69"/>
                    <a:pt x="273" y="47"/>
                    <a:pt x="103" y="2"/>
                  </a:cubicBezTo>
                  <a:cubicBezTo>
                    <a:pt x="97" y="1"/>
                    <a:pt x="92" y="0"/>
                    <a:pt x="87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363;p55"/>
            <p:cNvSpPr/>
            <p:nvPr/>
          </p:nvSpPr>
          <p:spPr>
            <a:xfrm>
              <a:off x="1914316" y="1502752"/>
              <a:ext cx="116216" cy="27144"/>
            </a:xfrm>
            <a:custGeom>
              <a:avLst/>
              <a:gdLst/>
              <a:ahLst/>
              <a:cxnLst/>
              <a:rect l="l" t="t" r="r" b="b"/>
              <a:pathLst>
                <a:path w="1490" h="348" extrusionOk="0">
                  <a:moveTo>
                    <a:pt x="1417" y="0"/>
                  </a:moveTo>
                  <a:cubicBezTo>
                    <a:pt x="1409" y="0"/>
                    <a:pt x="1400" y="3"/>
                    <a:pt x="1391" y="8"/>
                  </a:cubicBezTo>
                  <a:cubicBezTo>
                    <a:pt x="1194" y="116"/>
                    <a:pt x="980" y="169"/>
                    <a:pt x="765" y="205"/>
                  </a:cubicBezTo>
                  <a:cubicBezTo>
                    <a:pt x="640" y="223"/>
                    <a:pt x="532" y="223"/>
                    <a:pt x="425" y="223"/>
                  </a:cubicBezTo>
                  <a:cubicBezTo>
                    <a:pt x="318" y="223"/>
                    <a:pt x="210" y="205"/>
                    <a:pt x="103" y="152"/>
                  </a:cubicBezTo>
                  <a:cubicBezTo>
                    <a:pt x="98" y="150"/>
                    <a:pt x="93" y="149"/>
                    <a:pt x="88" y="149"/>
                  </a:cubicBezTo>
                  <a:cubicBezTo>
                    <a:pt x="40" y="149"/>
                    <a:pt x="0" y="226"/>
                    <a:pt x="49" y="259"/>
                  </a:cubicBezTo>
                  <a:cubicBezTo>
                    <a:pt x="208" y="320"/>
                    <a:pt x="367" y="348"/>
                    <a:pt x="526" y="348"/>
                  </a:cubicBezTo>
                  <a:cubicBezTo>
                    <a:pt x="600" y="348"/>
                    <a:pt x="673" y="342"/>
                    <a:pt x="747" y="331"/>
                  </a:cubicBezTo>
                  <a:cubicBezTo>
                    <a:pt x="998" y="295"/>
                    <a:pt x="1230" y="223"/>
                    <a:pt x="1445" y="98"/>
                  </a:cubicBezTo>
                  <a:cubicBezTo>
                    <a:pt x="1490" y="68"/>
                    <a:pt x="1459" y="0"/>
                    <a:pt x="1417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364;p55"/>
            <p:cNvSpPr/>
            <p:nvPr/>
          </p:nvSpPr>
          <p:spPr>
            <a:xfrm>
              <a:off x="1922272" y="1592138"/>
              <a:ext cx="26597" cy="10920"/>
            </a:xfrm>
            <a:custGeom>
              <a:avLst/>
              <a:gdLst/>
              <a:ahLst/>
              <a:cxnLst/>
              <a:rect l="l" t="t" r="r" b="b"/>
              <a:pathLst>
                <a:path w="341" h="140" extrusionOk="0">
                  <a:moveTo>
                    <a:pt x="289" y="0"/>
                  </a:moveTo>
                  <a:cubicBezTo>
                    <a:pt x="281" y="0"/>
                    <a:pt x="274" y="2"/>
                    <a:pt x="269" y="8"/>
                  </a:cubicBezTo>
                  <a:lnTo>
                    <a:pt x="251" y="26"/>
                  </a:lnTo>
                  <a:lnTo>
                    <a:pt x="54" y="26"/>
                  </a:lnTo>
                  <a:cubicBezTo>
                    <a:pt x="1" y="61"/>
                    <a:pt x="19" y="115"/>
                    <a:pt x="72" y="133"/>
                  </a:cubicBezTo>
                  <a:lnTo>
                    <a:pt x="54" y="133"/>
                  </a:lnTo>
                  <a:cubicBezTo>
                    <a:pt x="78" y="138"/>
                    <a:pt x="102" y="140"/>
                    <a:pt x="126" y="140"/>
                  </a:cubicBezTo>
                  <a:cubicBezTo>
                    <a:pt x="191" y="140"/>
                    <a:pt x="253" y="123"/>
                    <a:pt x="305" y="97"/>
                  </a:cubicBezTo>
                  <a:cubicBezTo>
                    <a:pt x="341" y="79"/>
                    <a:pt x="341" y="43"/>
                    <a:pt x="341" y="26"/>
                  </a:cubicBezTo>
                  <a:cubicBezTo>
                    <a:pt x="328" y="13"/>
                    <a:pt x="307" y="0"/>
                    <a:pt x="28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365;p55"/>
            <p:cNvSpPr/>
            <p:nvPr/>
          </p:nvSpPr>
          <p:spPr>
            <a:xfrm>
              <a:off x="1988337" y="1562810"/>
              <a:ext cx="56860" cy="30108"/>
            </a:xfrm>
            <a:custGeom>
              <a:avLst/>
              <a:gdLst/>
              <a:ahLst/>
              <a:cxnLst/>
              <a:rect l="l" t="t" r="r" b="b"/>
              <a:pathLst>
                <a:path w="729" h="386" extrusionOk="0">
                  <a:moveTo>
                    <a:pt x="659" y="0"/>
                  </a:moveTo>
                  <a:cubicBezTo>
                    <a:pt x="651" y="0"/>
                    <a:pt x="644" y="3"/>
                    <a:pt x="639" y="8"/>
                  </a:cubicBezTo>
                  <a:cubicBezTo>
                    <a:pt x="460" y="133"/>
                    <a:pt x="263" y="223"/>
                    <a:pt x="66" y="276"/>
                  </a:cubicBezTo>
                  <a:cubicBezTo>
                    <a:pt x="0" y="293"/>
                    <a:pt x="11" y="386"/>
                    <a:pt x="69" y="386"/>
                  </a:cubicBezTo>
                  <a:cubicBezTo>
                    <a:pt x="74" y="386"/>
                    <a:pt x="79" y="385"/>
                    <a:pt x="84" y="384"/>
                  </a:cubicBezTo>
                  <a:cubicBezTo>
                    <a:pt x="299" y="330"/>
                    <a:pt x="514" y="241"/>
                    <a:pt x="693" y="115"/>
                  </a:cubicBezTo>
                  <a:cubicBezTo>
                    <a:pt x="711" y="97"/>
                    <a:pt x="729" y="62"/>
                    <a:pt x="711" y="26"/>
                  </a:cubicBezTo>
                  <a:cubicBezTo>
                    <a:pt x="698" y="13"/>
                    <a:pt x="676" y="0"/>
                    <a:pt x="65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366;p55"/>
            <p:cNvSpPr/>
            <p:nvPr/>
          </p:nvSpPr>
          <p:spPr>
            <a:xfrm>
              <a:off x="1913926" y="1607737"/>
              <a:ext cx="155293" cy="78702"/>
            </a:xfrm>
            <a:custGeom>
              <a:avLst/>
              <a:gdLst/>
              <a:ahLst/>
              <a:cxnLst/>
              <a:rect l="l" t="t" r="r" b="b"/>
              <a:pathLst>
                <a:path w="1991" h="1009" extrusionOk="0">
                  <a:moveTo>
                    <a:pt x="1925" y="0"/>
                  </a:moveTo>
                  <a:cubicBezTo>
                    <a:pt x="1902" y="0"/>
                    <a:pt x="1876" y="12"/>
                    <a:pt x="1862" y="40"/>
                  </a:cubicBezTo>
                  <a:cubicBezTo>
                    <a:pt x="1754" y="345"/>
                    <a:pt x="1414" y="488"/>
                    <a:pt x="1146" y="631"/>
                  </a:cubicBezTo>
                  <a:cubicBezTo>
                    <a:pt x="851" y="795"/>
                    <a:pt x="510" y="884"/>
                    <a:pt x="167" y="884"/>
                  </a:cubicBezTo>
                  <a:cubicBezTo>
                    <a:pt x="135" y="884"/>
                    <a:pt x="104" y="883"/>
                    <a:pt x="72" y="881"/>
                  </a:cubicBezTo>
                  <a:cubicBezTo>
                    <a:pt x="0" y="881"/>
                    <a:pt x="0" y="989"/>
                    <a:pt x="72" y="1007"/>
                  </a:cubicBezTo>
                  <a:cubicBezTo>
                    <a:pt x="102" y="1008"/>
                    <a:pt x="131" y="1009"/>
                    <a:pt x="161" y="1009"/>
                  </a:cubicBezTo>
                  <a:cubicBezTo>
                    <a:pt x="542" y="1009"/>
                    <a:pt x="920" y="902"/>
                    <a:pt x="1235" y="702"/>
                  </a:cubicBezTo>
                  <a:cubicBezTo>
                    <a:pt x="1521" y="559"/>
                    <a:pt x="1862" y="398"/>
                    <a:pt x="1969" y="58"/>
                  </a:cubicBezTo>
                  <a:cubicBezTo>
                    <a:pt x="1990" y="26"/>
                    <a:pt x="1960" y="0"/>
                    <a:pt x="1925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367;p55"/>
            <p:cNvSpPr/>
            <p:nvPr/>
          </p:nvSpPr>
          <p:spPr>
            <a:xfrm>
              <a:off x="1948792" y="1734952"/>
              <a:ext cx="26129" cy="13338"/>
            </a:xfrm>
            <a:custGeom>
              <a:avLst/>
              <a:gdLst/>
              <a:ahLst/>
              <a:cxnLst/>
              <a:rect l="l" t="t" r="r" b="b"/>
              <a:pathLst>
                <a:path w="335" h="171" extrusionOk="0">
                  <a:moveTo>
                    <a:pt x="247" y="0"/>
                  </a:moveTo>
                  <a:cubicBezTo>
                    <a:pt x="243" y="0"/>
                    <a:pt x="238" y="1"/>
                    <a:pt x="233" y="2"/>
                  </a:cubicBezTo>
                  <a:lnTo>
                    <a:pt x="37" y="56"/>
                  </a:lnTo>
                  <a:cubicBezTo>
                    <a:pt x="19" y="74"/>
                    <a:pt x="1" y="109"/>
                    <a:pt x="1" y="127"/>
                  </a:cubicBezTo>
                  <a:cubicBezTo>
                    <a:pt x="14" y="153"/>
                    <a:pt x="27" y="170"/>
                    <a:pt x="47" y="170"/>
                  </a:cubicBezTo>
                  <a:cubicBezTo>
                    <a:pt x="54" y="170"/>
                    <a:pt x="63" y="168"/>
                    <a:pt x="72" y="163"/>
                  </a:cubicBezTo>
                  <a:lnTo>
                    <a:pt x="251" y="109"/>
                  </a:lnTo>
                  <a:cubicBezTo>
                    <a:pt x="335" y="109"/>
                    <a:pt x="309" y="0"/>
                    <a:pt x="247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368;p55"/>
            <p:cNvSpPr/>
            <p:nvPr/>
          </p:nvSpPr>
          <p:spPr>
            <a:xfrm>
              <a:off x="2034746" y="1621231"/>
              <a:ext cx="64270" cy="78390"/>
            </a:xfrm>
            <a:custGeom>
              <a:avLst/>
              <a:gdLst/>
              <a:ahLst/>
              <a:cxnLst/>
              <a:rect l="l" t="t" r="r" b="b"/>
              <a:pathLst>
                <a:path w="824" h="1005" extrusionOk="0">
                  <a:moveTo>
                    <a:pt x="771" y="1"/>
                  </a:moveTo>
                  <a:cubicBezTo>
                    <a:pt x="748" y="1"/>
                    <a:pt x="722" y="15"/>
                    <a:pt x="706" y="46"/>
                  </a:cubicBezTo>
                  <a:cubicBezTo>
                    <a:pt x="599" y="404"/>
                    <a:pt x="348" y="708"/>
                    <a:pt x="44" y="923"/>
                  </a:cubicBezTo>
                  <a:cubicBezTo>
                    <a:pt x="1" y="952"/>
                    <a:pt x="39" y="1004"/>
                    <a:pt x="84" y="1004"/>
                  </a:cubicBezTo>
                  <a:cubicBezTo>
                    <a:pt x="94" y="1004"/>
                    <a:pt x="105" y="1002"/>
                    <a:pt x="116" y="995"/>
                  </a:cubicBezTo>
                  <a:cubicBezTo>
                    <a:pt x="456" y="780"/>
                    <a:pt x="688" y="440"/>
                    <a:pt x="814" y="64"/>
                  </a:cubicBezTo>
                  <a:cubicBezTo>
                    <a:pt x="824" y="24"/>
                    <a:pt x="800" y="1"/>
                    <a:pt x="771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369;p55"/>
            <p:cNvSpPr/>
            <p:nvPr/>
          </p:nvSpPr>
          <p:spPr>
            <a:xfrm>
              <a:off x="1559424" y="1335680"/>
              <a:ext cx="126668" cy="173628"/>
            </a:xfrm>
            <a:custGeom>
              <a:avLst/>
              <a:gdLst/>
              <a:ahLst/>
              <a:cxnLst/>
              <a:rect l="l" t="t" r="r" b="b"/>
              <a:pathLst>
                <a:path w="1624" h="2226" extrusionOk="0">
                  <a:moveTo>
                    <a:pt x="1537" y="1"/>
                  </a:moveTo>
                  <a:cubicBezTo>
                    <a:pt x="1532" y="1"/>
                    <a:pt x="1527" y="2"/>
                    <a:pt x="1521" y="3"/>
                  </a:cubicBezTo>
                  <a:lnTo>
                    <a:pt x="1539" y="3"/>
                  </a:lnTo>
                  <a:cubicBezTo>
                    <a:pt x="1038" y="92"/>
                    <a:pt x="608" y="361"/>
                    <a:pt x="322" y="772"/>
                  </a:cubicBezTo>
                  <a:cubicBezTo>
                    <a:pt x="36" y="1202"/>
                    <a:pt x="0" y="1739"/>
                    <a:pt x="215" y="2204"/>
                  </a:cubicBezTo>
                  <a:cubicBezTo>
                    <a:pt x="220" y="2219"/>
                    <a:pt x="232" y="2226"/>
                    <a:pt x="246" y="2226"/>
                  </a:cubicBezTo>
                  <a:cubicBezTo>
                    <a:pt x="282" y="2226"/>
                    <a:pt x="330" y="2184"/>
                    <a:pt x="304" y="2132"/>
                  </a:cubicBezTo>
                  <a:cubicBezTo>
                    <a:pt x="107" y="1703"/>
                    <a:pt x="161" y="1184"/>
                    <a:pt x="430" y="790"/>
                  </a:cubicBezTo>
                  <a:cubicBezTo>
                    <a:pt x="698" y="432"/>
                    <a:pt x="1110" y="182"/>
                    <a:pt x="1557" y="110"/>
                  </a:cubicBezTo>
                  <a:cubicBezTo>
                    <a:pt x="1623" y="94"/>
                    <a:pt x="1598" y="1"/>
                    <a:pt x="1537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370;p55"/>
            <p:cNvSpPr/>
            <p:nvPr/>
          </p:nvSpPr>
          <p:spPr>
            <a:xfrm>
              <a:off x="1597097" y="1483798"/>
              <a:ext cx="11232" cy="47580"/>
            </a:xfrm>
            <a:custGeom>
              <a:avLst/>
              <a:gdLst/>
              <a:ahLst/>
              <a:cxnLst/>
              <a:rect l="l" t="t" r="r" b="b"/>
              <a:pathLst>
                <a:path w="144" h="610" extrusionOk="0">
                  <a:moveTo>
                    <a:pt x="54" y="1"/>
                  </a:moveTo>
                  <a:cubicBezTo>
                    <a:pt x="18" y="1"/>
                    <a:pt x="0" y="19"/>
                    <a:pt x="0" y="55"/>
                  </a:cubicBezTo>
                  <a:cubicBezTo>
                    <a:pt x="0" y="216"/>
                    <a:pt x="0" y="395"/>
                    <a:pt x="18" y="556"/>
                  </a:cubicBezTo>
                  <a:cubicBezTo>
                    <a:pt x="18" y="591"/>
                    <a:pt x="36" y="609"/>
                    <a:pt x="72" y="609"/>
                  </a:cubicBezTo>
                  <a:cubicBezTo>
                    <a:pt x="108" y="609"/>
                    <a:pt x="143" y="591"/>
                    <a:pt x="125" y="556"/>
                  </a:cubicBezTo>
                  <a:cubicBezTo>
                    <a:pt x="108" y="395"/>
                    <a:pt x="108" y="216"/>
                    <a:pt x="108" y="55"/>
                  </a:cubicBezTo>
                  <a:cubicBezTo>
                    <a:pt x="108" y="19"/>
                    <a:pt x="90" y="1"/>
                    <a:pt x="5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371;p55"/>
            <p:cNvSpPr/>
            <p:nvPr/>
          </p:nvSpPr>
          <p:spPr>
            <a:xfrm>
              <a:off x="1605833" y="1359392"/>
              <a:ext cx="106779" cy="99762"/>
            </a:xfrm>
            <a:custGeom>
              <a:avLst/>
              <a:gdLst/>
              <a:ahLst/>
              <a:cxnLst/>
              <a:rect l="l" t="t" r="r" b="b"/>
              <a:pathLst>
                <a:path w="1369" h="1279" extrusionOk="0">
                  <a:moveTo>
                    <a:pt x="1280" y="1"/>
                  </a:moveTo>
                  <a:cubicBezTo>
                    <a:pt x="1276" y="1"/>
                    <a:pt x="1271" y="2"/>
                    <a:pt x="1266" y="3"/>
                  </a:cubicBezTo>
                  <a:cubicBezTo>
                    <a:pt x="711" y="236"/>
                    <a:pt x="282" y="665"/>
                    <a:pt x="13" y="1202"/>
                  </a:cubicBezTo>
                  <a:cubicBezTo>
                    <a:pt x="1" y="1240"/>
                    <a:pt x="42" y="1278"/>
                    <a:pt x="80" y="1278"/>
                  </a:cubicBezTo>
                  <a:cubicBezTo>
                    <a:pt x="95" y="1278"/>
                    <a:pt x="110" y="1272"/>
                    <a:pt x="121" y="1256"/>
                  </a:cubicBezTo>
                  <a:cubicBezTo>
                    <a:pt x="371" y="737"/>
                    <a:pt x="783" y="325"/>
                    <a:pt x="1320" y="111"/>
                  </a:cubicBezTo>
                  <a:cubicBezTo>
                    <a:pt x="1369" y="78"/>
                    <a:pt x="1329" y="1"/>
                    <a:pt x="128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372;p55"/>
            <p:cNvSpPr/>
            <p:nvPr/>
          </p:nvSpPr>
          <p:spPr>
            <a:xfrm>
              <a:off x="1567068" y="1351202"/>
              <a:ext cx="31511" cy="14586"/>
            </a:xfrm>
            <a:custGeom>
              <a:avLst/>
              <a:gdLst/>
              <a:ahLst/>
              <a:cxnLst/>
              <a:rect l="l" t="t" r="r" b="b"/>
              <a:pathLst>
                <a:path w="404" h="187" extrusionOk="0">
                  <a:moveTo>
                    <a:pt x="332" y="1"/>
                  </a:moveTo>
                  <a:lnTo>
                    <a:pt x="63" y="72"/>
                  </a:lnTo>
                  <a:cubicBezTo>
                    <a:pt x="0" y="88"/>
                    <a:pt x="20" y="186"/>
                    <a:pt x="74" y="186"/>
                  </a:cubicBezTo>
                  <a:cubicBezTo>
                    <a:pt x="82" y="186"/>
                    <a:pt x="90" y="184"/>
                    <a:pt x="99" y="180"/>
                  </a:cubicBezTo>
                  <a:lnTo>
                    <a:pt x="367" y="108"/>
                  </a:lnTo>
                  <a:cubicBezTo>
                    <a:pt x="385" y="108"/>
                    <a:pt x="403" y="72"/>
                    <a:pt x="403" y="37"/>
                  </a:cubicBezTo>
                  <a:cubicBezTo>
                    <a:pt x="385" y="19"/>
                    <a:pt x="367" y="1"/>
                    <a:pt x="332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373;p55"/>
            <p:cNvSpPr/>
            <p:nvPr/>
          </p:nvSpPr>
          <p:spPr>
            <a:xfrm>
              <a:off x="1651540" y="1409856"/>
              <a:ext cx="76984" cy="91104"/>
            </a:xfrm>
            <a:custGeom>
              <a:avLst/>
              <a:gdLst/>
              <a:ahLst/>
              <a:cxnLst/>
              <a:rect l="l" t="t" r="r" b="b"/>
              <a:pathLst>
                <a:path w="987" h="1168" extrusionOk="0">
                  <a:moveTo>
                    <a:pt x="90" y="0"/>
                  </a:moveTo>
                  <a:cubicBezTo>
                    <a:pt x="36" y="0"/>
                    <a:pt x="0" y="90"/>
                    <a:pt x="72" y="108"/>
                  </a:cubicBezTo>
                  <a:cubicBezTo>
                    <a:pt x="286" y="179"/>
                    <a:pt x="483" y="305"/>
                    <a:pt x="626" y="484"/>
                  </a:cubicBezTo>
                  <a:cubicBezTo>
                    <a:pt x="698" y="591"/>
                    <a:pt x="752" y="698"/>
                    <a:pt x="788" y="806"/>
                  </a:cubicBezTo>
                  <a:cubicBezTo>
                    <a:pt x="805" y="913"/>
                    <a:pt x="788" y="1038"/>
                    <a:pt x="859" y="1146"/>
                  </a:cubicBezTo>
                  <a:cubicBezTo>
                    <a:pt x="870" y="1161"/>
                    <a:pt x="886" y="1168"/>
                    <a:pt x="903" y="1168"/>
                  </a:cubicBezTo>
                  <a:cubicBezTo>
                    <a:pt x="944" y="1168"/>
                    <a:pt x="987" y="1130"/>
                    <a:pt x="949" y="1092"/>
                  </a:cubicBezTo>
                  <a:cubicBezTo>
                    <a:pt x="877" y="985"/>
                    <a:pt x="913" y="841"/>
                    <a:pt x="877" y="716"/>
                  </a:cubicBezTo>
                  <a:cubicBezTo>
                    <a:pt x="841" y="609"/>
                    <a:pt x="770" y="501"/>
                    <a:pt x="698" y="394"/>
                  </a:cubicBezTo>
                  <a:cubicBezTo>
                    <a:pt x="537" y="215"/>
                    <a:pt x="322" y="72"/>
                    <a:pt x="90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374;p55"/>
            <p:cNvSpPr/>
            <p:nvPr/>
          </p:nvSpPr>
          <p:spPr>
            <a:xfrm>
              <a:off x="1681335" y="1399327"/>
              <a:ext cx="53194" cy="47658"/>
            </a:xfrm>
            <a:custGeom>
              <a:avLst/>
              <a:gdLst/>
              <a:ahLst/>
              <a:cxnLst/>
              <a:rect l="l" t="t" r="r" b="b"/>
              <a:pathLst>
                <a:path w="682" h="611" extrusionOk="0">
                  <a:moveTo>
                    <a:pt x="88" y="1"/>
                  </a:moveTo>
                  <a:cubicBezTo>
                    <a:pt x="42" y="1"/>
                    <a:pt x="1" y="56"/>
                    <a:pt x="30" y="100"/>
                  </a:cubicBezTo>
                  <a:lnTo>
                    <a:pt x="567" y="601"/>
                  </a:lnTo>
                  <a:cubicBezTo>
                    <a:pt x="577" y="607"/>
                    <a:pt x="587" y="610"/>
                    <a:pt x="598" y="610"/>
                  </a:cubicBezTo>
                  <a:cubicBezTo>
                    <a:pt x="643" y="610"/>
                    <a:pt x="682" y="555"/>
                    <a:pt x="638" y="511"/>
                  </a:cubicBezTo>
                  <a:lnTo>
                    <a:pt x="119" y="10"/>
                  </a:lnTo>
                  <a:cubicBezTo>
                    <a:pt x="109" y="3"/>
                    <a:pt x="98" y="1"/>
                    <a:pt x="88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375;p55"/>
            <p:cNvSpPr/>
            <p:nvPr/>
          </p:nvSpPr>
          <p:spPr>
            <a:xfrm>
              <a:off x="1627127" y="1473503"/>
              <a:ext cx="63568" cy="70434"/>
            </a:xfrm>
            <a:custGeom>
              <a:avLst/>
              <a:gdLst/>
              <a:ahLst/>
              <a:cxnLst/>
              <a:rect l="l" t="t" r="r" b="b"/>
              <a:pathLst>
                <a:path w="815" h="903" extrusionOk="0">
                  <a:moveTo>
                    <a:pt x="88" y="0"/>
                  </a:moveTo>
                  <a:cubicBezTo>
                    <a:pt x="32" y="0"/>
                    <a:pt x="1" y="84"/>
                    <a:pt x="63" y="115"/>
                  </a:cubicBezTo>
                  <a:cubicBezTo>
                    <a:pt x="349" y="294"/>
                    <a:pt x="564" y="562"/>
                    <a:pt x="707" y="884"/>
                  </a:cubicBezTo>
                  <a:cubicBezTo>
                    <a:pt x="725" y="902"/>
                    <a:pt x="760" y="902"/>
                    <a:pt x="778" y="902"/>
                  </a:cubicBezTo>
                  <a:cubicBezTo>
                    <a:pt x="814" y="884"/>
                    <a:pt x="814" y="849"/>
                    <a:pt x="796" y="813"/>
                  </a:cubicBezTo>
                  <a:cubicBezTo>
                    <a:pt x="653" y="491"/>
                    <a:pt x="420" y="204"/>
                    <a:pt x="116" y="8"/>
                  </a:cubicBezTo>
                  <a:cubicBezTo>
                    <a:pt x="106" y="3"/>
                    <a:pt x="97" y="0"/>
                    <a:pt x="88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376;p55"/>
            <p:cNvSpPr/>
            <p:nvPr/>
          </p:nvSpPr>
          <p:spPr>
            <a:xfrm>
              <a:off x="2057677" y="1370935"/>
              <a:ext cx="154981" cy="156312"/>
            </a:xfrm>
            <a:custGeom>
              <a:avLst/>
              <a:gdLst/>
              <a:ahLst/>
              <a:cxnLst/>
              <a:rect l="l" t="t" r="r" b="b"/>
              <a:pathLst>
                <a:path w="1987" h="2004" extrusionOk="0">
                  <a:moveTo>
                    <a:pt x="280" y="0"/>
                  </a:moveTo>
                  <a:cubicBezTo>
                    <a:pt x="263" y="0"/>
                    <a:pt x="245" y="10"/>
                    <a:pt x="233" y="34"/>
                  </a:cubicBezTo>
                  <a:cubicBezTo>
                    <a:pt x="1" y="517"/>
                    <a:pt x="305" y="1000"/>
                    <a:pt x="645" y="1358"/>
                  </a:cubicBezTo>
                  <a:cubicBezTo>
                    <a:pt x="958" y="1706"/>
                    <a:pt x="1372" y="2003"/>
                    <a:pt x="1855" y="2003"/>
                  </a:cubicBezTo>
                  <a:cubicBezTo>
                    <a:pt x="1869" y="2003"/>
                    <a:pt x="1883" y="2003"/>
                    <a:pt x="1897" y="2003"/>
                  </a:cubicBezTo>
                  <a:cubicBezTo>
                    <a:pt x="1987" y="2003"/>
                    <a:pt x="1987" y="1895"/>
                    <a:pt x="1897" y="1895"/>
                  </a:cubicBezTo>
                  <a:cubicBezTo>
                    <a:pt x="1884" y="1896"/>
                    <a:pt x="1871" y="1896"/>
                    <a:pt x="1858" y="1896"/>
                  </a:cubicBezTo>
                  <a:cubicBezTo>
                    <a:pt x="1428" y="1896"/>
                    <a:pt x="1065" y="1618"/>
                    <a:pt x="770" y="1323"/>
                  </a:cubicBezTo>
                  <a:cubicBezTo>
                    <a:pt x="466" y="1018"/>
                    <a:pt x="108" y="553"/>
                    <a:pt x="323" y="88"/>
                  </a:cubicBezTo>
                  <a:cubicBezTo>
                    <a:pt x="347" y="40"/>
                    <a:pt x="315" y="0"/>
                    <a:pt x="280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377;p55"/>
            <p:cNvSpPr/>
            <p:nvPr/>
          </p:nvSpPr>
          <p:spPr>
            <a:xfrm>
              <a:off x="2040908" y="1444487"/>
              <a:ext cx="173544" cy="92820"/>
            </a:xfrm>
            <a:custGeom>
              <a:avLst/>
              <a:gdLst/>
              <a:ahLst/>
              <a:cxnLst/>
              <a:rect l="l" t="t" r="r" b="b"/>
              <a:pathLst>
                <a:path w="2225" h="1190" extrusionOk="0">
                  <a:moveTo>
                    <a:pt x="86" y="1"/>
                  </a:moveTo>
                  <a:cubicBezTo>
                    <a:pt x="51" y="1"/>
                    <a:pt x="8" y="31"/>
                    <a:pt x="19" y="75"/>
                  </a:cubicBezTo>
                  <a:lnTo>
                    <a:pt x="1" y="75"/>
                  </a:lnTo>
                  <a:cubicBezTo>
                    <a:pt x="72" y="523"/>
                    <a:pt x="484" y="791"/>
                    <a:pt x="896" y="934"/>
                  </a:cubicBezTo>
                  <a:cubicBezTo>
                    <a:pt x="1146" y="1024"/>
                    <a:pt x="1397" y="1095"/>
                    <a:pt x="1647" y="1149"/>
                  </a:cubicBezTo>
                  <a:cubicBezTo>
                    <a:pt x="1735" y="1159"/>
                    <a:pt x="1850" y="1190"/>
                    <a:pt x="1956" y="1190"/>
                  </a:cubicBezTo>
                  <a:cubicBezTo>
                    <a:pt x="2045" y="1190"/>
                    <a:pt x="2127" y="1168"/>
                    <a:pt x="2184" y="1095"/>
                  </a:cubicBezTo>
                  <a:cubicBezTo>
                    <a:pt x="2224" y="1055"/>
                    <a:pt x="2184" y="1005"/>
                    <a:pt x="2146" y="1005"/>
                  </a:cubicBezTo>
                  <a:cubicBezTo>
                    <a:pt x="2134" y="1005"/>
                    <a:pt x="2121" y="1010"/>
                    <a:pt x="2112" y="1024"/>
                  </a:cubicBezTo>
                  <a:cubicBezTo>
                    <a:pt x="2059" y="1064"/>
                    <a:pt x="1995" y="1084"/>
                    <a:pt x="1929" y="1084"/>
                  </a:cubicBezTo>
                  <a:cubicBezTo>
                    <a:pt x="1907" y="1084"/>
                    <a:pt x="1884" y="1082"/>
                    <a:pt x="1862" y="1078"/>
                  </a:cubicBezTo>
                  <a:cubicBezTo>
                    <a:pt x="1755" y="1060"/>
                    <a:pt x="1647" y="1024"/>
                    <a:pt x="1540" y="1006"/>
                  </a:cubicBezTo>
                  <a:cubicBezTo>
                    <a:pt x="1325" y="952"/>
                    <a:pt x="1128" y="899"/>
                    <a:pt x="931" y="827"/>
                  </a:cubicBezTo>
                  <a:cubicBezTo>
                    <a:pt x="574" y="702"/>
                    <a:pt x="198" y="451"/>
                    <a:pt x="126" y="40"/>
                  </a:cubicBezTo>
                  <a:cubicBezTo>
                    <a:pt x="126" y="12"/>
                    <a:pt x="108" y="1"/>
                    <a:pt x="86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378;p55"/>
            <p:cNvSpPr/>
            <p:nvPr/>
          </p:nvSpPr>
          <p:spPr>
            <a:xfrm>
              <a:off x="2151977" y="1419606"/>
              <a:ext cx="94221" cy="149994"/>
            </a:xfrm>
            <a:custGeom>
              <a:avLst/>
              <a:gdLst/>
              <a:ahLst/>
              <a:cxnLst/>
              <a:rect l="l" t="t" r="r" b="b"/>
              <a:pathLst>
                <a:path w="1208" h="1923" extrusionOk="0">
                  <a:moveTo>
                    <a:pt x="1152" y="1"/>
                  </a:moveTo>
                  <a:cubicBezTo>
                    <a:pt x="1122" y="1"/>
                    <a:pt x="1091" y="19"/>
                    <a:pt x="1082" y="54"/>
                  </a:cubicBezTo>
                  <a:cubicBezTo>
                    <a:pt x="1082" y="430"/>
                    <a:pt x="1011" y="806"/>
                    <a:pt x="850" y="1146"/>
                  </a:cubicBezTo>
                  <a:cubicBezTo>
                    <a:pt x="671" y="1450"/>
                    <a:pt x="402" y="1701"/>
                    <a:pt x="62" y="1808"/>
                  </a:cubicBezTo>
                  <a:cubicBezTo>
                    <a:pt x="1" y="1839"/>
                    <a:pt x="18" y="1923"/>
                    <a:pt x="59" y="1923"/>
                  </a:cubicBezTo>
                  <a:cubicBezTo>
                    <a:pt x="65" y="1923"/>
                    <a:pt x="73" y="1920"/>
                    <a:pt x="80" y="1915"/>
                  </a:cubicBezTo>
                  <a:lnTo>
                    <a:pt x="98" y="1915"/>
                  </a:lnTo>
                  <a:cubicBezTo>
                    <a:pt x="438" y="1790"/>
                    <a:pt x="742" y="1558"/>
                    <a:pt x="939" y="1218"/>
                  </a:cubicBezTo>
                  <a:cubicBezTo>
                    <a:pt x="1118" y="860"/>
                    <a:pt x="1207" y="466"/>
                    <a:pt x="1207" y="54"/>
                  </a:cubicBezTo>
                  <a:cubicBezTo>
                    <a:pt x="1207" y="19"/>
                    <a:pt x="1181" y="1"/>
                    <a:pt x="1152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379;p55"/>
            <p:cNvSpPr/>
            <p:nvPr/>
          </p:nvSpPr>
          <p:spPr>
            <a:xfrm>
              <a:off x="2115942" y="1371949"/>
              <a:ext cx="106545" cy="61776"/>
            </a:xfrm>
            <a:custGeom>
              <a:avLst/>
              <a:gdLst/>
              <a:ahLst/>
              <a:cxnLst/>
              <a:rect l="l" t="t" r="r" b="b"/>
              <a:pathLst>
                <a:path w="1366" h="792" extrusionOk="0">
                  <a:moveTo>
                    <a:pt x="1225" y="1"/>
                  </a:moveTo>
                  <a:cubicBezTo>
                    <a:pt x="738" y="1"/>
                    <a:pt x="349" y="359"/>
                    <a:pt x="41" y="701"/>
                  </a:cubicBezTo>
                  <a:cubicBezTo>
                    <a:pt x="1" y="741"/>
                    <a:pt x="31" y="792"/>
                    <a:pt x="71" y="792"/>
                  </a:cubicBezTo>
                  <a:cubicBezTo>
                    <a:pt x="85" y="792"/>
                    <a:pt x="99" y="786"/>
                    <a:pt x="113" y="773"/>
                  </a:cubicBezTo>
                  <a:cubicBezTo>
                    <a:pt x="409" y="458"/>
                    <a:pt x="774" y="110"/>
                    <a:pt x="1258" y="110"/>
                  </a:cubicBezTo>
                  <a:cubicBezTo>
                    <a:pt x="1270" y="110"/>
                    <a:pt x="1282" y="110"/>
                    <a:pt x="1294" y="111"/>
                  </a:cubicBezTo>
                  <a:cubicBezTo>
                    <a:pt x="1365" y="111"/>
                    <a:pt x="1365" y="3"/>
                    <a:pt x="1294" y="3"/>
                  </a:cubicBezTo>
                  <a:cubicBezTo>
                    <a:pt x="1271" y="2"/>
                    <a:pt x="1248" y="1"/>
                    <a:pt x="1225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380;p55"/>
            <p:cNvSpPr/>
            <p:nvPr/>
          </p:nvSpPr>
          <p:spPr>
            <a:xfrm>
              <a:off x="2128266" y="1422414"/>
              <a:ext cx="119336" cy="52026"/>
            </a:xfrm>
            <a:custGeom>
              <a:avLst/>
              <a:gdLst/>
              <a:ahLst/>
              <a:cxnLst/>
              <a:rect l="l" t="t" r="r" b="b"/>
              <a:pathLst>
                <a:path w="1530" h="667" extrusionOk="0">
                  <a:moveTo>
                    <a:pt x="1422" y="0"/>
                  </a:moveTo>
                  <a:cubicBezTo>
                    <a:pt x="1154" y="36"/>
                    <a:pt x="903" y="108"/>
                    <a:pt x="652" y="215"/>
                  </a:cubicBezTo>
                  <a:cubicBezTo>
                    <a:pt x="527" y="251"/>
                    <a:pt x="420" y="305"/>
                    <a:pt x="312" y="376"/>
                  </a:cubicBezTo>
                  <a:cubicBezTo>
                    <a:pt x="187" y="412"/>
                    <a:pt x="98" y="484"/>
                    <a:pt x="26" y="573"/>
                  </a:cubicBezTo>
                  <a:cubicBezTo>
                    <a:pt x="1" y="624"/>
                    <a:pt x="48" y="667"/>
                    <a:pt x="91" y="667"/>
                  </a:cubicBezTo>
                  <a:cubicBezTo>
                    <a:pt x="107" y="667"/>
                    <a:pt x="123" y="660"/>
                    <a:pt x="134" y="645"/>
                  </a:cubicBezTo>
                  <a:cubicBezTo>
                    <a:pt x="205" y="555"/>
                    <a:pt x="295" y="484"/>
                    <a:pt x="402" y="448"/>
                  </a:cubicBezTo>
                  <a:cubicBezTo>
                    <a:pt x="724" y="269"/>
                    <a:pt x="1082" y="162"/>
                    <a:pt x="1458" y="108"/>
                  </a:cubicBezTo>
                  <a:cubicBezTo>
                    <a:pt x="1529" y="108"/>
                    <a:pt x="1494" y="0"/>
                    <a:pt x="142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381;p55"/>
            <p:cNvSpPr/>
            <p:nvPr/>
          </p:nvSpPr>
          <p:spPr>
            <a:xfrm>
              <a:off x="2533701" y="1961302"/>
              <a:ext cx="415727" cy="107562"/>
            </a:xfrm>
            <a:custGeom>
              <a:avLst/>
              <a:gdLst/>
              <a:ahLst/>
              <a:cxnLst/>
              <a:rect l="l" t="t" r="r" b="b"/>
              <a:pathLst>
                <a:path w="5330" h="1379" extrusionOk="0">
                  <a:moveTo>
                    <a:pt x="5167" y="1"/>
                  </a:moveTo>
                  <a:cubicBezTo>
                    <a:pt x="5135" y="1"/>
                    <a:pt x="5103" y="16"/>
                    <a:pt x="5082" y="53"/>
                  </a:cubicBezTo>
                  <a:cubicBezTo>
                    <a:pt x="4722" y="744"/>
                    <a:pt x="4015" y="1145"/>
                    <a:pt x="3276" y="1145"/>
                  </a:cubicBezTo>
                  <a:cubicBezTo>
                    <a:pt x="3097" y="1145"/>
                    <a:pt x="2916" y="1122"/>
                    <a:pt x="2738" y="1073"/>
                  </a:cubicBezTo>
                  <a:cubicBezTo>
                    <a:pt x="2290" y="947"/>
                    <a:pt x="1933" y="625"/>
                    <a:pt x="1503" y="464"/>
                  </a:cubicBezTo>
                  <a:cubicBezTo>
                    <a:pt x="1372" y="417"/>
                    <a:pt x="1233" y="393"/>
                    <a:pt x="1091" y="393"/>
                  </a:cubicBezTo>
                  <a:cubicBezTo>
                    <a:pt x="1020" y="393"/>
                    <a:pt x="948" y="399"/>
                    <a:pt x="877" y="411"/>
                  </a:cubicBezTo>
                  <a:cubicBezTo>
                    <a:pt x="644" y="518"/>
                    <a:pt x="394" y="554"/>
                    <a:pt x="143" y="554"/>
                  </a:cubicBezTo>
                  <a:cubicBezTo>
                    <a:pt x="138" y="553"/>
                    <a:pt x="133" y="553"/>
                    <a:pt x="128" y="553"/>
                  </a:cubicBezTo>
                  <a:cubicBezTo>
                    <a:pt x="0" y="553"/>
                    <a:pt x="5" y="769"/>
                    <a:pt x="143" y="786"/>
                  </a:cubicBezTo>
                  <a:cubicBezTo>
                    <a:pt x="175" y="791"/>
                    <a:pt x="208" y="793"/>
                    <a:pt x="240" y="793"/>
                  </a:cubicBezTo>
                  <a:cubicBezTo>
                    <a:pt x="537" y="793"/>
                    <a:pt x="818" y="620"/>
                    <a:pt x="1122" y="620"/>
                  </a:cubicBezTo>
                  <a:cubicBezTo>
                    <a:pt x="1182" y="620"/>
                    <a:pt x="1244" y="627"/>
                    <a:pt x="1306" y="643"/>
                  </a:cubicBezTo>
                  <a:cubicBezTo>
                    <a:pt x="1700" y="733"/>
                    <a:pt x="1968" y="1001"/>
                    <a:pt x="2326" y="1162"/>
                  </a:cubicBezTo>
                  <a:cubicBezTo>
                    <a:pt x="2636" y="1309"/>
                    <a:pt x="2961" y="1379"/>
                    <a:pt x="3281" y="1379"/>
                  </a:cubicBezTo>
                  <a:cubicBezTo>
                    <a:pt x="4091" y="1379"/>
                    <a:pt x="4869" y="935"/>
                    <a:pt x="5279" y="178"/>
                  </a:cubicBezTo>
                  <a:cubicBezTo>
                    <a:pt x="5330" y="89"/>
                    <a:pt x="5246" y="1"/>
                    <a:pt x="516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382;p55"/>
            <p:cNvSpPr/>
            <p:nvPr/>
          </p:nvSpPr>
          <p:spPr>
            <a:xfrm>
              <a:off x="2083261" y="1520770"/>
              <a:ext cx="65830" cy="33072"/>
            </a:xfrm>
            <a:custGeom>
              <a:avLst/>
              <a:gdLst/>
              <a:ahLst/>
              <a:cxnLst/>
              <a:rect l="l" t="t" r="r" b="b"/>
              <a:pathLst>
                <a:path w="844" h="424" extrusionOk="0">
                  <a:moveTo>
                    <a:pt x="759" y="0"/>
                  </a:moveTo>
                  <a:cubicBezTo>
                    <a:pt x="749" y="0"/>
                    <a:pt x="738" y="3"/>
                    <a:pt x="728" y="10"/>
                  </a:cubicBezTo>
                  <a:cubicBezTo>
                    <a:pt x="549" y="189"/>
                    <a:pt x="317" y="278"/>
                    <a:pt x="66" y="314"/>
                  </a:cubicBezTo>
                  <a:cubicBezTo>
                    <a:pt x="0" y="331"/>
                    <a:pt x="26" y="424"/>
                    <a:pt x="86" y="424"/>
                  </a:cubicBezTo>
                  <a:cubicBezTo>
                    <a:pt x="91" y="424"/>
                    <a:pt x="97" y="423"/>
                    <a:pt x="102" y="422"/>
                  </a:cubicBezTo>
                  <a:cubicBezTo>
                    <a:pt x="371" y="386"/>
                    <a:pt x="603" y="278"/>
                    <a:pt x="800" y="100"/>
                  </a:cubicBezTo>
                  <a:cubicBezTo>
                    <a:pt x="844" y="56"/>
                    <a:pt x="805" y="0"/>
                    <a:pt x="75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383;p55"/>
            <p:cNvSpPr/>
            <p:nvPr/>
          </p:nvSpPr>
          <p:spPr>
            <a:xfrm>
              <a:off x="1543201" y="1934393"/>
              <a:ext cx="57406" cy="360438"/>
            </a:xfrm>
            <a:custGeom>
              <a:avLst/>
              <a:gdLst/>
              <a:ahLst/>
              <a:cxnLst/>
              <a:rect l="l" t="t" r="r" b="b"/>
              <a:pathLst>
                <a:path w="736" h="4621" extrusionOk="0">
                  <a:moveTo>
                    <a:pt x="71" y="1"/>
                  </a:moveTo>
                  <a:cubicBezTo>
                    <a:pt x="37" y="1"/>
                    <a:pt x="0" y="31"/>
                    <a:pt x="11" y="76"/>
                  </a:cubicBezTo>
                  <a:cubicBezTo>
                    <a:pt x="244" y="1561"/>
                    <a:pt x="441" y="3064"/>
                    <a:pt x="620" y="4567"/>
                  </a:cubicBezTo>
                  <a:cubicBezTo>
                    <a:pt x="620" y="4603"/>
                    <a:pt x="651" y="4621"/>
                    <a:pt x="680" y="4621"/>
                  </a:cubicBezTo>
                  <a:cubicBezTo>
                    <a:pt x="709" y="4621"/>
                    <a:pt x="736" y="4603"/>
                    <a:pt x="727" y="4567"/>
                  </a:cubicBezTo>
                  <a:cubicBezTo>
                    <a:pt x="548" y="3046"/>
                    <a:pt x="351" y="1543"/>
                    <a:pt x="119" y="40"/>
                  </a:cubicBezTo>
                  <a:cubicBezTo>
                    <a:pt x="112" y="12"/>
                    <a:pt x="92" y="1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384;p55"/>
            <p:cNvSpPr/>
            <p:nvPr/>
          </p:nvSpPr>
          <p:spPr>
            <a:xfrm>
              <a:off x="2229351" y="1987665"/>
              <a:ext cx="22463" cy="62946"/>
            </a:xfrm>
            <a:custGeom>
              <a:avLst/>
              <a:gdLst/>
              <a:ahLst/>
              <a:cxnLst/>
              <a:rect l="l" t="t" r="r" b="b"/>
              <a:pathLst>
                <a:path w="288" h="807" extrusionOk="0">
                  <a:moveTo>
                    <a:pt x="233" y="1"/>
                  </a:moveTo>
                  <a:cubicBezTo>
                    <a:pt x="198" y="1"/>
                    <a:pt x="180" y="19"/>
                    <a:pt x="162" y="37"/>
                  </a:cubicBezTo>
                  <a:lnTo>
                    <a:pt x="162" y="55"/>
                  </a:lnTo>
                  <a:cubicBezTo>
                    <a:pt x="72" y="269"/>
                    <a:pt x="19" y="502"/>
                    <a:pt x="1" y="753"/>
                  </a:cubicBezTo>
                  <a:cubicBezTo>
                    <a:pt x="1" y="770"/>
                    <a:pt x="19" y="806"/>
                    <a:pt x="54" y="806"/>
                  </a:cubicBezTo>
                  <a:cubicBezTo>
                    <a:pt x="72" y="806"/>
                    <a:pt x="108" y="770"/>
                    <a:pt x="108" y="753"/>
                  </a:cubicBezTo>
                  <a:cubicBezTo>
                    <a:pt x="126" y="520"/>
                    <a:pt x="180" y="287"/>
                    <a:pt x="269" y="73"/>
                  </a:cubicBezTo>
                  <a:cubicBezTo>
                    <a:pt x="287" y="37"/>
                    <a:pt x="269" y="19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385;p55"/>
            <p:cNvSpPr/>
            <p:nvPr/>
          </p:nvSpPr>
          <p:spPr>
            <a:xfrm>
              <a:off x="2174051" y="2104662"/>
              <a:ext cx="54832" cy="253266"/>
            </a:xfrm>
            <a:custGeom>
              <a:avLst/>
              <a:gdLst/>
              <a:ahLst/>
              <a:cxnLst/>
              <a:rect l="l" t="t" r="r" b="b"/>
              <a:pathLst>
                <a:path w="703" h="3247" extrusionOk="0">
                  <a:moveTo>
                    <a:pt x="632" y="1"/>
                  </a:moveTo>
                  <a:cubicBezTo>
                    <a:pt x="611" y="1"/>
                    <a:pt x="591" y="13"/>
                    <a:pt x="584" y="40"/>
                  </a:cubicBezTo>
                  <a:cubicBezTo>
                    <a:pt x="370" y="1078"/>
                    <a:pt x="173" y="2134"/>
                    <a:pt x="12" y="3172"/>
                  </a:cubicBezTo>
                  <a:cubicBezTo>
                    <a:pt x="1" y="3216"/>
                    <a:pt x="38" y="3246"/>
                    <a:pt x="71" y="3246"/>
                  </a:cubicBezTo>
                  <a:cubicBezTo>
                    <a:pt x="92" y="3246"/>
                    <a:pt x="112" y="3235"/>
                    <a:pt x="119" y="3207"/>
                  </a:cubicBezTo>
                  <a:cubicBezTo>
                    <a:pt x="280" y="2169"/>
                    <a:pt x="459" y="1114"/>
                    <a:pt x="692" y="76"/>
                  </a:cubicBezTo>
                  <a:cubicBezTo>
                    <a:pt x="703" y="32"/>
                    <a:pt x="666" y="1"/>
                    <a:pt x="6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386;p55"/>
            <p:cNvSpPr/>
            <p:nvPr/>
          </p:nvSpPr>
          <p:spPr>
            <a:xfrm>
              <a:off x="1722675" y="1915829"/>
              <a:ext cx="32213" cy="33540"/>
            </a:xfrm>
            <a:custGeom>
              <a:avLst/>
              <a:gdLst/>
              <a:ahLst/>
              <a:cxnLst/>
              <a:rect l="l" t="t" r="r" b="b"/>
              <a:pathLst>
                <a:path w="413" h="430" extrusionOk="0">
                  <a:moveTo>
                    <a:pt x="81" y="0"/>
                  </a:moveTo>
                  <a:cubicBezTo>
                    <a:pt x="59" y="0"/>
                    <a:pt x="37" y="9"/>
                    <a:pt x="19" y="27"/>
                  </a:cubicBezTo>
                  <a:cubicBezTo>
                    <a:pt x="1" y="63"/>
                    <a:pt x="1" y="117"/>
                    <a:pt x="19" y="153"/>
                  </a:cubicBezTo>
                  <a:lnTo>
                    <a:pt x="269" y="403"/>
                  </a:lnTo>
                  <a:cubicBezTo>
                    <a:pt x="287" y="421"/>
                    <a:pt x="309" y="430"/>
                    <a:pt x="332" y="430"/>
                  </a:cubicBezTo>
                  <a:cubicBezTo>
                    <a:pt x="354" y="430"/>
                    <a:pt x="377" y="421"/>
                    <a:pt x="394" y="403"/>
                  </a:cubicBezTo>
                  <a:cubicBezTo>
                    <a:pt x="412" y="385"/>
                    <a:pt x="412" y="331"/>
                    <a:pt x="394" y="296"/>
                  </a:cubicBezTo>
                  <a:lnTo>
                    <a:pt x="144" y="27"/>
                  </a:lnTo>
                  <a:cubicBezTo>
                    <a:pt x="126" y="9"/>
                    <a:pt x="104" y="0"/>
                    <a:pt x="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387;p55"/>
            <p:cNvSpPr/>
            <p:nvPr/>
          </p:nvSpPr>
          <p:spPr>
            <a:xfrm>
              <a:off x="1761440" y="1926203"/>
              <a:ext cx="333751" cy="74880"/>
            </a:xfrm>
            <a:custGeom>
              <a:avLst/>
              <a:gdLst/>
              <a:ahLst/>
              <a:cxnLst/>
              <a:rect l="l" t="t" r="r" b="b"/>
              <a:pathLst>
                <a:path w="4279" h="960" extrusionOk="0">
                  <a:moveTo>
                    <a:pt x="4159" y="0"/>
                  </a:moveTo>
                  <a:cubicBezTo>
                    <a:pt x="4133" y="0"/>
                    <a:pt x="4106" y="11"/>
                    <a:pt x="4085" y="37"/>
                  </a:cubicBezTo>
                  <a:cubicBezTo>
                    <a:pt x="3727" y="628"/>
                    <a:pt x="2975" y="771"/>
                    <a:pt x="2331" y="789"/>
                  </a:cubicBezTo>
                  <a:cubicBezTo>
                    <a:pt x="2294" y="790"/>
                    <a:pt x="2256" y="790"/>
                    <a:pt x="2219" y="790"/>
                  </a:cubicBezTo>
                  <a:cubicBezTo>
                    <a:pt x="1506" y="790"/>
                    <a:pt x="812" y="629"/>
                    <a:pt x="166" y="306"/>
                  </a:cubicBezTo>
                  <a:cubicBezTo>
                    <a:pt x="152" y="298"/>
                    <a:pt x="138" y="294"/>
                    <a:pt x="125" y="294"/>
                  </a:cubicBezTo>
                  <a:cubicBezTo>
                    <a:pt x="53" y="294"/>
                    <a:pt x="1" y="404"/>
                    <a:pt x="76" y="449"/>
                  </a:cubicBezTo>
                  <a:cubicBezTo>
                    <a:pt x="725" y="781"/>
                    <a:pt x="1429" y="959"/>
                    <a:pt x="2152" y="959"/>
                  </a:cubicBezTo>
                  <a:cubicBezTo>
                    <a:pt x="2247" y="959"/>
                    <a:pt x="2343" y="956"/>
                    <a:pt x="2439" y="950"/>
                  </a:cubicBezTo>
                  <a:cubicBezTo>
                    <a:pt x="3119" y="914"/>
                    <a:pt x="3870" y="735"/>
                    <a:pt x="4228" y="127"/>
                  </a:cubicBezTo>
                  <a:cubicBezTo>
                    <a:pt x="4279" y="64"/>
                    <a:pt x="4222" y="0"/>
                    <a:pt x="4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388;p55"/>
            <p:cNvSpPr/>
            <p:nvPr/>
          </p:nvSpPr>
          <p:spPr>
            <a:xfrm>
              <a:off x="2530893" y="1938293"/>
              <a:ext cx="62866" cy="42276"/>
            </a:xfrm>
            <a:custGeom>
              <a:avLst/>
              <a:gdLst/>
              <a:ahLst/>
              <a:cxnLst/>
              <a:rect l="l" t="t" r="r" b="b"/>
              <a:pathLst>
                <a:path w="806" h="542" extrusionOk="0">
                  <a:moveTo>
                    <a:pt x="264" y="1"/>
                  </a:moveTo>
                  <a:cubicBezTo>
                    <a:pt x="242" y="1"/>
                    <a:pt x="219" y="3"/>
                    <a:pt x="197" y="8"/>
                  </a:cubicBezTo>
                  <a:cubicBezTo>
                    <a:pt x="90" y="43"/>
                    <a:pt x="54" y="169"/>
                    <a:pt x="36" y="276"/>
                  </a:cubicBezTo>
                  <a:cubicBezTo>
                    <a:pt x="0" y="330"/>
                    <a:pt x="18" y="401"/>
                    <a:pt x="54" y="455"/>
                  </a:cubicBezTo>
                  <a:cubicBezTo>
                    <a:pt x="72" y="473"/>
                    <a:pt x="90" y="491"/>
                    <a:pt x="125" y="491"/>
                  </a:cubicBezTo>
                  <a:cubicBezTo>
                    <a:pt x="202" y="526"/>
                    <a:pt x="284" y="542"/>
                    <a:pt x="366" y="542"/>
                  </a:cubicBezTo>
                  <a:cubicBezTo>
                    <a:pt x="495" y="542"/>
                    <a:pt x="625" y="503"/>
                    <a:pt x="734" y="437"/>
                  </a:cubicBezTo>
                  <a:lnTo>
                    <a:pt x="805" y="79"/>
                  </a:lnTo>
                  <a:cubicBezTo>
                    <a:pt x="698" y="79"/>
                    <a:pt x="573" y="79"/>
                    <a:pt x="465" y="61"/>
                  </a:cubicBezTo>
                  <a:cubicBezTo>
                    <a:pt x="398" y="21"/>
                    <a:pt x="331" y="1"/>
                    <a:pt x="26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389;p55"/>
            <p:cNvSpPr/>
            <p:nvPr/>
          </p:nvSpPr>
          <p:spPr>
            <a:xfrm>
              <a:off x="2777913" y="1918793"/>
              <a:ext cx="110366" cy="84318"/>
            </a:xfrm>
            <a:custGeom>
              <a:avLst/>
              <a:gdLst/>
              <a:ahLst/>
              <a:cxnLst/>
              <a:rect l="l" t="t" r="r" b="b"/>
              <a:pathLst>
                <a:path w="1415" h="1081" extrusionOk="0">
                  <a:moveTo>
                    <a:pt x="573" y="0"/>
                  </a:moveTo>
                  <a:cubicBezTo>
                    <a:pt x="537" y="0"/>
                    <a:pt x="502" y="3"/>
                    <a:pt x="466" y="7"/>
                  </a:cubicBezTo>
                  <a:cubicBezTo>
                    <a:pt x="412" y="7"/>
                    <a:pt x="358" y="25"/>
                    <a:pt x="323" y="61"/>
                  </a:cubicBezTo>
                  <a:cubicBezTo>
                    <a:pt x="215" y="132"/>
                    <a:pt x="251" y="293"/>
                    <a:pt x="197" y="401"/>
                  </a:cubicBezTo>
                  <a:cubicBezTo>
                    <a:pt x="162" y="472"/>
                    <a:pt x="90" y="508"/>
                    <a:pt x="54" y="580"/>
                  </a:cubicBezTo>
                  <a:cubicBezTo>
                    <a:pt x="1" y="669"/>
                    <a:pt x="18" y="777"/>
                    <a:pt x="90" y="848"/>
                  </a:cubicBezTo>
                  <a:cubicBezTo>
                    <a:pt x="129" y="877"/>
                    <a:pt x="178" y="901"/>
                    <a:pt x="230" y="914"/>
                  </a:cubicBezTo>
                  <a:lnTo>
                    <a:pt x="230" y="914"/>
                  </a:lnTo>
                  <a:cubicBezTo>
                    <a:pt x="352" y="1013"/>
                    <a:pt x="490" y="1064"/>
                    <a:pt x="645" y="1081"/>
                  </a:cubicBezTo>
                  <a:cubicBezTo>
                    <a:pt x="806" y="1081"/>
                    <a:pt x="949" y="1045"/>
                    <a:pt x="1092" y="991"/>
                  </a:cubicBezTo>
                  <a:cubicBezTo>
                    <a:pt x="1235" y="938"/>
                    <a:pt x="1343" y="848"/>
                    <a:pt x="1396" y="723"/>
                  </a:cubicBezTo>
                  <a:cubicBezTo>
                    <a:pt x="1414" y="633"/>
                    <a:pt x="1414" y="544"/>
                    <a:pt x="1396" y="455"/>
                  </a:cubicBezTo>
                  <a:cubicBezTo>
                    <a:pt x="1396" y="419"/>
                    <a:pt x="1378" y="383"/>
                    <a:pt x="1361" y="365"/>
                  </a:cubicBezTo>
                  <a:cubicBezTo>
                    <a:pt x="1325" y="293"/>
                    <a:pt x="1235" y="329"/>
                    <a:pt x="1128" y="293"/>
                  </a:cubicBezTo>
                  <a:cubicBezTo>
                    <a:pt x="1021" y="258"/>
                    <a:pt x="967" y="132"/>
                    <a:pt x="859" y="61"/>
                  </a:cubicBezTo>
                  <a:cubicBezTo>
                    <a:pt x="779" y="21"/>
                    <a:pt x="678" y="0"/>
                    <a:pt x="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390;p55"/>
            <p:cNvSpPr/>
            <p:nvPr/>
          </p:nvSpPr>
          <p:spPr>
            <a:xfrm>
              <a:off x="2814183" y="1852339"/>
              <a:ext cx="61540" cy="31824"/>
            </a:xfrm>
            <a:custGeom>
              <a:avLst/>
              <a:gdLst/>
              <a:ahLst/>
              <a:cxnLst/>
              <a:rect l="l" t="t" r="r" b="b"/>
              <a:pathLst>
                <a:path w="789" h="408" extrusionOk="0">
                  <a:moveTo>
                    <a:pt x="323" y="0"/>
                  </a:moveTo>
                  <a:cubicBezTo>
                    <a:pt x="251" y="0"/>
                    <a:pt x="180" y="18"/>
                    <a:pt x="108" y="54"/>
                  </a:cubicBezTo>
                  <a:cubicBezTo>
                    <a:pt x="37" y="90"/>
                    <a:pt x="1" y="161"/>
                    <a:pt x="1" y="233"/>
                  </a:cubicBezTo>
                  <a:cubicBezTo>
                    <a:pt x="19" y="304"/>
                    <a:pt x="54" y="358"/>
                    <a:pt x="108" y="376"/>
                  </a:cubicBezTo>
                  <a:cubicBezTo>
                    <a:pt x="159" y="389"/>
                    <a:pt x="200" y="401"/>
                    <a:pt x="246" y="401"/>
                  </a:cubicBezTo>
                  <a:cubicBezTo>
                    <a:pt x="265" y="401"/>
                    <a:pt x="284" y="399"/>
                    <a:pt x="305" y="394"/>
                  </a:cubicBezTo>
                  <a:cubicBezTo>
                    <a:pt x="341" y="403"/>
                    <a:pt x="381" y="407"/>
                    <a:pt x="424" y="407"/>
                  </a:cubicBezTo>
                  <a:cubicBezTo>
                    <a:pt x="466" y="407"/>
                    <a:pt x="511" y="403"/>
                    <a:pt x="556" y="394"/>
                  </a:cubicBezTo>
                  <a:lnTo>
                    <a:pt x="468" y="372"/>
                  </a:lnTo>
                  <a:lnTo>
                    <a:pt x="468" y="372"/>
                  </a:lnTo>
                  <a:cubicBezTo>
                    <a:pt x="492" y="376"/>
                    <a:pt x="516" y="378"/>
                    <a:pt x="540" y="378"/>
                  </a:cubicBezTo>
                  <a:cubicBezTo>
                    <a:pt x="581" y="378"/>
                    <a:pt x="622" y="372"/>
                    <a:pt x="663" y="358"/>
                  </a:cubicBezTo>
                  <a:cubicBezTo>
                    <a:pt x="699" y="358"/>
                    <a:pt x="734" y="322"/>
                    <a:pt x="752" y="304"/>
                  </a:cubicBezTo>
                  <a:cubicBezTo>
                    <a:pt x="788" y="251"/>
                    <a:pt x="788" y="179"/>
                    <a:pt x="752" y="143"/>
                  </a:cubicBezTo>
                  <a:cubicBezTo>
                    <a:pt x="717" y="90"/>
                    <a:pt x="663" y="54"/>
                    <a:pt x="609" y="36"/>
                  </a:cubicBezTo>
                  <a:cubicBezTo>
                    <a:pt x="520" y="18"/>
                    <a:pt x="43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391;p55"/>
            <p:cNvSpPr/>
            <p:nvPr/>
          </p:nvSpPr>
          <p:spPr>
            <a:xfrm>
              <a:off x="2664894" y="1949680"/>
              <a:ext cx="96327" cy="58188"/>
            </a:xfrm>
            <a:custGeom>
              <a:avLst/>
              <a:gdLst/>
              <a:ahLst/>
              <a:cxnLst/>
              <a:rect l="l" t="t" r="r" b="b"/>
              <a:pathLst>
                <a:path w="1235" h="746" extrusionOk="0">
                  <a:moveTo>
                    <a:pt x="662" y="0"/>
                  </a:moveTo>
                  <a:cubicBezTo>
                    <a:pt x="573" y="0"/>
                    <a:pt x="483" y="14"/>
                    <a:pt x="394" y="41"/>
                  </a:cubicBezTo>
                  <a:lnTo>
                    <a:pt x="251" y="59"/>
                  </a:lnTo>
                  <a:cubicBezTo>
                    <a:pt x="197" y="59"/>
                    <a:pt x="143" y="76"/>
                    <a:pt x="89" y="112"/>
                  </a:cubicBezTo>
                  <a:cubicBezTo>
                    <a:pt x="54" y="130"/>
                    <a:pt x="18" y="184"/>
                    <a:pt x="0" y="237"/>
                  </a:cubicBezTo>
                  <a:cubicBezTo>
                    <a:pt x="0" y="273"/>
                    <a:pt x="18" y="309"/>
                    <a:pt x="36" y="345"/>
                  </a:cubicBezTo>
                  <a:cubicBezTo>
                    <a:pt x="107" y="470"/>
                    <a:pt x="233" y="577"/>
                    <a:pt x="376" y="631"/>
                  </a:cubicBezTo>
                  <a:lnTo>
                    <a:pt x="304" y="560"/>
                  </a:lnTo>
                  <a:lnTo>
                    <a:pt x="304" y="560"/>
                  </a:lnTo>
                  <a:cubicBezTo>
                    <a:pt x="376" y="577"/>
                    <a:pt x="429" y="649"/>
                    <a:pt x="501" y="685"/>
                  </a:cubicBezTo>
                  <a:cubicBezTo>
                    <a:pt x="568" y="725"/>
                    <a:pt x="635" y="745"/>
                    <a:pt x="702" y="745"/>
                  </a:cubicBezTo>
                  <a:cubicBezTo>
                    <a:pt x="725" y="745"/>
                    <a:pt x="747" y="743"/>
                    <a:pt x="769" y="739"/>
                  </a:cubicBezTo>
                  <a:cubicBezTo>
                    <a:pt x="877" y="739"/>
                    <a:pt x="966" y="703"/>
                    <a:pt x="1056" y="667"/>
                  </a:cubicBezTo>
                  <a:cubicBezTo>
                    <a:pt x="1127" y="613"/>
                    <a:pt x="1199" y="524"/>
                    <a:pt x="1217" y="434"/>
                  </a:cubicBezTo>
                  <a:cubicBezTo>
                    <a:pt x="1235" y="255"/>
                    <a:pt x="1110" y="76"/>
                    <a:pt x="931" y="41"/>
                  </a:cubicBezTo>
                  <a:cubicBezTo>
                    <a:pt x="841" y="14"/>
                    <a:pt x="752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392;p55"/>
            <p:cNvSpPr/>
            <p:nvPr/>
          </p:nvSpPr>
          <p:spPr>
            <a:xfrm>
              <a:off x="1634771" y="924085"/>
              <a:ext cx="81039" cy="83850"/>
            </a:xfrm>
            <a:custGeom>
              <a:avLst/>
              <a:gdLst/>
              <a:ahLst/>
              <a:cxnLst/>
              <a:rect l="l" t="t" r="r" b="b"/>
              <a:pathLst>
                <a:path w="1039" h="1075" extrusionOk="0">
                  <a:moveTo>
                    <a:pt x="18" y="1"/>
                  </a:moveTo>
                  <a:cubicBezTo>
                    <a:pt x="36" y="19"/>
                    <a:pt x="54" y="37"/>
                    <a:pt x="54" y="55"/>
                  </a:cubicBezTo>
                  <a:cubicBezTo>
                    <a:pt x="126" y="162"/>
                    <a:pt x="179" y="287"/>
                    <a:pt x="215" y="413"/>
                  </a:cubicBezTo>
                  <a:cubicBezTo>
                    <a:pt x="233" y="591"/>
                    <a:pt x="108" y="753"/>
                    <a:pt x="36" y="914"/>
                  </a:cubicBezTo>
                  <a:cubicBezTo>
                    <a:pt x="18" y="967"/>
                    <a:pt x="0" y="1021"/>
                    <a:pt x="0" y="1075"/>
                  </a:cubicBezTo>
                  <a:cubicBezTo>
                    <a:pt x="448" y="860"/>
                    <a:pt x="824" y="484"/>
                    <a:pt x="1038" y="19"/>
                  </a:cubicBezTo>
                  <a:lnTo>
                    <a:pt x="1038" y="19"/>
                  </a:lnTo>
                  <a:cubicBezTo>
                    <a:pt x="891" y="68"/>
                    <a:pt x="739" y="91"/>
                    <a:pt x="589" y="91"/>
                  </a:cubicBezTo>
                  <a:cubicBezTo>
                    <a:pt x="412" y="91"/>
                    <a:pt x="237" y="59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393;p55"/>
            <p:cNvSpPr/>
            <p:nvPr/>
          </p:nvSpPr>
          <p:spPr>
            <a:xfrm>
              <a:off x="2553200" y="1936031"/>
              <a:ext cx="69886" cy="192738"/>
            </a:xfrm>
            <a:custGeom>
              <a:avLst/>
              <a:gdLst/>
              <a:ahLst/>
              <a:cxnLst/>
              <a:rect l="l" t="t" r="r" b="b"/>
              <a:pathLst>
                <a:path w="896" h="2471" extrusionOk="0">
                  <a:moveTo>
                    <a:pt x="645" y="1"/>
                  </a:moveTo>
                  <a:cubicBezTo>
                    <a:pt x="233" y="1"/>
                    <a:pt x="0" y="538"/>
                    <a:pt x="18" y="985"/>
                  </a:cubicBezTo>
                  <a:cubicBezTo>
                    <a:pt x="36" y="1432"/>
                    <a:pt x="108" y="1880"/>
                    <a:pt x="233" y="2309"/>
                  </a:cubicBezTo>
                  <a:lnTo>
                    <a:pt x="269" y="2470"/>
                  </a:lnTo>
                  <a:lnTo>
                    <a:pt x="484" y="2417"/>
                  </a:lnTo>
                  <a:lnTo>
                    <a:pt x="895" y="1468"/>
                  </a:lnTo>
                  <a:cubicBezTo>
                    <a:pt x="680" y="1003"/>
                    <a:pt x="591" y="502"/>
                    <a:pt x="6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394;p55"/>
            <p:cNvSpPr/>
            <p:nvPr/>
          </p:nvSpPr>
          <p:spPr>
            <a:xfrm>
              <a:off x="1321136" y="3124290"/>
              <a:ext cx="647769" cy="233844"/>
            </a:xfrm>
            <a:custGeom>
              <a:avLst/>
              <a:gdLst/>
              <a:ahLst/>
              <a:cxnLst/>
              <a:rect l="l" t="t" r="r" b="b"/>
              <a:pathLst>
                <a:path w="8305" h="2998" extrusionOk="0">
                  <a:moveTo>
                    <a:pt x="311" y="0"/>
                  </a:moveTo>
                  <a:cubicBezTo>
                    <a:pt x="263" y="0"/>
                    <a:pt x="212" y="32"/>
                    <a:pt x="198" y="76"/>
                  </a:cubicBezTo>
                  <a:cubicBezTo>
                    <a:pt x="126" y="327"/>
                    <a:pt x="90" y="595"/>
                    <a:pt x="108" y="864"/>
                  </a:cubicBezTo>
                  <a:cubicBezTo>
                    <a:pt x="90" y="1079"/>
                    <a:pt x="54" y="1275"/>
                    <a:pt x="19" y="1490"/>
                  </a:cubicBezTo>
                  <a:cubicBezTo>
                    <a:pt x="1" y="1544"/>
                    <a:pt x="37" y="1597"/>
                    <a:pt x="90" y="1615"/>
                  </a:cubicBezTo>
                  <a:lnTo>
                    <a:pt x="3902" y="2206"/>
                  </a:lnTo>
                  <a:cubicBezTo>
                    <a:pt x="5155" y="2385"/>
                    <a:pt x="6425" y="2528"/>
                    <a:pt x="7606" y="2993"/>
                  </a:cubicBezTo>
                  <a:cubicBezTo>
                    <a:pt x="7615" y="2996"/>
                    <a:pt x="7625" y="2998"/>
                    <a:pt x="7635" y="2998"/>
                  </a:cubicBezTo>
                  <a:cubicBezTo>
                    <a:pt x="7683" y="2998"/>
                    <a:pt x="7735" y="2963"/>
                    <a:pt x="7749" y="2904"/>
                  </a:cubicBezTo>
                  <a:cubicBezTo>
                    <a:pt x="7767" y="2743"/>
                    <a:pt x="7821" y="2600"/>
                    <a:pt x="7875" y="2439"/>
                  </a:cubicBezTo>
                  <a:cubicBezTo>
                    <a:pt x="7875" y="2421"/>
                    <a:pt x="7875" y="2421"/>
                    <a:pt x="7875" y="2403"/>
                  </a:cubicBezTo>
                  <a:cubicBezTo>
                    <a:pt x="8304" y="1597"/>
                    <a:pt x="5799" y="1132"/>
                    <a:pt x="5423" y="1043"/>
                  </a:cubicBezTo>
                  <a:cubicBezTo>
                    <a:pt x="3723" y="703"/>
                    <a:pt x="2023" y="434"/>
                    <a:pt x="341" y="5"/>
                  </a:cubicBezTo>
                  <a:cubicBezTo>
                    <a:pt x="331" y="2"/>
                    <a:pt x="321" y="0"/>
                    <a:pt x="311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395;p55"/>
            <p:cNvSpPr/>
            <p:nvPr/>
          </p:nvSpPr>
          <p:spPr>
            <a:xfrm>
              <a:off x="1999487" y="3083497"/>
              <a:ext cx="603077" cy="276276"/>
            </a:xfrm>
            <a:custGeom>
              <a:avLst/>
              <a:gdLst/>
              <a:ahLst/>
              <a:cxnLst/>
              <a:rect l="l" t="t" r="r" b="b"/>
              <a:pathLst>
                <a:path w="7732" h="3542" extrusionOk="0">
                  <a:moveTo>
                    <a:pt x="7128" y="1"/>
                  </a:moveTo>
                  <a:cubicBezTo>
                    <a:pt x="7115" y="1"/>
                    <a:pt x="7101" y="3"/>
                    <a:pt x="7087" y="9"/>
                  </a:cubicBezTo>
                  <a:cubicBezTo>
                    <a:pt x="4743" y="760"/>
                    <a:pt x="2417" y="1548"/>
                    <a:pt x="90" y="2389"/>
                  </a:cubicBezTo>
                  <a:cubicBezTo>
                    <a:pt x="37" y="2407"/>
                    <a:pt x="1" y="2460"/>
                    <a:pt x="19" y="2532"/>
                  </a:cubicBezTo>
                  <a:lnTo>
                    <a:pt x="305" y="3463"/>
                  </a:lnTo>
                  <a:cubicBezTo>
                    <a:pt x="322" y="3514"/>
                    <a:pt x="368" y="3541"/>
                    <a:pt x="416" y="3541"/>
                  </a:cubicBezTo>
                  <a:cubicBezTo>
                    <a:pt x="467" y="3541"/>
                    <a:pt x="519" y="3510"/>
                    <a:pt x="538" y="3445"/>
                  </a:cubicBezTo>
                  <a:cubicBezTo>
                    <a:pt x="2918" y="2926"/>
                    <a:pt x="5280" y="2353"/>
                    <a:pt x="7624" y="1691"/>
                  </a:cubicBezTo>
                  <a:cubicBezTo>
                    <a:pt x="7660" y="1691"/>
                    <a:pt x="7696" y="1655"/>
                    <a:pt x="7696" y="1619"/>
                  </a:cubicBezTo>
                  <a:cubicBezTo>
                    <a:pt x="7732" y="1512"/>
                    <a:pt x="7696" y="1387"/>
                    <a:pt x="7642" y="1315"/>
                  </a:cubicBezTo>
                  <a:cubicBezTo>
                    <a:pt x="7499" y="1083"/>
                    <a:pt x="7392" y="1190"/>
                    <a:pt x="7427" y="868"/>
                  </a:cubicBezTo>
                  <a:cubicBezTo>
                    <a:pt x="7445" y="581"/>
                    <a:pt x="7392" y="474"/>
                    <a:pt x="7141" y="385"/>
                  </a:cubicBezTo>
                  <a:lnTo>
                    <a:pt x="7230" y="134"/>
                  </a:lnTo>
                  <a:cubicBezTo>
                    <a:pt x="7246" y="74"/>
                    <a:pt x="7197" y="1"/>
                    <a:pt x="712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38275" y="109139"/>
            <a:ext cx="9988216" cy="1384995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fontAlgn="base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bị: 3 tấm bìa cứng (A, B, C), trên mỗi tấm có đục một lỗ nhỏ ở độ cao như nhau; 1 đoạn dây thép thẳng nhỏ, dài khoảng 25 cm (có thể xuyên qua lỗ trên tấm bìa); đèn pin (hình 4).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9976" y="-587376"/>
            <a:ext cx="1635417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2951" y="1571625"/>
            <a:ext cx="72104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Tiến hành: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Đặt đèn pin đã bật sáng trước tấm bìa A. Đặt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mắt sau tấm bìa A sao cho nhìn thấy được bóng đèn pin.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Đặt tấm 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ì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a B sau tấm bìa A sao cho đặt mắt sau tấm bia B, nhìn thấy được bóng đèn pin.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Đặt tấm bìa C sau tấm 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ì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a A sao cho đặt mắt sau tấm bìa B, nhìn thấy được bóng đèn pin.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Em hãy dự đoán có thể xuyên đoạn dây thép qua 3 lỗ nhỏ ở 3 tấm bìa không.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thí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đoán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1472;p59"/>
          <p:cNvSpPr/>
          <p:nvPr/>
        </p:nvSpPr>
        <p:spPr>
          <a:xfrm>
            <a:off x="3571875" y="5791200"/>
            <a:ext cx="8620125" cy="914400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</a:rPr>
              <a:t>Nêu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nhận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xét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về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sự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truyền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ánh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sáng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trong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không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khí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4824" y="1914525"/>
            <a:ext cx="3309305" cy="2876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12568419" y="272548"/>
            <a:ext cx="1670095" cy="1739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1057276"/>
            <a:ext cx="10906125" cy="5010150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7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5700" y="-263527"/>
            <a:ext cx="2065077" cy="338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2397" y="2789077"/>
            <a:ext cx="617997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2869833" y="2658801"/>
            <a:ext cx="919996" cy="9199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52397" y="3770089"/>
            <a:ext cx="617997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2822207" y="3782687"/>
            <a:ext cx="919996" cy="919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5355" y="1547573"/>
            <a:ext cx="5200339" cy="11339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568419" y="272548"/>
            <a:ext cx="1670095" cy="1739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046094" cy="23431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8729679" y="0"/>
            <a:ext cx="3462322" cy="23431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6" t="75070" r="33883"/>
          <a:stretch>
            <a:fillRect/>
          </a:stretch>
        </p:blipFill>
        <p:spPr>
          <a:xfrm>
            <a:off x="8036766" y="5332095"/>
            <a:ext cx="3851842" cy="15887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5" t="6159" r="21724" b="25893"/>
          <a:stretch>
            <a:fillRect/>
          </a:stretch>
        </p:blipFill>
        <p:spPr>
          <a:xfrm>
            <a:off x="1225004" y="-247650"/>
            <a:ext cx="9709696" cy="75247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9591">
            <a:off x="450971" y="4274739"/>
            <a:ext cx="3624442" cy="26182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1192" y="2680555"/>
            <a:ext cx="5151566" cy="37066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568419" y="272548"/>
            <a:ext cx="1670095" cy="1739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046094" cy="23431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8729679" y="0"/>
            <a:ext cx="3462322" cy="23431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6" t="75070" r="33883"/>
          <a:stretch>
            <a:fillRect/>
          </a:stretch>
        </p:blipFill>
        <p:spPr>
          <a:xfrm>
            <a:off x="8036766" y="5332095"/>
            <a:ext cx="3851842" cy="15887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9591">
            <a:off x="450971" y="4274739"/>
            <a:ext cx="3624442" cy="26182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772" y="0"/>
            <a:ext cx="2200789" cy="2012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1370" y="-638175"/>
            <a:ext cx="7181710" cy="29385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671" y="2193103"/>
            <a:ext cx="9467909" cy="3048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89852" cy="24151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68419" y="272548"/>
            <a:ext cx="1670095" cy="1739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046094" cy="23431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8729679" y="0"/>
            <a:ext cx="3462322" cy="2343150"/>
          </a:xfrm>
          <a:prstGeom prst="rect">
            <a:avLst/>
          </a:prstGeom>
        </p:spPr>
      </p:pic>
      <p:sp>
        <p:nvSpPr>
          <p:cNvPr id="2" name="Rounded Rectangle 2"/>
          <p:cNvSpPr/>
          <p:nvPr/>
        </p:nvSpPr>
        <p:spPr>
          <a:xfrm>
            <a:off x="274281" y="2364998"/>
            <a:ext cx="1161418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文本框 34"/>
          <p:cNvSpPr txBox="1"/>
          <p:nvPr/>
        </p:nvSpPr>
        <p:spPr>
          <a:xfrm>
            <a:off x="216332" y="2533504"/>
            <a:ext cx="10927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HĐ1.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chiếu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522160"/>
            <a:ext cx="2486652" cy="22326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568418" y="272548"/>
            <a:ext cx="1670095" cy="17399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38174" y="314325"/>
            <a:ext cx="10906125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97" y="276225"/>
            <a:ext cx="1749927" cy="1600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853108" y="524854"/>
            <a:ext cx="7872042" cy="865796"/>
            <a:chOff x="1062408" y="2539999"/>
            <a:chExt cx="10219585" cy="1983837"/>
          </a:xfrm>
        </p:grpSpPr>
        <p:grpSp>
          <p:nvGrpSpPr>
            <p:cNvPr id="9" name="Group 8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3" name="Rectangle: Rounded Corners 12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: Rounded Corners 13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352551" y="3046519"/>
              <a:ext cx="9476463" cy="86349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20B060402020202020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91108" y="1845427"/>
            <a:ext cx="8672142" cy="1088274"/>
            <a:chOff x="1062408" y="2452810"/>
            <a:chExt cx="10219585" cy="2071026"/>
          </a:xfrm>
        </p:grpSpPr>
        <p:grpSp>
          <p:nvGrpSpPr>
            <p:cNvPr id="16" name="Group 15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0" name="Rectangle: Rounded Corners 19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: Rounded Corners 20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1352551" y="2452810"/>
              <a:ext cx="9476463" cy="205091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Con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20B0604020202020204" charset="0"/>
              </a:endParaRPr>
            </a:p>
          </p:txBody>
        </p:sp>
      </p:grpSp>
      <p:cxnSp>
        <p:nvCxnSpPr>
          <p:cNvPr id="40" name="Straight Arrow Connector 39"/>
          <p:cNvCxnSpPr>
            <a:stCxn id="20" idx="2"/>
          </p:cNvCxnSpPr>
          <p:nvPr/>
        </p:nvCxnSpPr>
        <p:spPr>
          <a:xfrm flipH="1">
            <a:off x="2562225" y="2933701"/>
            <a:ext cx="3864954" cy="89534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red torch with orange flames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44" y="3657599"/>
            <a:ext cx="1952631" cy="1952631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276350" y="5524500"/>
            <a:ext cx="2952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5829300" y="2905125"/>
            <a:ext cx="581025" cy="11620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 descr="A lantern with a light inside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4000500"/>
            <a:ext cx="1543050" cy="154305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095750" y="5476875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4" name="Straight Arrow Connector 53"/>
          <p:cNvCxnSpPr>
            <a:stCxn id="20" idx="2"/>
          </p:cNvCxnSpPr>
          <p:nvPr/>
        </p:nvCxnSpPr>
        <p:spPr>
          <a:xfrm>
            <a:off x="6427179" y="2933701"/>
            <a:ext cx="1564296" cy="116204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4038600"/>
            <a:ext cx="1981200" cy="198120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600825" y="5524500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pin</a:t>
            </a:r>
          </a:p>
        </p:txBody>
      </p:sp>
      <p:cxnSp>
        <p:nvCxnSpPr>
          <p:cNvPr id="58" name="Straight Arrow Connector 57"/>
          <p:cNvCxnSpPr>
            <a:stCxn id="20" idx="2"/>
          </p:cNvCxnSpPr>
          <p:nvPr/>
        </p:nvCxnSpPr>
        <p:spPr>
          <a:xfrm>
            <a:off x="6427179" y="2933701"/>
            <a:ext cx="4088421" cy="118109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55957" y="4238624"/>
            <a:ext cx="729332" cy="1152525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9172575" y="5495925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568419" y="272548"/>
            <a:ext cx="1670095" cy="1739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/>
      <p:bldP spid="56" grpId="0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7389" y="304801"/>
            <a:ext cx="10117221" cy="4752974"/>
            <a:chOff x="986208" y="1329418"/>
            <a:chExt cx="10219585" cy="4199164"/>
          </a:xfrm>
        </p:grpSpPr>
        <p:grpSp>
          <p:nvGrpSpPr>
            <p:cNvPr id="4" name="Group 3"/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8" name="Rectangle: Rounded Corners 7"/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/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标题 1"/>
            <p:cNvSpPr txBox="1"/>
            <p:nvPr/>
          </p:nvSpPr>
          <p:spPr>
            <a:xfrm>
              <a:off x="1420015" y="2037586"/>
              <a:ext cx="9291005" cy="3137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altLang="zh-CN" sz="48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8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luận</a:t>
              </a:r>
              <a:endParaRPr kumimoji="0" lang="en-US" altLang="zh-CN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457200" lvl="0" indent="-457200" algn="just" rtl="0">
                <a:spcBef>
                  <a:spcPts val="0"/>
                </a:spcBef>
                <a:spcAft>
                  <a:spcPts val="0"/>
                </a:spcAft>
                <a:buClr>
                  <a:srgbClr val="273D40"/>
                </a:buClr>
                <a:buSzPts val="600"/>
                <a:buFont typeface="Wingdings" panose="05000000000000000000" pitchFamily="2" charset="2"/>
                <a:buChar char="v"/>
              </a:pPr>
              <a:r>
                <a:rPr lang="vi-VN" sz="3200" dirty="0"/>
                <a:t>Ban ngày vật tự phát sáng duy nhất là </a:t>
              </a:r>
              <a:r>
                <a:rPr lang="vi-VN" sz="3200" b="1" dirty="0"/>
                <a:t>Mặt Trời </a:t>
              </a:r>
              <a:r>
                <a:rPr lang="vi-VN" sz="3200" dirty="0"/>
                <a:t>còn tất cả mọi vật khác được </a:t>
              </a:r>
              <a:r>
                <a:rPr lang="vi-VN" sz="3200" b="1" dirty="0"/>
                <a:t>Mặt Trời chiếu sáng</a:t>
              </a:r>
              <a:r>
                <a:rPr lang="vi-VN" sz="3200" dirty="0"/>
                <a:t>.</a:t>
              </a:r>
            </a:p>
            <a:p>
              <a:pPr marL="457200" lvl="0" indent="-457200" algn="just" rtl="0">
                <a:spcBef>
                  <a:spcPts val="0"/>
                </a:spcBef>
                <a:spcAft>
                  <a:spcPts val="0"/>
                </a:spcAft>
                <a:buClr>
                  <a:srgbClr val="273D40"/>
                </a:buClr>
                <a:buSzPts val="600"/>
                <a:buFont typeface="Wingdings" panose="05000000000000000000" pitchFamily="2" charset="2"/>
                <a:buChar char="v"/>
              </a:pPr>
              <a:r>
                <a:rPr lang="vi-VN" sz="3200" dirty="0"/>
                <a:t>Ban đêm vật tự phát sáng là: </a:t>
              </a:r>
              <a:r>
                <a:rPr lang="vi-VN" sz="3200" b="1" dirty="0"/>
                <a:t>đèn điện khi có dòng điện chạy qua, đom đóm,..</a:t>
              </a:r>
            </a:p>
            <a:p>
              <a:pPr marL="457200" lvl="0" indent="-457200" algn="just" rtl="0">
                <a:spcBef>
                  <a:spcPts val="0"/>
                </a:spcBef>
                <a:spcAft>
                  <a:spcPts val="0"/>
                </a:spcAft>
                <a:buClr>
                  <a:srgbClr val="273D40"/>
                </a:buClr>
                <a:buSzPts val="600"/>
                <a:buFont typeface="Wingdings" panose="05000000000000000000" pitchFamily="2" charset="2"/>
                <a:buChar char="v"/>
              </a:pPr>
              <a:r>
                <a:rPr lang="vi-VN" sz="3200" dirty="0"/>
                <a:t>Mọi vật mà chúng ta nhìn thấy vào ban đêm là do </a:t>
              </a:r>
              <a:r>
                <a:rPr lang="vi-VN" sz="3200" b="1" dirty="0"/>
                <a:t>đèn chiếu sáng </a:t>
              </a:r>
              <a:r>
                <a:rPr lang="vi-VN" sz="3200" dirty="0"/>
                <a:t>hoặc do </a:t>
              </a:r>
              <a:r>
                <a:rPr lang="vi-VN" sz="3200" b="1" dirty="0"/>
                <a:t>ánh sáng phản chiếu từ Mặt Trăng</a:t>
              </a:r>
              <a:r>
                <a:rPr lang="vi-VN" sz="3200" dirty="0"/>
                <a:t> chiếu sáng.</a:t>
              </a:r>
            </a:p>
          </p:txBody>
        </p:sp>
      </p:grpSp>
      <p:pic>
        <p:nvPicPr>
          <p:cNvPr id="10" name="Picture 6" descr="Hình ảnh Vẽ Tay Kính Lúp Khoa Học Minh Họa, Kính Lúp, đôi Mắt, Vẽ Tay miễn  phí tải tập tin PNG PSDComment và Ve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0" b="95250" l="10000" r="90000">
                        <a14:foregroundMark x1="45250" y1="8917" x2="59250" y2="6750"/>
                        <a14:foregroundMark x1="59250" y1="6750" x2="71833" y2="10833"/>
                        <a14:foregroundMark x1="71833" y1="10833" x2="76250" y2="31417"/>
                        <a14:foregroundMark x1="76250" y1="31417" x2="19750" y2="89917"/>
                        <a14:foregroundMark x1="19750" y1="89917" x2="16417" y2="91667"/>
                        <a14:foregroundMark x1="60583" y1="44750" x2="60583" y2="44750"/>
                        <a14:foregroundMark x1="52500" y1="6083" x2="64417" y2="5833"/>
                        <a14:foregroundMark x1="21417" y1="95250" x2="21417" y2="9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8" y="197756"/>
            <a:ext cx="2082943" cy="208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711" y="3015697"/>
            <a:ext cx="3842302" cy="384230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568419" y="272548"/>
            <a:ext cx="1670095" cy="1739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046094" cy="23431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8729679" y="0"/>
            <a:ext cx="3462322" cy="2343150"/>
          </a:xfrm>
          <a:prstGeom prst="rect">
            <a:avLst/>
          </a:prstGeom>
        </p:spPr>
      </p:pic>
      <p:sp>
        <p:nvSpPr>
          <p:cNvPr id="2" name="Rounded Rectangle 2"/>
          <p:cNvSpPr/>
          <p:nvPr/>
        </p:nvSpPr>
        <p:spPr>
          <a:xfrm>
            <a:off x="274281" y="2364998"/>
            <a:ext cx="11614189" cy="181647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文本框 34"/>
          <p:cNvSpPr txBox="1"/>
          <p:nvPr/>
        </p:nvSpPr>
        <p:spPr>
          <a:xfrm>
            <a:off x="216332" y="2533504"/>
            <a:ext cx="10927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HĐ2.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522160"/>
            <a:ext cx="2486652" cy="22326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568419" y="272548"/>
            <a:ext cx="1670095" cy="1739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314325" y="152401"/>
            <a:ext cx="11744325" cy="6438900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19583" y="524463"/>
            <a:ext cx="9396042" cy="2180637"/>
            <a:chOff x="1062408" y="2539999"/>
            <a:chExt cx="10219585" cy="1983837"/>
          </a:xfrm>
        </p:grpSpPr>
        <p:grpSp>
          <p:nvGrpSpPr>
            <p:cNvPr id="8" name="Group 7"/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4" name="Rectangle: Rounded Corners 13"/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: Rounded Corners 14"/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" name="标题 1"/>
              <p:cNvSpPr txBox="1"/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476022" y="3086435"/>
              <a:ext cx="9476463" cy="82865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Ánh sáng truyền từ vật phát sáng đến các vật và phản chiếu từ các vật đến mắt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nên ta nhìn thấy chúng.</a:t>
              </a:r>
            </a:p>
          </p:txBody>
        </p:sp>
      </p:grpSp>
      <p:pic>
        <p:nvPicPr>
          <p:cNvPr id="2052" name="Picture 4" descr="Ánh Sáng Là Gì? Các Tính Chất Quan Trọng Của Ánh Sáng – Bảo hộ lao động  GARAN uy tín, chất lượng, giá tố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4" y="2886074"/>
            <a:ext cx="5753101" cy="3781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568419" y="272548"/>
            <a:ext cx="1670095" cy="1739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61"/>
          <p:cNvSpPr/>
          <p:nvPr/>
        </p:nvSpPr>
        <p:spPr>
          <a:xfrm rot="3374358">
            <a:off x="5813349" y="301440"/>
            <a:ext cx="2018924" cy="1904809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526" name="Google Shape;1526;p61"/>
          <p:cNvSpPr txBox="1">
            <a:spLocks noGrp="1"/>
          </p:cNvSpPr>
          <p:nvPr>
            <p:ph type="title"/>
          </p:nvPr>
        </p:nvSpPr>
        <p:spPr>
          <a:xfrm flipH="1">
            <a:off x="5489387" y="362749"/>
            <a:ext cx="2700800" cy="180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8" name="Google Shape;1528;p61"/>
          <p:cNvSpPr txBox="1">
            <a:spLocks noGrp="1"/>
          </p:cNvSpPr>
          <p:nvPr>
            <p:ph type="title" idx="2"/>
          </p:nvPr>
        </p:nvSpPr>
        <p:spPr>
          <a:xfrm>
            <a:off x="4254216" y="2322191"/>
            <a:ext cx="5773611" cy="220139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Kiểm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tra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điều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kiện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để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mắt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nhìn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thấy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một</a:t>
            </a:r>
            <a:r>
              <a:rPr lang="en-US" sz="5865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5865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vật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29" name="Google Shape;1529;p61"/>
          <p:cNvGrpSpPr/>
          <p:nvPr/>
        </p:nvGrpSpPr>
        <p:grpSpPr>
          <a:xfrm>
            <a:off x="1927268" y="1213533"/>
            <a:ext cx="2108401" cy="5084768"/>
            <a:chOff x="1445450" y="910150"/>
            <a:chExt cx="1581301" cy="3813576"/>
          </a:xfrm>
        </p:grpSpPr>
        <p:sp>
          <p:nvSpPr>
            <p:cNvPr id="1530" name="Google Shape;1530;p61"/>
            <p:cNvSpPr/>
            <p:nvPr/>
          </p:nvSpPr>
          <p:spPr>
            <a:xfrm>
              <a:off x="2655689" y="1756162"/>
              <a:ext cx="258480" cy="280609"/>
            </a:xfrm>
            <a:custGeom>
              <a:avLst/>
              <a:gdLst/>
              <a:ahLst/>
              <a:cxnLst/>
              <a:rect l="l" t="t" r="r" b="b"/>
              <a:pathLst>
                <a:path w="3329" h="3614" extrusionOk="0">
                  <a:moveTo>
                    <a:pt x="2369" y="0"/>
                  </a:moveTo>
                  <a:cubicBezTo>
                    <a:pt x="2327" y="0"/>
                    <a:pt x="2282" y="9"/>
                    <a:pt x="2237" y="27"/>
                  </a:cubicBezTo>
                  <a:cubicBezTo>
                    <a:pt x="1862" y="99"/>
                    <a:pt x="1396" y="153"/>
                    <a:pt x="1182" y="475"/>
                  </a:cubicBezTo>
                  <a:cubicBezTo>
                    <a:pt x="0" y="2121"/>
                    <a:pt x="555" y="3499"/>
                    <a:pt x="555" y="3499"/>
                  </a:cubicBezTo>
                  <a:cubicBezTo>
                    <a:pt x="555" y="3499"/>
                    <a:pt x="637" y="3614"/>
                    <a:pt x="748" y="3614"/>
                  </a:cubicBezTo>
                  <a:cubicBezTo>
                    <a:pt x="869" y="3614"/>
                    <a:pt x="1024" y="3478"/>
                    <a:pt x="1146" y="2908"/>
                  </a:cubicBezTo>
                  <a:cubicBezTo>
                    <a:pt x="1235" y="2372"/>
                    <a:pt x="1396" y="1853"/>
                    <a:pt x="1629" y="1352"/>
                  </a:cubicBezTo>
                  <a:cubicBezTo>
                    <a:pt x="1916" y="974"/>
                    <a:pt x="2364" y="757"/>
                    <a:pt x="2821" y="757"/>
                  </a:cubicBezTo>
                  <a:cubicBezTo>
                    <a:pt x="2992" y="757"/>
                    <a:pt x="3164" y="787"/>
                    <a:pt x="3329" y="851"/>
                  </a:cubicBezTo>
                  <a:lnTo>
                    <a:pt x="2649" y="135"/>
                  </a:lnTo>
                  <a:cubicBezTo>
                    <a:pt x="2613" y="81"/>
                    <a:pt x="2559" y="45"/>
                    <a:pt x="2488" y="27"/>
                  </a:cubicBezTo>
                  <a:cubicBezTo>
                    <a:pt x="2452" y="9"/>
                    <a:pt x="2412" y="0"/>
                    <a:pt x="2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1" name="Google Shape;1531;p61"/>
            <p:cNvSpPr/>
            <p:nvPr/>
          </p:nvSpPr>
          <p:spPr>
            <a:xfrm>
              <a:off x="2658484" y="1034303"/>
              <a:ext cx="59787" cy="37658"/>
            </a:xfrm>
            <a:custGeom>
              <a:avLst/>
              <a:gdLst/>
              <a:ahLst/>
              <a:cxnLst/>
              <a:rect l="l" t="t" r="r" b="b"/>
              <a:pathLst>
                <a:path w="770" h="485" extrusionOk="0">
                  <a:moveTo>
                    <a:pt x="734" y="1"/>
                  </a:moveTo>
                  <a:lnTo>
                    <a:pt x="644" y="37"/>
                  </a:lnTo>
                  <a:cubicBezTo>
                    <a:pt x="430" y="126"/>
                    <a:pt x="215" y="216"/>
                    <a:pt x="0" y="287"/>
                  </a:cubicBezTo>
                  <a:lnTo>
                    <a:pt x="18" y="484"/>
                  </a:lnTo>
                  <a:lnTo>
                    <a:pt x="770" y="377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2" name="Google Shape;1532;p61"/>
            <p:cNvSpPr/>
            <p:nvPr/>
          </p:nvSpPr>
          <p:spPr>
            <a:xfrm>
              <a:off x="2615391" y="1081589"/>
              <a:ext cx="161269" cy="108470"/>
            </a:xfrm>
            <a:custGeom>
              <a:avLst/>
              <a:gdLst/>
              <a:ahLst/>
              <a:cxnLst/>
              <a:rect l="l" t="t" r="r" b="b"/>
              <a:pathLst>
                <a:path w="2077" h="1397" extrusionOk="0">
                  <a:moveTo>
                    <a:pt x="1486" y="0"/>
                  </a:moveTo>
                  <a:lnTo>
                    <a:pt x="519" y="144"/>
                  </a:lnTo>
                  <a:lnTo>
                    <a:pt x="0" y="877"/>
                  </a:lnTo>
                  <a:lnTo>
                    <a:pt x="466" y="1289"/>
                  </a:lnTo>
                  <a:lnTo>
                    <a:pt x="1629" y="1396"/>
                  </a:lnTo>
                  <a:lnTo>
                    <a:pt x="2076" y="806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3" name="Google Shape;1533;p61"/>
            <p:cNvSpPr/>
            <p:nvPr/>
          </p:nvSpPr>
          <p:spPr>
            <a:xfrm>
              <a:off x="1823422" y="1770759"/>
              <a:ext cx="280764" cy="233168"/>
            </a:xfrm>
            <a:custGeom>
              <a:avLst/>
              <a:gdLst/>
              <a:ahLst/>
              <a:cxnLst/>
              <a:rect l="l" t="t" r="r" b="b"/>
              <a:pathLst>
                <a:path w="3616" h="3003" extrusionOk="0">
                  <a:moveTo>
                    <a:pt x="376" y="0"/>
                  </a:moveTo>
                  <a:lnTo>
                    <a:pt x="0" y="2327"/>
                  </a:lnTo>
                  <a:lnTo>
                    <a:pt x="340" y="2398"/>
                  </a:lnTo>
                  <a:cubicBezTo>
                    <a:pt x="340" y="2398"/>
                    <a:pt x="1786" y="3002"/>
                    <a:pt x="2561" y="3002"/>
                  </a:cubicBezTo>
                  <a:cubicBezTo>
                    <a:pt x="2910" y="3002"/>
                    <a:pt x="3123" y="2879"/>
                    <a:pt x="3007" y="2524"/>
                  </a:cubicBezTo>
                  <a:cubicBezTo>
                    <a:pt x="2846" y="2058"/>
                    <a:pt x="2846" y="1575"/>
                    <a:pt x="2971" y="1128"/>
                  </a:cubicBezTo>
                  <a:cubicBezTo>
                    <a:pt x="3078" y="698"/>
                    <a:pt x="3293" y="322"/>
                    <a:pt x="3615" y="18"/>
                  </a:cubicBezTo>
                  <a:lnTo>
                    <a:pt x="3042" y="18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4" name="Google Shape;1534;p61"/>
            <p:cNvSpPr/>
            <p:nvPr/>
          </p:nvSpPr>
          <p:spPr>
            <a:xfrm>
              <a:off x="2615391" y="1144092"/>
              <a:ext cx="204362" cy="338843"/>
            </a:xfrm>
            <a:custGeom>
              <a:avLst/>
              <a:gdLst/>
              <a:ahLst/>
              <a:cxnLst/>
              <a:rect l="l" t="t" r="r" b="b"/>
              <a:pathLst>
                <a:path w="2632" h="4364" extrusionOk="0">
                  <a:moveTo>
                    <a:pt x="2076" y="1"/>
                  </a:moveTo>
                  <a:cubicBezTo>
                    <a:pt x="1730" y="203"/>
                    <a:pt x="1348" y="306"/>
                    <a:pt x="965" y="306"/>
                  </a:cubicBezTo>
                  <a:cubicBezTo>
                    <a:pt x="636" y="306"/>
                    <a:pt x="307" y="230"/>
                    <a:pt x="0" y="72"/>
                  </a:cubicBezTo>
                  <a:lnTo>
                    <a:pt x="0" y="72"/>
                  </a:lnTo>
                  <a:lnTo>
                    <a:pt x="179" y="4296"/>
                  </a:lnTo>
                  <a:cubicBezTo>
                    <a:pt x="513" y="4344"/>
                    <a:pt x="810" y="4364"/>
                    <a:pt x="1072" y="4364"/>
                  </a:cubicBezTo>
                  <a:cubicBezTo>
                    <a:pt x="2155" y="4364"/>
                    <a:pt x="2631" y="4027"/>
                    <a:pt x="2631" y="4027"/>
                  </a:cubicBezTo>
                  <a:lnTo>
                    <a:pt x="20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5" name="Google Shape;1535;p61"/>
            <p:cNvSpPr/>
            <p:nvPr/>
          </p:nvSpPr>
          <p:spPr>
            <a:xfrm>
              <a:off x="1903007" y="1007826"/>
              <a:ext cx="808362" cy="1161336"/>
            </a:xfrm>
            <a:custGeom>
              <a:avLst/>
              <a:gdLst/>
              <a:ahLst/>
              <a:cxnLst/>
              <a:rect l="l" t="t" r="r" b="b"/>
              <a:pathLst>
                <a:path w="10411" h="14957" extrusionOk="0">
                  <a:moveTo>
                    <a:pt x="9842" y="1"/>
                  </a:moveTo>
                  <a:cubicBezTo>
                    <a:pt x="9531" y="1"/>
                    <a:pt x="8860" y="679"/>
                    <a:pt x="8370" y="1469"/>
                  </a:cubicBezTo>
                  <a:cubicBezTo>
                    <a:pt x="8030" y="2024"/>
                    <a:pt x="7744" y="2597"/>
                    <a:pt x="7511" y="3205"/>
                  </a:cubicBezTo>
                  <a:cubicBezTo>
                    <a:pt x="7368" y="3509"/>
                    <a:pt x="7261" y="3849"/>
                    <a:pt x="7243" y="4189"/>
                  </a:cubicBezTo>
                  <a:cubicBezTo>
                    <a:pt x="7243" y="4207"/>
                    <a:pt x="7243" y="4225"/>
                    <a:pt x="7243" y="4243"/>
                  </a:cubicBezTo>
                  <a:cubicBezTo>
                    <a:pt x="7064" y="4923"/>
                    <a:pt x="6903" y="5603"/>
                    <a:pt x="6742" y="6283"/>
                  </a:cubicBezTo>
                  <a:cubicBezTo>
                    <a:pt x="6491" y="7339"/>
                    <a:pt x="6223" y="8413"/>
                    <a:pt x="5561" y="9254"/>
                  </a:cubicBezTo>
                  <a:cubicBezTo>
                    <a:pt x="5060" y="9862"/>
                    <a:pt x="4362" y="10310"/>
                    <a:pt x="3700" y="10739"/>
                  </a:cubicBezTo>
                  <a:lnTo>
                    <a:pt x="1838" y="11938"/>
                  </a:lnTo>
                  <a:lnTo>
                    <a:pt x="1964" y="12439"/>
                  </a:lnTo>
                  <a:cubicBezTo>
                    <a:pt x="1445" y="12618"/>
                    <a:pt x="1033" y="12743"/>
                    <a:pt x="926" y="12761"/>
                  </a:cubicBezTo>
                  <a:cubicBezTo>
                    <a:pt x="926" y="12761"/>
                    <a:pt x="1" y="14957"/>
                    <a:pt x="1741" y="14957"/>
                  </a:cubicBezTo>
                  <a:cubicBezTo>
                    <a:pt x="1982" y="14957"/>
                    <a:pt x="2273" y="14915"/>
                    <a:pt x="2626" y="14819"/>
                  </a:cubicBezTo>
                  <a:lnTo>
                    <a:pt x="2733" y="14783"/>
                  </a:lnTo>
                  <a:cubicBezTo>
                    <a:pt x="3163" y="14658"/>
                    <a:pt x="3574" y="14515"/>
                    <a:pt x="3968" y="14318"/>
                  </a:cubicBezTo>
                  <a:cubicBezTo>
                    <a:pt x="4236" y="14211"/>
                    <a:pt x="4487" y="14068"/>
                    <a:pt x="4720" y="13906"/>
                  </a:cubicBezTo>
                  <a:cubicBezTo>
                    <a:pt x="4809" y="13871"/>
                    <a:pt x="4899" y="13799"/>
                    <a:pt x="4988" y="13728"/>
                  </a:cubicBezTo>
                  <a:lnTo>
                    <a:pt x="4988" y="13710"/>
                  </a:lnTo>
                  <a:cubicBezTo>
                    <a:pt x="8513" y="11025"/>
                    <a:pt x="8334" y="4297"/>
                    <a:pt x="8334" y="4297"/>
                  </a:cubicBezTo>
                  <a:lnTo>
                    <a:pt x="8334" y="4297"/>
                  </a:lnTo>
                  <a:cubicBezTo>
                    <a:pt x="8368" y="4303"/>
                    <a:pt x="8401" y="4306"/>
                    <a:pt x="8434" y="4306"/>
                  </a:cubicBezTo>
                  <a:cubicBezTo>
                    <a:pt x="8591" y="4306"/>
                    <a:pt x="8732" y="4236"/>
                    <a:pt x="8835" y="4118"/>
                  </a:cubicBezTo>
                  <a:cubicBezTo>
                    <a:pt x="8961" y="3348"/>
                    <a:pt x="10195" y="3259"/>
                    <a:pt x="10410" y="2507"/>
                  </a:cubicBezTo>
                  <a:cubicBezTo>
                    <a:pt x="10410" y="2471"/>
                    <a:pt x="10410" y="2454"/>
                    <a:pt x="10392" y="2418"/>
                  </a:cubicBezTo>
                  <a:cubicBezTo>
                    <a:pt x="10383" y="2361"/>
                    <a:pt x="10333" y="2339"/>
                    <a:pt x="10273" y="2339"/>
                  </a:cubicBezTo>
                  <a:cubicBezTo>
                    <a:pt x="10219" y="2339"/>
                    <a:pt x="10157" y="2357"/>
                    <a:pt x="10106" y="2382"/>
                  </a:cubicBezTo>
                  <a:lnTo>
                    <a:pt x="8853" y="2847"/>
                  </a:lnTo>
                  <a:cubicBezTo>
                    <a:pt x="8853" y="2847"/>
                    <a:pt x="9014" y="1774"/>
                    <a:pt x="9265" y="1290"/>
                  </a:cubicBezTo>
                  <a:cubicBezTo>
                    <a:pt x="9533" y="789"/>
                    <a:pt x="10195" y="235"/>
                    <a:pt x="9945" y="38"/>
                  </a:cubicBezTo>
                  <a:cubicBezTo>
                    <a:pt x="9918" y="13"/>
                    <a:pt x="9883" y="1"/>
                    <a:pt x="98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6" name="Google Shape;1536;p61"/>
            <p:cNvSpPr/>
            <p:nvPr/>
          </p:nvSpPr>
          <p:spPr>
            <a:xfrm>
              <a:off x="1464939" y="4667743"/>
              <a:ext cx="243184" cy="55982"/>
            </a:xfrm>
            <a:custGeom>
              <a:avLst/>
              <a:gdLst/>
              <a:ahLst/>
              <a:cxnLst/>
              <a:rect l="l" t="t" r="r" b="b"/>
              <a:pathLst>
                <a:path w="3132" h="721" extrusionOk="0">
                  <a:moveTo>
                    <a:pt x="269" y="1"/>
                  </a:moveTo>
                  <a:lnTo>
                    <a:pt x="108" y="198"/>
                  </a:lnTo>
                  <a:cubicBezTo>
                    <a:pt x="0" y="323"/>
                    <a:pt x="36" y="502"/>
                    <a:pt x="161" y="591"/>
                  </a:cubicBezTo>
                  <a:cubicBezTo>
                    <a:pt x="265" y="651"/>
                    <a:pt x="393" y="685"/>
                    <a:pt x="516" y="685"/>
                  </a:cubicBezTo>
                  <a:cubicBezTo>
                    <a:pt x="541" y="685"/>
                    <a:pt x="566" y="684"/>
                    <a:pt x="591" y="681"/>
                  </a:cubicBezTo>
                  <a:cubicBezTo>
                    <a:pt x="1152" y="681"/>
                    <a:pt x="2094" y="720"/>
                    <a:pt x="2660" y="720"/>
                  </a:cubicBezTo>
                  <a:cubicBezTo>
                    <a:pt x="2943" y="720"/>
                    <a:pt x="3132" y="711"/>
                    <a:pt x="3132" y="681"/>
                  </a:cubicBezTo>
                  <a:cubicBezTo>
                    <a:pt x="3078" y="555"/>
                    <a:pt x="2452" y="430"/>
                    <a:pt x="2112" y="305"/>
                  </a:cubicBezTo>
                  <a:lnTo>
                    <a:pt x="1396" y="108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7" name="Google Shape;1537;p61"/>
            <p:cNvSpPr/>
            <p:nvPr/>
          </p:nvSpPr>
          <p:spPr>
            <a:xfrm>
              <a:off x="1865116" y="4669141"/>
              <a:ext cx="243184" cy="54584"/>
            </a:xfrm>
            <a:custGeom>
              <a:avLst/>
              <a:gdLst/>
              <a:ahLst/>
              <a:cxnLst/>
              <a:rect l="l" t="t" r="r" b="b"/>
              <a:pathLst>
                <a:path w="3132" h="703" extrusionOk="0">
                  <a:moveTo>
                    <a:pt x="269" y="1"/>
                  </a:moveTo>
                  <a:lnTo>
                    <a:pt x="107" y="180"/>
                  </a:lnTo>
                  <a:cubicBezTo>
                    <a:pt x="0" y="305"/>
                    <a:pt x="36" y="484"/>
                    <a:pt x="161" y="573"/>
                  </a:cubicBezTo>
                  <a:cubicBezTo>
                    <a:pt x="265" y="633"/>
                    <a:pt x="393" y="667"/>
                    <a:pt x="516" y="667"/>
                  </a:cubicBezTo>
                  <a:cubicBezTo>
                    <a:pt x="541" y="667"/>
                    <a:pt x="566" y="666"/>
                    <a:pt x="591" y="663"/>
                  </a:cubicBezTo>
                  <a:cubicBezTo>
                    <a:pt x="1151" y="663"/>
                    <a:pt x="2094" y="702"/>
                    <a:pt x="2660" y="702"/>
                  </a:cubicBezTo>
                  <a:cubicBezTo>
                    <a:pt x="2943" y="702"/>
                    <a:pt x="3132" y="693"/>
                    <a:pt x="3132" y="663"/>
                  </a:cubicBezTo>
                  <a:cubicBezTo>
                    <a:pt x="3078" y="537"/>
                    <a:pt x="2452" y="412"/>
                    <a:pt x="2112" y="287"/>
                  </a:cubicBezTo>
                  <a:lnTo>
                    <a:pt x="1396" y="108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8" name="Google Shape;1538;p61"/>
            <p:cNvSpPr/>
            <p:nvPr/>
          </p:nvSpPr>
          <p:spPr>
            <a:xfrm>
              <a:off x="1464939" y="4669141"/>
              <a:ext cx="20887" cy="44568"/>
            </a:xfrm>
            <a:custGeom>
              <a:avLst/>
              <a:gdLst/>
              <a:ahLst/>
              <a:cxnLst/>
              <a:rect l="l" t="t" r="r" b="b"/>
              <a:pathLst>
                <a:path w="269" h="574" extrusionOk="0">
                  <a:moveTo>
                    <a:pt x="269" y="1"/>
                  </a:moveTo>
                  <a:lnTo>
                    <a:pt x="108" y="180"/>
                  </a:lnTo>
                  <a:cubicBezTo>
                    <a:pt x="0" y="305"/>
                    <a:pt x="36" y="484"/>
                    <a:pt x="161" y="573"/>
                  </a:cubicBezTo>
                  <a:lnTo>
                    <a:pt x="269" y="1"/>
                  </a:lnTo>
                  <a:close/>
                </a:path>
              </a:pathLst>
            </a:custGeom>
            <a:solidFill>
              <a:srgbClr val="5131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39" name="Google Shape;1539;p61"/>
            <p:cNvSpPr/>
            <p:nvPr/>
          </p:nvSpPr>
          <p:spPr>
            <a:xfrm>
              <a:off x="1445450" y="3194910"/>
              <a:ext cx="572554" cy="1488765"/>
            </a:xfrm>
            <a:custGeom>
              <a:avLst/>
              <a:gdLst/>
              <a:ahLst/>
              <a:cxnLst/>
              <a:rect l="l" t="t" r="r" b="b"/>
              <a:pathLst>
                <a:path w="7374" h="19174" extrusionOk="0">
                  <a:moveTo>
                    <a:pt x="3795" y="1"/>
                  </a:moveTo>
                  <a:cubicBezTo>
                    <a:pt x="2989" y="6246"/>
                    <a:pt x="1808" y="12420"/>
                    <a:pt x="269" y="18522"/>
                  </a:cubicBezTo>
                  <a:cubicBezTo>
                    <a:pt x="269" y="18522"/>
                    <a:pt x="1" y="19077"/>
                    <a:pt x="466" y="19149"/>
                  </a:cubicBezTo>
                  <a:cubicBezTo>
                    <a:pt x="770" y="19161"/>
                    <a:pt x="1073" y="19174"/>
                    <a:pt x="1383" y="19174"/>
                  </a:cubicBezTo>
                  <a:cubicBezTo>
                    <a:pt x="1512" y="19174"/>
                    <a:pt x="1641" y="19172"/>
                    <a:pt x="1772" y="19167"/>
                  </a:cubicBezTo>
                  <a:cubicBezTo>
                    <a:pt x="1880" y="19167"/>
                    <a:pt x="1987" y="19149"/>
                    <a:pt x="2094" y="19095"/>
                  </a:cubicBezTo>
                  <a:cubicBezTo>
                    <a:pt x="2166" y="19059"/>
                    <a:pt x="2220" y="18988"/>
                    <a:pt x="2256" y="18916"/>
                  </a:cubicBezTo>
                  <a:cubicBezTo>
                    <a:pt x="3204" y="17985"/>
                    <a:pt x="5047" y="15409"/>
                    <a:pt x="5047" y="15409"/>
                  </a:cubicBezTo>
                  <a:lnTo>
                    <a:pt x="7374" y="3061"/>
                  </a:lnTo>
                  <a:lnTo>
                    <a:pt x="37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0" name="Google Shape;1540;p61"/>
            <p:cNvSpPr/>
            <p:nvPr/>
          </p:nvSpPr>
          <p:spPr>
            <a:xfrm>
              <a:off x="1691427" y="2571038"/>
              <a:ext cx="696165" cy="2117690"/>
            </a:xfrm>
            <a:custGeom>
              <a:avLst/>
              <a:gdLst/>
              <a:ahLst/>
              <a:cxnLst/>
              <a:rect l="l" t="t" r="r" b="b"/>
              <a:pathLst>
                <a:path w="8966" h="27274" extrusionOk="0">
                  <a:moveTo>
                    <a:pt x="6657" y="1"/>
                  </a:moveTo>
                  <a:lnTo>
                    <a:pt x="788" y="216"/>
                  </a:lnTo>
                  <a:cubicBezTo>
                    <a:pt x="734" y="806"/>
                    <a:pt x="680" y="1379"/>
                    <a:pt x="627" y="1952"/>
                  </a:cubicBezTo>
                  <a:cubicBezTo>
                    <a:pt x="233" y="6032"/>
                    <a:pt x="0" y="10147"/>
                    <a:pt x="895" y="14120"/>
                  </a:cubicBezTo>
                  <a:cubicBezTo>
                    <a:pt x="1181" y="15355"/>
                    <a:pt x="1575" y="16554"/>
                    <a:pt x="1629" y="17824"/>
                  </a:cubicBezTo>
                  <a:cubicBezTo>
                    <a:pt x="1682" y="18755"/>
                    <a:pt x="1557" y="19703"/>
                    <a:pt x="1485" y="20652"/>
                  </a:cubicBezTo>
                  <a:cubicBezTo>
                    <a:pt x="1342" y="22781"/>
                    <a:pt x="1503" y="24947"/>
                    <a:pt x="1987" y="27040"/>
                  </a:cubicBezTo>
                  <a:cubicBezTo>
                    <a:pt x="1987" y="27040"/>
                    <a:pt x="1953" y="27274"/>
                    <a:pt x="2273" y="27274"/>
                  </a:cubicBezTo>
                  <a:cubicBezTo>
                    <a:pt x="2284" y="27274"/>
                    <a:pt x="2296" y="27274"/>
                    <a:pt x="2309" y="27273"/>
                  </a:cubicBezTo>
                  <a:cubicBezTo>
                    <a:pt x="2631" y="27237"/>
                    <a:pt x="2935" y="27184"/>
                    <a:pt x="3239" y="27058"/>
                  </a:cubicBezTo>
                  <a:lnTo>
                    <a:pt x="3722" y="27058"/>
                  </a:lnTo>
                  <a:cubicBezTo>
                    <a:pt x="3973" y="27058"/>
                    <a:pt x="4080" y="26718"/>
                    <a:pt x="4080" y="26718"/>
                  </a:cubicBezTo>
                  <a:cubicBezTo>
                    <a:pt x="5870" y="24643"/>
                    <a:pt x="7731" y="22477"/>
                    <a:pt x="8482" y="19829"/>
                  </a:cubicBezTo>
                  <a:cubicBezTo>
                    <a:pt x="8948" y="18200"/>
                    <a:pt x="8966" y="16500"/>
                    <a:pt x="8912" y="14836"/>
                  </a:cubicBezTo>
                  <a:cubicBezTo>
                    <a:pt x="8787" y="10147"/>
                    <a:pt x="8160" y="5477"/>
                    <a:pt x="7033" y="932"/>
                  </a:cubicBezTo>
                  <a:cubicBezTo>
                    <a:pt x="7015" y="842"/>
                    <a:pt x="6979" y="770"/>
                    <a:pt x="6961" y="699"/>
                  </a:cubicBezTo>
                  <a:cubicBezTo>
                    <a:pt x="6908" y="430"/>
                    <a:pt x="6800" y="198"/>
                    <a:pt x="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1" name="Google Shape;1541;p61"/>
            <p:cNvSpPr/>
            <p:nvPr/>
          </p:nvSpPr>
          <p:spPr>
            <a:xfrm>
              <a:off x="1687234" y="1255279"/>
              <a:ext cx="530859" cy="555628"/>
            </a:xfrm>
            <a:custGeom>
              <a:avLst/>
              <a:gdLst/>
              <a:ahLst/>
              <a:cxnLst/>
              <a:rect l="l" t="t" r="r" b="b"/>
              <a:pathLst>
                <a:path w="6837" h="7156" extrusionOk="0">
                  <a:moveTo>
                    <a:pt x="2331" y="1"/>
                  </a:moveTo>
                  <a:cubicBezTo>
                    <a:pt x="1811" y="1"/>
                    <a:pt x="1278" y="212"/>
                    <a:pt x="895" y="573"/>
                  </a:cubicBezTo>
                  <a:cubicBezTo>
                    <a:pt x="305" y="1181"/>
                    <a:pt x="0" y="2005"/>
                    <a:pt x="90" y="2864"/>
                  </a:cubicBezTo>
                  <a:cubicBezTo>
                    <a:pt x="162" y="3687"/>
                    <a:pt x="430" y="4492"/>
                    <a:pt x="877" y="5208"/>
                  </a:cubicBezTo>
                  <a:cubicBezTo>
                    <a:pt x="1396" y="6120"/>
                    <a:pt x="2184" y="7015"/>
                    <a:pt x="3222" y="7140"/>
                  </a:cubicBezTo>
                  <a:cubicBezTo>
                    <a:pt x="3307" y="7151"/>
                    <a:pt x="3392" y="7156"/>
                    <a:pt x="3477" y="7156"/>
                  </a:cubicBezTo>
                  <a:cubicBezTo>
                    <a:pt x="3982" y="7156"/>
                    <a:pt x="4483" y="6989"/>
                    <a:pt x="4957" y="6836"/>
                  </a:cubicBezTo>
                  <a:cubicBezTo>
                    <a:pt x="5637" y="6621"/>
                    <a:pt x="6335" y="6389"/>
                    <a:pt x="6836" y="5888"/>
                  </a:cubicBezTo>
                  <a:cubicBezTo>
                    <a:pt x="6425" y="4707"/>
                    <a:pt x="6013" y="3526"/>
                    <a:pt x="5351" y="2470"/>
                  </a:cubicBezTo>
                  <a:cubicBezTo>
                    <a:pt x="4707" y="1414"/>
                    <a:pt x="3776" y="483"/>
                    <a:pt x="2613" y="36"/>
                  </a:cubicBezTo>
                  <a:lnTo>
                    <a:pt x="2613" y="36"/>
                  </a:lnTo>
                  <a:lnTo>
                    <a:pt x="3204" y="233"/>
                  </a:lnTo>
                  <a:cubicBezTo>
                    <a:pt x="2939" y="74"/>
                    <a:pt x="2637" y="1"/>
                    <a:pt x="2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2" name="Google Shape;1542;p61"/>
            <p:cNvSpPr/>
            <p:nvPr/>
          </p:nvSpPr>
          <p:spPr>
            <a:xfrm>
              <a:off x="1916517" y="1733257"/>
              <a:ext cx="187668" cy="125086"/>
            </a:xfrm>
            <a:custGeom>
              <a:avLst/>
              <a:gdLst/>
              <a:ahLst/>
              <a:cxnLst/>
              <a:rect l="l" t="t" r="r" b="b"/>
              <a:pathLst>
                <a:path w="2417" h="1611" extrusionOk="0">
                  <a:moveTo>
                    <a:pt x="0" y="0"/>
                  </a:moveTo>
                  <a:lnTo>
                    <a:pt x="0" y="0"/>
                  </a:lnTo>
                  <a:cubicBezTo>
                    <a:pt x="54" y="179"/>
                    <a:pt x="108" y="340"/>
                    <a:pt x="197" y="483"/>
                  </a:cubicBezTo>
                  <a:cubicBezTo>
                    <a:pt x="501" y="1110"/>
                    <a:pt x="1092" y="1521"/>
                    <a:pt x="1772" y="1611"/>
                  </a:cubicBezTo>
                  <a:cubicBezTo>
                    <a:pt x="1879" y="1181"/>
                    <a:pt x="2094" y="805"/>
                    <a:pt x="2416" y="501"/>
                  </a:cubicBezTo>
                  <a:lnTo>
                    <a:pt x="1843" y="501"/>
                  </a:lnTo>
                  <a:lnTo>
                    <a:pt x="1593" y="483"/>
                  </a:lnTo>
                  <a:cubicBezTo>
                    <a:pt x="1038" y="430"/>
                    <a:pt x="448" y="340"/>
                    <a:pt x="0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3" name="Google Shape;1543;p61"/>
            <p:cNvSpPr/>
            <p:nvPr/>
          </p:nvSpPr>
          <p:spPr>
            <a:xfrm>
              <a:off x="2004022" y="1463676"/>
              <a:ext cx="76480" cy="83468"/>
            </a:xfrm>
            <a:custGeom>
              <a:avLst/>
              <a:gdLst/>
              <a:ahLst/>
              <a:cxnLst/>
              <a:rect l="l" t="t" r="r" b="b"/>
              <a:pathLst>
                <a:path w="985" h="1075" extrusionOk="0">
                  <a:moveTo>
                    <a:pt x="627" y="1"/>
                  </a:moveTo>
                  <a:cubicBezTo>
                    <a:pt x="430" y="144"/>
                    <a:pt x="269" y="323"/>
                    <a:pt x="180" y="555"/>
                  </a:cubicBezTo>
                  <a:cubicBezTo>
                    <a:pt x="126" y="645"/>
                    <a:pt x="90" y="734"/>
                    <a:pt x="72" y="842"/>
                  </a:cubicBezTo>
                  <a:lnTo>
                    <a:pt x="1" y="1074"/>
                  </a:lnTo>
                  <a:lnTo>
                    <a:pt x="36" y="1038"/>
                  </a:lnTo>
                  <a:cubicBezTo>
                    <a:pt x="376" y="1003"/>
                    <a:pt x="699" y="877"/>
                    <a:pt x="985" y="681"/>
                  </a:cubicBezTo>
                  <a:cubicBezTo>
                    <a:pt x="860" y="466"/>
                    <a:pt x="734" y="233"/>
                    <a:pt x="627" y="1"/>
                  </a:cubicBezTo>
                  <a:close/>
                </a:path>
              </a:pathLst>
            </a:custGeom>
            <a:solidFill>
              <a:srgbClr val="F7F3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4" name="Google Shape;1544;p61"/>
            <p:cNvSpPr/>
            <p:nvPr/>
          </p:nvSpPr>
          <p:spPr>
            <a:xfrm>
              <a:off x="2038729" y="1465073"/>
              <a:ext cx="39055" cy="50081"/>
            </a:xfrm>
            <a:custGeom>
              <a:avLst/>
              <a:gdLst/>
              <a:ahLst/>
              <a:cxnLst/>
              <a:rect l="l" t="t" r="r" b="b"/>
              <a:pathLst>
                <a:path w="503" h="645" extrusionOk="0">
                  <a:moveTo>
                    <a:pt x="216" y="0"/>
                  </a:moveTo>
                  <a:cubicBezTo>
                    <a:pt x="144" y="36"/>
                    <a:pt x="73" y="72"/>
                    <a:pt x="1" y="126"/>
                  </a:cubicBezTo>
                  <a:cubicBezTo>
                    <a:pt x="37" y="340"/>
                    <a:pt x="90" y="609"/>
                    <a:pt x="377" y="645"/>
                  </a:cubicBezTo>
                  <a:cubicBezTo>
                    <a:pt x="448" y="645"/>
                    <a:pt x="502" y="573"/>
                    <a:pt x="484" y="502"/>
                  </a:cubicBezTo>
                  <a:cubicBezTo>
                    <a:pt x="448" y="323"/>
                    <a:pt x="359" y="162"/>
                    <a:pt x="252" y="18"/>
                  </a:cubicBezTo>
                  <a:cubicBezTo>
                    <a:pt x="234" y="18"/>
                    <a:pt x="234" y="0"/>
                    <a:pt x="216" y="0"/>
                  </a:cubicBezTo>
                  <a:close/>
                </a:path>
              </a:pathLst>
            </a:custGeom>
            <a:solidFill>
              <a:srgbClr val="464C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5" name="Google Shape;1545;p61"/>
            <p:cNvSpPr/>
            <p:nvPr/>
          </p:nvSpPr>
          <p:spPr>
            <a:xfrm>
              <a:off x="1999907" y="1512592"/>
              <a:ext cx="88127" cy="36027"/>
            </a:xfrm>
            <a:custGeom>
              <a:avLst/>
              <a:gdLst/>
              <a:ahLst/>
              <a:cxnLst/>
              <a:rect l="l" t="t" r="r" b="b"/>
              <a:pathLst>
                <a:path w="1135" h="464" extrusionOk="0">
                  <a:moveTo>
                    <a:pt x="1059" y="0"/>
                  </a:moveTo>
                  <a:cubicBezTo>
                    <a:pt x="1047" y="0"/>
                    <a:pt x="1034" y="4"/>
                    <a:pt x="1020" y="15"/>
                  </a:cubicBezTo>
                  <a:cubicBezTo>
                    <a:pt x="752" y="194"/>
                    <a:pt x="412" y="319"/>
                    <a:pt x="71" y="355"/>
                  </a:cubicBezTo>
                  <a:cubicBezTo>
                    <a:pt x="5" y="355"/>
                    <a:pt x="0" y="464"/>
                    <a:pt x="58" y="464"/>
                  </a:cubicBezTo>
                  <a:cubicBezTo>
                    <a:pt x="62" y="464"/>
                    <a:pt x="67" y="463"/>
                    <a:pt x="71" y="462"/>
                  </a:cubicBezTo>
                  <a:cubicBezTo>
                    <a:pt x="429" y="426"/>
                    <a:pt x="787" y="301"/>
                    <a:pt x="1092" y="104"/>
                  </a:cubicBezTo>
                  <a:cubicBezTo>
                    <a:pt x="1135" y="75"/>
                    <a:pt x="1108" y="0"/>
                    <a:pt x="105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6" name="Google Shape;1546;p61"/>
            <p:cNvSpPr/>
            <p:nvPr/>
          </p:nvSpPr>
          <p:spPr>
            <a:xfrm>
              <a:off x="2000372" y="1456067"/>
              <a:ext cx="60020" cy="92087"/>
            </a:xfrm>
            <a:custGeom>
              <a:avLst/>
              <a:gdLst/>
              <a:ahLst/>
              <a:cxnLst/>
              <a:rect l="l" t="t" r="r" b="b"/>
              <a:pathLst>
                <a:path w="773" h="1186" extrusionOk="0">
                  <a:moveTo>
                    <a:pt x="699" y="1"/>
                  </a:moveTo>
                  <a:cubicBezTo>
                    <a:pt x="691" y="1"/>
                    <a:pt x="682" y="3"/>
                    <a:pt x="674" y="9"/>
                  </a:cubicBezTo>
                  <a:cubicBezTo>
                    <a:pt x="495" y="134"/>
                    <a:pt x="352" y="295"/>
                    <a:pt x="244" y="456"/>
                  </a:cubicBezTo>
                  <a:cubicBezTo>
                    <a:pt x="155" y="671"/>
                    <a:pt x="65" y="886"/>
                    <a:pt x="12" y="1119"/>
                  </a:cubicBezTo>
                  <a:cubicBezTo>
                    <a:pt x="1" y="1162"/>
                    <a:pt x="36" y="1186"/>
                    <a:pt x="69" y="1186"/>
                  </a:cubicBezTo>
                  <a:cubicBezTo>
                    <a:pt x="91" y="1186"/>
                    <a:pt x="112" y="1176"/>
                    <a:pt x="119" y="1154"/>
                  </a:cubicBezTo>
                  <a:cubicBezTo>
                    <a:pt x="173" y="940"/>
                    <a:pt x="244" y="743"/>
                    <a:pt x="334" y="546"/>
                  </a:cubicBezTo>
                  <a:cubicBezTo>
                    <a:pt x="441" y="367"/>
                    <a:pt x="567" y="224"/>
                    <a:pt x="728" y="116"/>
                  </a:cubicBezTo>
                  <a:cubicBezTo>
                    <a:pt x="773" y="71"/>
                    <a:pt x="742" y="1"/>
                    <a:pt x="699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7" name="Google Shape;1547;p61"/>
            <p:cNvSpPr/>
            <p:nvPr/>
          </p:nvSpPr>
          <p:spPr>
            <a:xfrm>
              <a:off x="2017920" y="1418487"/>
              <a:ext cx="32999" cy="38667"/>
            </a:xfrm>
            <a:custGeom>
              <a:avLst/>
              <a:gdLst/>
              <a:ahLst/>
              <a:cxnLst/>
              <a:rect l="l" t="t" r="r" b="b"/>
              <a:pathLst>
                <a:path w="425" h="498" extrusionOk="0">
                  <a:moveTo>
                    <a:pt x="54" y="1"/>
                  </a:moveTo>
                  <a:cubicBezTo>
                    <a:pt x="41" y="1"/>
                    <a:pt x="27" y="10"/>
                    <a:pt x="18" y="28"/>
                  </a:cubicBezTo>
                  <a:cubicBezTo>
                    <a:pt x="1" y="46"/>
                    <a:pt x="1" y="82"/>
                    <a:pt x="18" y="99"/>
                  </a:cubicBezTo>
                  <a:cubicBezTo>
                    <a:pt x="126" y="225"/>
                    <a:pt x="215" y="350"/>
                    <a:pt x="305" y="475"/>
                  </a:cubicBezTo>
                  <a:cubicBezTo>
                    <a:pt x="315" y="491"/>
                    <a:pt x="330" y="497"/>
                    <a:pt x="346" y="497"/>
                  </a:cubicBezTo>
                  <a:cubicBezTo>
                    <a:pt x="384" y="497"/>
                    <a:pt x="425" y="459"/>
                    <a:pt x="412" y="422"/>
                  </a:cubicBezTo>
                  <a:cubicBezTo>
                    <a:pt x="305" y="278"/>
                    <a:pt x="197" y="153"/>
                    <a:pt x="90" y="28"/>
                  </a:cubicBezTo>
                  <a:cubicBezTo>
                    <a:pt x="81" y="10"/>
                    <a:pt x="68" y="1"/>
                    <a:pt x="5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8" name="Google Shape;1548;p61"/>
            <p:cNvSpPr/>
            <p:nvPr/>
          </p:nvSpPr>
          <p:spPr>
            <a:xfrm>
              <a:off x="1993462" y="1446827"/>
              <a:ext cx="57457" cy="78344"/>
            </a:xfrm>
            <a:custGeom>
              <a:avLst/>
              <a:gdLst/>
              <a:ahLst/>
              <a:cxnLst/>
              <a:rect l="l" t="t" r="r" b="b"/>
              <a:pathLst>
                <a:path w="740" h="1009" extrusionOk="0">
                  <a:moveTo>
                    <a:pt x="653" y="1"/>
                  </a:moveTo>
                  <a:cubicBezTo>
                    <a:pt x="648" y="1"/>
                    <a:pt x="643" y="1"/>
                    <a:pt x="638" y="3"/>
                  </a:cubicBezTo>
                  <a:cubicBezTo>
                    <a:pt x="566" y="39"/>
                    <a:pt x="477" y="92"/>
                    <a:pt x="423" y="164"/>
                  </a:cubicBezTo>
                  <a:cubicBezTo>
                    <a:pt x="244" y="397"/>
                    <a:pt x="101" y="647"/>
                    <a:pt x="11" y="933"/>
                  </a:cubicBezTo>
                  <a:cubicBezTo>
                    <a:pt x="0" y="978"/>
                    <a:pt x="37" y="1008"/>
                    <a:pt x="71" y="1008"/>
                  </a:cubicBezTo>
                  <a:cubicBezTo>
                    <a:pt x="92" y="1008"/>
                    <a:pt x="112" y="997"/>
                    <a:pt x="119" y="969"/>
                  </a:cubicBezTo>
                  <a:cubicBezTo>
                    <a:pt x="172" y="808"/>
                    <a:pt x="244" y="629"/>
                    <a:pt x="333" y="486"/>
                  </a:cubicBezTo>
                  <a:cubicBezTo>
                    <a:pt x="387" y="414"/>
                    <a:pt x="423" y="343"/>
                    <a:pt x="477" y="271"/>
                  </a:cubicBezTo>
                  <a:cubicBezTo>
                    <a:pt x="530" y="200"/>
                    <a:pt x="602" y="146"/>
                    <a:pt x="673" y="110"/>
                  </a:cubicBezTo>
                  <a:cubicBezTo>
                    <a:pt x="740" y="94"/>
                    <a:pt x="714" y="1"/>
                    <a:pt x="653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49" name="Google Shape;1549;p61"/>
            <p:cNvSpPr/>
            <p:nvPr/>
          </p:nvSpPr>
          <p:spPr>
            <a:xfrm>
              <a:off x="1992919" y="1559023"/>
              <a:ext cx="97367" cy="88981"/>
            </a:xfrm>
            <a:custGeom>
              <a:avLst/>
              <a:gdLst/>
              <a:ahLst/>
              <a:cxnLst/>
              <a:rect l="l" t="t" r="r" b="b"/>
              <a:pathLst>
                <a:path w="1254" h="1146" extrusionOk="0">
                  <a:moveTo>
                    <a:pt x="725" y="1"/>
                  </a:moveTo>
                  <a:cubicBezTo>
                    <a:pt x="622" y="1"/>
                    <a:pt x="530" y="24"/>
                    <a:pt x="448" y="79"/>
                  </a:cubicBezTo>
                  <a:cubicBezTo>
                    <a:pt x="358" y="97"/>
                    <a:pt x="305" y="133"/>
                    <a:pt x="233" y="186"/>
                  </a:cubicBezTo>
                  <a:cubicBezTo>
                    <a:pt x="161" y="240"/>
                    <a:pt x="126" y="329"/>
                    <a:pt x="90" y="419"/>
                  </a:cubicBezTo>
                  <a:cubicBezTo>
                    <a:pt x="18" y="544"/>
                    <a:pt x="0" y="687"/>
                    <a:pt x="36" y="813"/>
                  </a:cubicBezTo>
                  <a:cubicBezTo>
                    <a:pt x="54" y="884"/>
                    <a:pt x="108" y="920"/>
                    <a:pt x="144" y="974"/>
                  </a:cubicBezTo>
                  <a:cubicBezTo>
                    <a:pt x="258" y="1088"/>
                    <a:pt x="407" y="1145"/>
                    <a:pt x="554" y="1145"/>
                  </a:cubicBezTo>
                  <a:cubicBezTo>
                    <a:pt x="590" y="1145"/>
                    <a:pt x="627" y="1142"/>
                    <a:pt x="663" y="1135"/>
                  </a:cubicBezTo>
                  <a:cubicBezTo>
                    <a:pt x="859" y="1081"/>
                    <a:pt x="1253" y="831"/>
                    <a:pt x="1146" y="401"/>
                  </a:cubicBezTo>
                  <a:cubicBezTo>
                    <a:pt x="1110" y="222"/>
                    <a:pt x="985" y="79"/>
                    <a:pt x="824" y="7"/>
                  </a:cubicBezTo>
                  <a:cubicBezTo>
                    <a:pt x="790" y="3"/>
                    <a:pt x="757" y="1"/>
                    <a:pt x="725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0" name="Google Shape;1550;p61"/>
            <p:cNvSpPr/>
            <p:nvPr/>
          </p:nvSpPr>
          <p:spPr>
            <a:xfrm>
              <a:off x="2125612" y="1551103"/>
              <a:ext cx="20188" cy="11026"/>
            </a:xfrm>
            <a:custGeom>
              <a:avLst/>
              <a:gdLst/>
              <a:ahLst/>
              <a:cxnLst/>
              <a:rect l="l" t="t" r="r" b="b"/>
              <a:pathLst>
                <a:path w="260" h="142" extrusionOk="0">
                  <a:moveTo>
                    <a:pt x="60" y="1"/>
                  </a:moveTo>
                  <a:cubicBezTo>
                    <a:pt x="24" y="1"/>
                    <a:pt x="0" y="51"/>
                    <a:pt x="27" y="91"/>
                  </a:cubicBezTo>
                  <a:cubicBezTo>
                    <a:pt x="58" y="123"/>
                    <a:pt x="102" y="142"/>
                    <a:pt x="147" y="142"/>
                  </a:cubicBezTo>
                  <a:cubicBezTo>
                    <a:pt x="179" y="142"/>
                    <a:pt x="212" y="132"/>
                    <a:pt x="242" y="109"/>
                  </a:cubicBezTo>
                  <a:cubicBezTo>
                    <a:pt x="242" y="109"/>
                    <a:pt x="260" y="91"/>
                    <a:pt x="260" y="91"/>
                  </a:cubicBezTo>
                  <a:cubicBezTo>
                    <a:pt x="260" y="74"/>
                    <a:pt x="260" y="56"/>
                    <a:pt x="260" y="38"/>
                  </a:cubicBezTo>
                  <a:cubicBezTo>
                    <a:pt x="247" y="25"/>
                    <a:pt x="226" y="12"/>
                    <a:pt x="208" y="12"/>
                  </a:cubicBezTo>
                  <a:cubicBezTo>
                    <a:pt x="200" y="12"/>
                    <a:pt x="194" y="15"/>
                    <a:pt x="188" y="20"/>
                  </a:cubicBezTo>
                  <a:lnTo>
                    <a:pt x="99" y="20"/>
                  </a:lnTo>
                  <a:cubicBezTo>
                    <a:pt x="85" y="6"/>
                    <a:pt x="72" y="1"/>
                    <a:pt x="60" y="1"/>
                  </a:cubicBezTo>
                  <a:close/>
                </a:path>
              </a:pathLst>
            </a:custGeom>
            <a:solidFill>
              <a:srgbClr val="5727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1" name="Google Shape;1551;p61"/>
            <p:cNvSpPr/>
            <p:nvPr/>
          </p:nvSpPr>
          <p:spPr>
            <a:xfrm>
              <a:off x="2122118" y="1534876"/>
              <a:ext cx="12578" cy="17781"/>
            </a:xfrm>
            <a:custGeom>
              <a:avLst/>
              <a:gdLst/>
              <a:ahLst/>
              <a:cxnLst/>
              <a:rect l="l" t="t" r="r" b="b"/>
              <a:pathLst>
                <a:path w="162" h="229" extrusionOk="0">
                  <a:moveTo>
                    <a:pt x="108" y="1"/>
                  </a:moveTo>
                  <a:cubicBezTo>
                    <a:pt x="104" y="1"/>
                    <a:pt x="99" y="5"/>
                    <a:pt x="90" y="14"/>
                  </a:cubicBezTo>
                  <a:cubicBezTo>
                    <a:pt x="72" y="14"/>
                    <a:pt x="54" y="14"/>
                    <a:pt x="54" y="32"/>
                  </a:cubicBezTo>
                  <a:cubicBezTo>
                    <a:pt x="19" y="68"/>
                    <a:pt x="1" y="121"/>
                    <a:pt x="1" y="175"/>
                  </a:cubicBezTo>
                  <a:cubicBezTo>
                    <a:pt x="1" y="175"/>
                    <a:pt x="19" y="193"/>
                    <a:pt x="19" y="211"/>
                  </a:cubicBezTo>
                  <a:cubicBezTo>
                    <a:pt x="36" y="211"/>
                    <a:pt x="54" y="229"/>
                    <a:pt x="72" y="229"/>
                  </a:cubicBezTo>
                  <a:cubicBezTo>
                    <a:pt x="90" y="229"/>
                    <a:pt x="126" y="193"/>
                    <a:pt x="126" y="175"/>
                  </a:cubicBezTo>
                  <a:lnTo>
                    <a:pt x="126" y="157"/>
                  </a:lnTo>
                  <a:cubicBezTo>
                    <a:pt x="126" y="145"/>
                    <a:pt x="126" y="133"/>
                    <a:pt x="126" y="121"/>
                  </a:cubicBezTo>
                  <a:cubicBezTo>
                    <a:pt x="144" y="104"/>
                    <a:pt x="144" y="86"/>
                    <a:pt x="162" y="86"/>
                  </a:cubicBezTo>
                  <a:cubicBezTo>
                    <a:pt x="162" y="68"/>
                    <a:pt x="162" y="50"/>
                    <a:pt x="162" y="32"/>
                  </a:cubicBezTo>
                  <a:cubicBezTo>
                    <a:pt x="144" y="32"/>
                    <a:pt x="144" y="14"/>
                    <a:pt x="126" y="14"/>
                  </a:cubicBezTo>
                  <a:cubicBezTo>
                    <a:pt x="117" y="5"/>
                    <a:pt x="113" y="1"/>
                    <a:pt x="108" y="1"/>
                  </a:cubicBezTo>
                  <a:close/>
                </a:path>
              </a:pathLst>
            </a:custGeom>
            <a:solidFill>
              <a:srgbClr val="5727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2" name="Google Shape;1552;p61"/>
            <p:cNvSpPr/>
            <p:nvPr/>
          </p:nvSpPr>
          <p:spPr>
            <a:xfrm>
              <a:off x="1893379" y="1377801"/>
              <a:ext cx="146827" cy="121359"/>
            </a:xfrm>
            <a:custGeom>
              <a:avLst/>
              <a:gdLst/>
              <a:ahLst/>
              <a:cxnLst/>
              <a:rect l="l" t="t" r="r" b="b"/>
              <a:pathLst>
                <a:path w="1891" h="1563" extrusionOk="0">
                  <a:moveTo>
                    <a:pt x="1615" y="0"/>
                  </a:moveTo>
                  <a:cubicBezTo>
                    <a:pt x="1470" y="0"/>
                    <a:pt x="1287" y="79"/>
                    <a:pt x="1211" y="104"/>
                  </a:cubicBezTo>
                  <a:cubicBezTo>
                    <a:pt x="907" y="176"/>
                    <a:pt x="620" y="337"/>
                    <a:pt x="406" y="570"/>
                  </a:cubicBezTo>
                  <a:cubicBezTo>
                    <a:pt x="227" y="856"/>
                    <a:pt x="83" y="1160"/>
                    <a:pt x="12" y="1500"/>
                  </a:cubicBezTo>
                  <a:cubicBezTo>
                    <a:pt x="0" y="1535"/>
                    <a:pt x="34" y="1563"/>
                    <a:pt x="69" y="1563"/>
                  </a:cubicBezTo>
                  <a:cubicBezTo>
                    <a:pt x="88" y="1563"/>
                    <a:pt x="107" y="1555"/>
                    <a:pt x="119" y="1536"/>
                  </a:cubicBezTo>
                  <a:cubicBezTo>
                    <a:pt x="423" y="1017"/>
                    <a:pt x="1014" y="409"/>
                    <a:pt x="1658" y="409"/>
                  </a:cubicBezTo>
                  <a:cubicBezTo>
                    <a:pt x="1676" y="409"/>
                    <a:pt x="1694" y="391"/>
                    <a:pt x="1694" y="373"/>
                  </a:cubicBezTo>
                  <a:lnTo>
                    <a:pt x="1730" y="373"/>
                  </a:lnTo>
                  <a:cubicBezTo>
                    <a:pt x="1819" y="283"/>
                    <a:pt x="1891" y="158"/>
                    <a:pt x="1766" y="51"/>
                  </a:cubicBezTo>
                  <a:cubicBezTo>
                    <a:pt x="1729" y="14"/>
                    <a:pt x="1675" y="0"/>
                    <a:pt x="1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3" name="Google Shape;1553;p61"/>
            <p:cNvSpPr/>
            <p:nvPr/>
          </p:nvSpPr>
          <p:spPr>
            <a:xfrm>
              <a:off x="2086014" y="1440072"/>
              <a:ext cx="179282" cy="304291"/>
            </a:xfrm>
            <a:custGeom>
              <a:avLst/>
              <a:gdLst/>
              <a:ahLst/>
              <a:cxnLst/>
              <a:rect l="l" t="t" r="r" b="b"/>
              <a:pathLst>
                <a:path w="2309" h="3919" extrusionOk="0">
                  <a:moveTo>
                    <a:pt x="501" y="0"/>
                  </a:moveTo>
                  <a:lnTo>
                    <a:pt x="287" y="484"/>
                  </a:lnTo>
                  <a:cubicBezTo>
                    <a:pt x="0" y="1593"/>
                    <a:pt x="376" y="3060"/>
                    <a:pt x="770" y="3436"/>
                  </a:cubicBezTo>
                  <a:cubicBezTo>
                    <a:pt x="1023" y="3677"/>
                    <a:pt x="1209" y="3918"/>
                    <a:pt x="1428" y="3918"/>
                  </a:cubicBezTo>
                  <a:cubicBezTo>
                    <a:pt x="1551" y="3918"/>
                    <a:pt x="1683" y="3843"/>
                    <a:pt x="1844" y="3651"/>
                  </a:cubicBezTo>
                  <a:cubicBezTo>
                    <a:pt x="2309" y="3078"/>
                    <a:pt x="2273" y="2201"/>
                    <a:pt x="2023" y="1521"/>
                  </a:cubicBezTo>
                  <a:cubicBezTo>
                    <a:pt x="1754" y="806"/>
                    <a:pt x="1217" y="251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4" name="Google Shape;1554;p61"/>
            <p:cNvSpPr/>
            <p:nvPr/>
          </p:nvSpPr>
          <p:spPr>
            <a:xfrm>
              <a:off x="1740032" y="2571038"/>
              <a:ext cx="491959" cy="154048"/>
            </a:xfrm>
            <a:custGeom>
              <a:avLst/>
              <a:gdLst/>
              <a:ahLst/>
              <a:cxnLst/>
              <a:rect l="l" t="t" r="r" b="b"/>
              <a:pathLst>
                <a:path w="6336" h="1984" extrusionOk="0">
                  <a:moveTo>
                    <a:pt x="6031" y="1"/>
                  </a:moveTo>
                  <a:lnTo>
                    <a:pt x="179" y="234"/>
                  </a:lnTo>
                  <a:cubicBezTo>
                    <a:pt x="108" y="806"/>
                    <a:pt x="54" y="1379"/>
                    <a:pt x="1" y="1952"/>
                  </a:cubicBezTo>
                  <a:cubicBezTo>
                    <a:pt x="292" y="1973"/>
                    <a:pt x="584" y="1984"/>
                    <a:pt x="875" y="1984"/>
                  </a:cubicBezTo>
                  <a:cubicBezTo>
                    <a:pt x="2764" y="1984"/>
                    <a:pt x="4630" y="1536"/>
                    <a:pt x="6335" y="699"/>
                  </a:cubicBezTo>
                  <a:cubicBezTo>
                    <a:pt x="6282" y="448"/>
                    <a:pt x="6174" y="198"/>
                    <a:pt x="603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5" name="Google Shape;1555;p61"/>
            <p:cNvSpPr/>
            <p:nvPr/>
          </p:nvSpPr>
          <p:spPr>
            <a:xfrm>
              <a:off x="1694144" y="1916652"/>
              <a:ext cx="572554" cy="713092"/>
            </a:xfrm>
            <a:custGeom>
              <a:avLst/>
              <a:gdLst/>
              <a:ahLst/>
              <a:cxnLst/>
              <a:rect l="l" t="t" r="r" b="b"/>
              <a:pathLst>
                <a:path w="7374" h="9184" extrusionOk="0">
                  <a:moveTo>
                    <a:pt x="1898" y="0"/>
                  </a:moveTo>
                  <a:cubicBezTo>
                    <a:pt x="1307" y="466"/>
                    <a:pt x="878" y="1092"/>
                    <a:pt x="609" y="1808"/>
                  </a:cubicBezTo>
                  <a:cubicBezTo>
                    <a:pt x="520" y="2005"/>
                    <a:pt x="448" y="2219"/>
                    <a:pt x="395" y="2434"/>
                  </a:cubicBezTo>
                  <a:cubicBezTo>
                    <a:pt x="323" y="2685"/>
                    <a:pt x="269" y="2935"/>
                    <a:pt x="216" y="3186"/>
                  </a:cubicBezTo>
                  <a:cubicBezTo>
                    <a:pt x="180" y="3400"/>
                    <a:pt x="162" y="3633"/>
                    <a:pt x="126" y="3848"/>
                  </a:cubicBezTo>
                  <a:cubicBezTo>
                    <a:pt x="126" y="3884"/>
                    <a:pt x="126" y="3919"/>
                    <a:pt x="126" y="3973"/>
                  </a:cubicBezTo>
                  <a:cubicBezTo>
                    <a:pt x="108" y="4063"/>
                    <a:pt x="90" y="4206"/>
                    <a:pt x="90" y="4331"/>
                  </a:cubicBezTo>
                  <a:cubicBezTo>
                    <a:pt x="73" y="4528"/>
                    <a:pt x="55" y="4796"/>
                    <a:pt x="37" y="5011"/>
                  </a:cubicBezTo>
                  <a:cubicBezTo>
                    <a:pt x="19" y="5226"/>
                    <a:pt x="1" y="5494"/>
                    <a:pt x="1" y="5691"/>
                  </a:cubicBezTo>
                  <a:cubicBezTo>
                    <a:pt x="1" y="5906"/>
                    <a:pt x="1" y="6120"/>
                    <a:pt x="1" y="6371"/>
                  </a:cubicBezTo>
                  <a:cubicBezTo>
                    <a:pt x="19" y="6622"/>
                    <a:pt x="19" y="6872"/>
                    <a:pt x="55" y="7105"/>
                  </a:cubicBezTo>
                  <a:cubicBezTo>
                    <a:pt x="73" y="7337"/>
                    <a:pt x="108" y="7570"/>
                    <a:pt x="162" y="7803"/>
                  </a:cubicBezTo>
                  <a:cubicBezTo>
                    <a:pt x="234" y="8161"/>
                    <a:pt x="413" y="8501"/>
                    <a:pt x="681" y="8769"/>
                  </a:cubicBezTo>
                  <a:cubicBezTo>
                    <a:pt x="1074" y="9077"/>
                    <a:pt x="1797" y="9183"/>
                    <a:pt x="2624" y="9183"/>
                  </a:cubicBezTo>
                  <a:cubicBezTo>
                    <a:pt x="4057" y="9183"/>
                    <a:pt x="5802" y="8863"/>
                    <a:pt x="6676" y="8715"/>
                  </a:cubicBezTo>
                  <a:lnTo>
                    <a:pt x="6801" y="8697"/>
                  </a:lnTo>
                  <a:lnTo>
                    <a:pt x="7374" y="8554"/>
                  </a:lnTo>
                  <a:cubicBezTo>
                    <a:pt x="7356" y="8536"/>
                    <a:pt x="7302" y="8429"/>
                    <a:pt x="7213" y="7749"/>
                  </a:cubicBezTo>
                  <a:cubicBezTo>
                    <a:pt x="7195" y="7552"/>
                    <a:pt x="7177" y="7337"/>
                    <a:pt x="7141" y="7069"/>
                  </a:cubicBezTo>
                  <a:lnTo>
                    <a:pt x="7141" y="6997"/>
                  </a:lnTo>
                  <a:lnTo>
                    <a:pt x="7141" y="6962"/>
                  </a:lnTo>
                  <a:cubicBezTo>
                    <a:pt x="7123" y="6783"/>
                    <a:pt x="7105" y="6604"/>
                    <a:pt x="7070" y="6425"/>
                  </a:cubicBezTo>
                  <a:cubicBezTo>
                    <a:pt x="7016" y="6210"/>
                    <a:pt x="6962" y="5977"/>
                    <a:pt x="6909" y="5745"/>
                  </a:cubicBezTo>
                  <a:cubicBezTo>
                    <a:pt x="6855" y="5566"/>
                    <a:pt x="6819" y="5387"/>
                    <a:pt x="6747" y="5172"/>
                  </a:cubicBezTo>
                  <a:cubicBezTo>
                    <a:pt x="6676" y="4975"/>
                    <a:pt x="6604" y="4743"/>
                    <a:pt x="6533" y="4528"/>
                  </a:cubicBezTo>
                  <a:cubicBezTo>
                    <a:pt x="6497" y="4385"/>
                    <a:pt x="6443" y="4224"/>
                    <a:pt x="6390" y="4080"/>
                  </a:cubicBezTo>
                  <a:lnTo>
                    <a:pt x="6300" y="3794"/>
                  </a:lnTo>
                  <a:cubicBezTo>
                    <a:pt x="6264" y="3669"/>
                    <a:pt x="6211" y="3544"/>
                    <a:pt x="6175" y="3436"/>
                  </a:cubicBezTo>
                  <a:cubicBezTo>
                    <a:pt x="6085" y="3186"/>
                    <a:pt x="5996" y="2935"/>
                    <a:pt x="5924" y="2703"/>
                  </a:cubicBezTo>
                  <a:cubicBezTo>
                    <a:pt x="5835" y="2488"/>
                    <a:pt x="5745" y="2273"/>
                    <a:pt x="5674" y="2058"/>
                  </a:cubicBezTo>
                  <a:cubicBezTo>
                    <a:pt x="5334" y="1164"/>
                    <a:pt x="5083" y="537"/>
                    <a:pt x="5083" y="537"/>
                  </a:cubicBezTo>
                  <a:lnTo>
                    <a:pt x="18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6" name="Google Shape;1556;p61"/>
            <p:cNvSpPr/>
            <p:nvPr/>
          </p:nvSpPr>
          <p:spPr>
            <a:xfrm>
              <a:off x="1696939" y="2465442"/>
              <a:ext cx="558656" cy="72520"/>
            </a:xfrm>
            <a:custGeom>
              <a:avLst/>
              <a:gdLst/>
              <a:ahLst/>
              <a:cxnLst/>
              <a:rect l="l" t="t" r="r" b="b"/>
              <a:pathLst>
                <a:path w="7195" h="934" extrusionOk="0">
                  <a:moveTo>
                    <a:pt x="7123" y="1"/>
                  </a:moveTo>
                  <a:cubicBezTo>
                    <a:pt x="6029" y="193"/>
                    <a:pt x="4922" y="268"/>
                    <a:pt x="3812" y="268"/>
                  </a:cubicBezTo>
                  <a:cubicBezTo>
                    <a:pt x="2543" y="268"/>
                    <a:pt x="1270" y="170"/>
                    <a:pt x="1" y="37"/>
                  </a:cubicBezTo>
                  <a:lnTo>
                    <a:pt x="1" y="37"/>
                  </a:lnTo>
                  <a:cubicBezTo>
                    <a:pt x="37" y="269"/>
                    <a:pt x="72" y="502"/>
                    <a:pt x="126" y="735"/>
                  </a:cubicBezTo>
                  <a:cubicBezTo>
                    <a:pt x="1324" y="853"/>
                    <a:pt x="2526" y="934"/>
                    <a:pt x="3724" y="934"/>
                  </a:cubicBezTo>
                  <a:cubicBezTo>
                    <a:pt x="4888" y="934"/>
                    <a:pt x="6048" y="857"/>
                    <a:pt x="7195" y="663"/>
                  </a:cubicBezTo>
                  <a:cubicBezTo>
                    <a:pt x="7177" y="484"/>
                    <a:pt x="7159" y="269"/>
                    <a:pt x="7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7" name="Google Shape;1557;p61"/>
            <p:cNvSpPr/>
            <p:nvPr/>
          </p:nvSpPr>
          <p:spPr>
            <a:xfrm>
              <a:off x="2230510" y="2362641"/>
              <a:ext cx="1475" cy="8463"/>
            </a:xfrm>
            <a:custGeom>
              <a:avLst/>
              <a:gdLst/>
              <a:ahLst/>
              <a:cxnLst/>
              <a:rect l="l" t="t" r="r" b="b"/>
              <a:pathLst>
                <a:path w="19" h="109" extrusionOk="0">
                  <a:moveTo>
                    <a:pt x="1" y="1"/>
                  </a:moveTo>
                  <a:lnTo>
                    <a:pt x="18" y="108"/>
                  </a:lnTo>
                  <a:cubicBezTo>
                    <a:pt x="18" y="72"/>
                    <a:pt x="18" y="36"/>
                    <a:pt x="1" y="1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8" name="Google Shape;1558;p61"/>
            <p:cNvSpPr/>
            <p:nvPr/>
          </p:nvSpPr>
          <p:spPr>
            <a:xfrm>
              <a:off x="2236100" y="2383527"/>
              <a:ext cx="2795" cy="12578"/>
            </a:xfrm>
            <a:custGeom>
              <a:avLst/>
              <a:gdLst/>
              <a:ahLst/>
              <a:cxnLst/>
              <a:rect l="l" t="t" r="r" b="b"/>
              <a:pathLst>
                <a:path w="36" h="162" extrusionOk="0">
                  <a:moveTo>
                    <a:pt x="0" y="0"/>
                  </a:moveTo>
                  <a:cubicBezTo>
                    <a:pt x="0" y="54"/>
                    <a:pt x="18" y="107"/>
                    <a:pt x="36" y="161"/>
                  </a:cubicBezTo>
                  <a:cubicBezTo>
                    <a:pt x="18" y="107"/>
                    <a:pt x="0" y="54"/>
                    <a:pt x="0" y="0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59" name="Google Shape;1559;p61"/>
            <p:cNvSpPr/>
            <p:nvPr/>
          </p:nvSpPr>
          <p:spPr>
            <a:xfrm>
              <a:off x="1694144" y="2359846"/>
              <a:ext cx="355847" cy="61417"/>
            </a:xfrm>
            <a:custGeom>
              <a:avLst/>
              <a:gdLst/>
              <a:ahLst/>
              <a:cxnLst/>
              <a:rect l="l" t="t" r="r" b="b"/>
              <a:pathLst>
                <a:path w="4583" h="791" extrusionOk="0">
                  <a:moveTo>
                    <a:pt x="1" y="1"/>
                  </a:moveTo>
                  <a:lnTo>
                    <a:pt x="1" y="663"/>
                  </a:lnTo>
                  <a:cubicBezTo>
                    <a:pt x="751" y="766"/>
                    <a:pt x="1515" y="791"/>
                    <a:pt x="2282" y="791"/>
                  </a:cubicBezTo>
                  <a:cubicBezTo>
                    <a:pt x="2979" y="791"/>
                    <a:pt x="3677" y="770"/>
                    <a:pt x="4367" y="770"/>
                  </a:cubicBezTo>
                  <a:lnTo>
                    <a:pt x="4582" y="770"/>
                  </a:lnTo>
                  <a:cubicBezTo>
                    <a:pt x="4224" y="574"/>
                    <a:pt x="3866" y="377"/>
                    <a:pt x="3526" y="162"/>
                  </a:cubicBezTo>
                  <a:lnTo>
                    <a:pt x="3437" y="108"/>
                  </a:lnTo>
                  <a:cubicBezTo>
                    <a:pt x="3093" y="124"/>
                    <a:pt x="2750" y="132"/>
                    <a:pt x="2406" y="132"/>
                  </a:cubicBezTo>
                  <a:cubicBezTo>
                    <a:pt x="1604" y="132"/>
                    <a:pt x="803" y="8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0" name="Google Shape;1560;p61"/>
            <p:cNvSpPr/>
            <p:nvPr/>
          </p:nvSpPr>
          <p:spPr>
            <a:xfrm>
              <a:off x="1695542" y="2252852"/>
              <a:ext cx="202964" cy="70968"/>
            </a:xfrm>
            <a:custGeom>
              <a:avLst/>
              <a:gdLst/>
              <a:ahLst/>
              <a:cxnLst/>
              <a:rect l="l" t="t" r="r" b="b"/>
              <a:pathLst>
                <a:path w="2614" h="914" extrusionOk="0">
                  <a:moveTo>
                    <a:pt x="55" y="1"/>
                  </a:moveTo>
                  <a:cubicBezTo>
                    <a:pt x="37" y="198"/>
                    <a:pt x="19" y="430"/>
                    <a:pt x="1" y="663"/>
                  </a:cubicBezTo>
                  <a:cubicBezTo>
                    <a:pt x="878" y="806"/>
                    <a:pt x="1737" y="896"/>
                    <a:pt x="2614" y="914"/>
                  </a:cubicBezTo>
                  <a:cubicBezTo>
                    <a:pt x="2363" y="699"/>
                    <a:pt x="2112" y="466"/>
                    <a:pt x="1880" y="198"/>
                  </a:cubicBezTo>
                  <a:cubicBezTo>
                    <a:pt x="1271" y="162"/>
                    <a:pt x="663" y="108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1" name="Google Shape;1561;p61"/>
            <p:cNvSpPr/>
            <p:nvPr/>
          </p:nvSpPr>
          <p:spPr>
            <a:xfrm>
              <a:off x="2209701" y="2290432"/>
              <a:ext cx="8386" cy="27875"/>
            </a:xfrm>
            <a:custGeom>
              <a:avLst/>
              <a:gdLst/>
              <a:ahLst/>
              <a:cxnLst/>
              <a:rect l="l" t="t" r="r" b="b"/>
              <a:pathLst>
                <a:path w="108" h="359" extrusionOk="0">
                  <a:moveTo>
                    <a:pt x="107" y="358"/>
                  </a:moveTo>
                  <a:cubicBezTo>
                    <a:pt x="72" y="233"/>
                    <a:pt x="36" y="125"/>
                    <a:pt x="0" y="0"/>
                  </a:cubicBezTo>
                  <a:cubicBezTo>
                    <a:pt x="36" y="125"/>
                    <a:pt x="72" y="233"/>
                    <a:pt x="107" y="358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2" name="Google Shape;1562;p61"/>
            <p:cNvSpPr/>
            <p:nvPr/>
          </p:nvSpPr>
          <p:spPr>
            <a:xfrm>
              <a:off x="2097117" y="2182040"/>
              <a:ext cx="86264" cy="27875"/>
            </a:xfrm>
            <a:custGeom>
              <a:avLst/>
              <a:gdLst/>
              <a:ahLst/>
              <a:cxnLst/>
              <a:rect l="l" t="t" r="r" b="b"/>
              <a:pathLst>
                <a:path w="1111" h="359" extrusionOk="0">
                  <a:moveTo>
                    <a:pt x="985" y="0"/>
                  </a:moveTo>
                  <a:cubicBezTo>
                    <a:pt x="663" y="36"/>
                    <a:pt x="323" y="72"/>
                    <a:pt x="1" y="90"/>
                  </a:cubicBezTo>
                  <a:lnTo>
                    <a:pt x="1110" y="358"/>
                  </a:lnTo>
                  <a:cubicBezTo>
                    <a:pt x="1074" y="233"/>
                    <a:pt x="1021" y="126"/>
                    <a:pt x="985" y="0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3" name="Google Shape;1563;p61"/>
            <p:cNvSpPr/>
            <p:nvPr/>
          </p:nvSpPr>
          <p:spPr>
            <a:xfrm>
              <a:off x="2183302" y="2209837"/>
              <a:ext cx="6988" cy="22284"/>
            </a:xfrm>
            <a:custGeom>
              <a:avLst/>
              <a:gdLst/>
              <a:ahLst/>
              <a:cxnLst/>
              <a:rect l="l" t="t" r="r" b="b"/>
              <a:pathLst>
                <a:path w="90" h="287" extrusionOk="0">
                  <a:moveTo>
                    <a:pt x="90" y="287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4" name="Google Shape;1564;p61"/>
            <p:cNvSpPr/>
            <p:nvPr/>
          </p:nvSpPr>
          <p:spPr>
            <a:xfrm>
              <a:off x="1703927" y="2162552"/>
              <a:ext cx="111188" cy="70968"/>
            </a:xfrm>
            <a:custGeom>
              <a:avLst/>
              <a:gdLst/>
              <a:ahLst/>
              <a:cxnLst/>
              <a:rect l="l" t="t" r="r" b="b"/>
              <a:pathLst>
                <a:path w="1432" h="914" extrusionOk="0">
                  <a:moveTo>
                    <a:pt x="90" y="1"/>
                  </a:moveTo>
                  <a:cubicBezTo>
                    <a:pt x="54" y="233"/>
                    <a:pt x="18" y="448"/>
                    <a:pt x="0" y="681"/>
                  </a:cubicBezTo>
                  <a:cubicBezTo>
                    <a:pt x="483" y="770"/>
                    <a:pt x="949" y="860"/>
                    <a:pt x="1432" y="913"/>
                  </a:cubicBezTo>
                  <a:cubicBezTo>
                    <a:pt x="1289" y="681"/>
                    <a:pt x="1163" y="448"/>
                    <a:pt x="1074" y="180"/>
                  </a:cubicBezTo>
                  <a:cubicBezTo>
                    <a:pt x="734" y="126"/>
                    <a:pt x="412" y="72"/>
                    <a:pt x="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5" name="Google Shape;1565;p61"/>
            <p:cNvSpPr/>
            <p:nvPr/>
          </p:nvSpPr>
          <p:spPr>
            <a:xfrm>
              <a:off x="1723338" y="2055558"/>
              <a:ext cx="430852" cy="78344"/>
            </a:xfrm>
            <a:custGeom>
              <a:avLst/>
              <a:gdLst/>
              <a:ahLst/>
              <a:cxnLst/>
              <a:rect l="l" t="t" r="r" b="b"/>
              <a:pathLst>
                <a:path w="5549" h="1009" extrusionOk="0">
                  <a:moveTo>
                    <a:pt x="216" y="1"/>
                  </a:moveTo>
                  <a:cubicBezTo>
                    <a:pt x="126" y="216"/>
                    <a:pt x="54" y="430"/>
                    <a:pt x="1" y="645"/>
                  </a:cubicBezTo>
                  <a:cubicBezTo>
                    <a:pt x="180" y="681"/>
                    <a:pt x="359" y="717"/>
                    <a:pt x="556" y="752"/>
                  </a:cubicBezTo>
                  <a:cubicBezTo>
                    <a:pt x="556" y="735"/>
                    <a:pt x="538" y="717"/>
                    <a:pt x="538" y="681"/>
                  </a:cubicBezTo>
                  <a:lnTo>
                    <a:pt x="538" y="681"/>
                  </a:lnTo>
                  <a:lnTo>
                    <a:pt x="1253" y="860"/>
                  </a:lnTo>
                  <a:cubicBezTo>
                    <a:pt x="2049" y="959"/>
                    <a:pt x="2844" y="1009"/>
                    <a:pt x="3639" y="1009"/>
                  </a:cubicBezTo>
                  <a:cubicBezTo>
                    <a:pt x="4276" y="1009"/>
                    <a:pt x="4912" y="977"/>
                    <a:pt x="5548" y="914"/>
                  </a:cubicBezTo>
                  <a:cubicBezTo>
                    <a:pt x="5459" y="681"/>
                    <a:pt x="5369" y="466"/>
                    <a:pt x="5298" y="269"/>
                  </a:cubicBezTo>
                  <a:cubicBezTo>
                    <a:pt x="4751" y="321"/>
                    <a:pt x="4205" y="347"/>
                    <a:pt x="3659" y="347"/>
                  </a:cubicBezTo>
                  <a:cubicBezTo>
                    <a:pt x="2507" y="347"/>
                    <a:pt x="1357" y="232"/>
                    <a:pt x="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6" name="Google Shape;1566;p61"/>
            <p:cNvSpPr/>
            <p:nvPr/>
          </p:nvSpPr>
          <p:spPr>
            <a:xfrm>
              <a:off x="1815036" y="2232043"/>
              <a:ext cx="394747" cy="58467"/>
            </a:xfrm>
            <a:custGeom>
              <a:avLst/>
              <a:gdLst/>
              <a:ahLst/>
              <a:cxnLst/>
              <a:rect l="l" t="t" r="r" b="b"/>
              <a:pathLst>
                <a:path w="5084" h="753" extrusionOk="0">
                  <a:moveTo>
                    <a:pt x="4833" y="1"/>
                  </a:moveTo>
                  <a:cubicBezTo>
                    <a:pt x="4036" y="108"/>
                    <a:pt x="3231" y="162"/>
                    <a:pt x="2423" y="162"/>
                  </a:cubicBezTo>
                  <a:cubicBezTo>
                    <a:pt x="1616" y="162"/>
                    <a:pt x="806" y="108"/>
                    <a:pt x="1" y="1"/>
                  </a:cubicBezTo>
                  <a:lnTo>
                    <a:pt x="1" y="1"/>
                  </a:lnTo>
                  <a:cubicBezTo>
                    <a:pt x="72" y="108"/>
                    <a:pt x="144" y="215"/>
                    <a:pt x="233" y="323"/>
                  </a:cubicBezTo>
                  <a:lnTo>
                    <a:pt x="359" y="466"/>
                  </a:lnTo>
                  <a:cubicBezTo>
                    <a:pt x="1092" y="520"/>
                    <a:pt x="1808" y="520"/>
                    <a:pt x="2560" y="520"/>
                  </a:cubicBezTo>
                  <a:cubicBezTo>
                    <a:pt x="2828" y="525"/>
                    <a:pt x="3097" y="529"/>
                    <a:pt x="3366" y="529"/>
                  </a:cubicBezTo>
                  <a:cubicBezTo>
                    <a:pt x="3902" y="529"/>
                    <a:pt x="4440" y="514"/>
                    <a:pt x="4987" y="466"/>
                  </a:cubicBezTo>
                  <a:lnTo>
                    <a:pt x="4987" y="466"/>
                  </a:lnTo>
                  <a:cubicBezTo>
                    <a:pt x="5018" y="562"/>
                    <a:pt x="5049" y="657"/>
                    <a:pt x="5083" y="752"/>
                  </a:cubicBezTo>
                  <a:cubicBezTo>
                    <a:pt x="5047" y="645"/>
                    <a:pt x="5012" y="555"/>
                    <a:pt x="4994" y="466"/>
                  </a:cubicBezTo>
                  <a:cubicBezTo>
                    <a:pt x="4991" y="466"/>
                    <a:pt x="4989" y="466"/>
                    <a:pt x="4987" y="466"/>
                  </a:cubicBezTo>
                  <a:lnTo>
                    <a:pt x="4987" y="466"/>
                  </a:lnTo>
                  <a:cubicBezTo>
                    <a:pt x="4937" y="311"/>
                    <a:pt x="4888" y="156"/>
                    <a:pt x="4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7" name="Google Shape;1567;p61"/>
            <p:cNvSpPr/>
            <p:nvPr/>
          </p:nvSpPr>
          <p:spPr>
            <a:xfrm>
              <a:off x="2049909" y="2396028"/>
              <a:ext cx="200169" cy="63979"/>
            </a:xfrm>
            <a:custGeom>
              <a:avLst/>
              <a:gdLst/>
              <a:ahLst/>
              <a:cxnLst/>
              <a:rect l="l" t="t" r="r" b="b"/>
              <a:pathLst>
                <a:path w="2578" h="824" extrusionOk="0">
                  <a:moveTo>
                    <a:pt x="2434" y="0"/>
                  </a:moveTo>
                  <a:lnTo>
                    <a:pt x="2434" y="0"/>
                  </a:lnTo>
                  <a:cubicBezTo>
                    <a:pt x="2450" y="76"/>
                    <a:pt x="2467" y="154"/>
                    <a:pt x="2482" y="233"/>
                  </a:cubicBezTo>
                  <a:lnTo>
                    <a:pt x="2482" y="233"/>
                  </a:lnTo>
                  <a:cubicBezTo>
                    <a:pt x="2484" y="233"/>
                    <a:pt x="2486" y="233"/>
                    <a:pt x="2488" y="233"/>
                  </a:cubicBezTo>
                  <a:cubicBezTo>
                    <a:pt x="2470" y="161"/>
                    <a:pt x="2452" y="72"/>
                    <a:pt x="2434" y="0"/>
                  </a:cubicBezTo>
                  <a:close/>
                  <a:moveTo>
                    <a:pt x="2482" y="233"/>
                  </a:moveTo>
                  <a:cubicBezTo>
                    <a:pt x="1643" y="269"/>
                    <a:pt x="822" y="287"/>
                    <a:pt x="0" y="304"/>
                  </a:cubicBezTo>
                  <a:lnTo>
                    <a:pt x="215" y="430"/>
                  </a:lnTo>
                  <a:cubicBezTo>
                    <a:pt x="1002" y="609"/>
                    <a:pt x="1772" y="734"/>
                    <a:pt x="2577" y="823"/>
                  </a:cubicBezTo>
                  <a:lnTo>
                    <a:pt x="2577" y="788"/>
                  </a:lnTo>
                  <a:cubicBezTo>
                    <a:pt x="2552" y="601"/>
                    <a:pt x="2519" y="414"/>
                    <a:pt x="2482" y="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8" name="Google Shape;1568;p61"/>
            <p:cNvSpPr/>
            <p:nvPr/>
          </p:nvSpPr>
          <p:spPr>
            <a:xfrm>
              <a:off x="1898426" y="2319548"/>
              <a:ext cx="332165" cy="48761"/>
            </a:xfrm>
            <a:custGeom>
              <a:avLst/>
              <a:gdLst/>
              <a:ahLst/>
              <a:cxnLst/>
              <a:rect l="l" t="t" r="r" b="b"/>
              <a:pathLst>
                <a:path w="4278" h="628" extrusionOk="0">
                  <a:moveTo>
                    <a:pt x="4116" y="1"/>
                  </a:moveTo>
                  <a:cubicBezTo>
                    <a:pt x="3390" y="60"/>
                    <a:pt x="2664" y="95"/>
                    <a:pt x="1927" y="95"/>
                  </a:cubicBezTo>
                  <a:cubicBezTo>
                    <a:pt x="1774" y="95"/>
                    <a:pt x="1621" y="93"/>
                    <a:pt x="1468" y="90"/>
                  </a:cubicBezTo>
                  <a:cubicBezTo>
                    <a:pt x="985" y="90"/>
                    <a:pt x="502" y="73"/>
                    <a:pt x="1" y="55"/>
                  </a:cubicBezTo>
                  <a:lnTo>
                    <a:pt x="1" y="55"/>
                  </a:lnTo>
                  <a:cubicBezTo>
                    <a:pt x="269" y="269"/>
                    <a:pt x="537" y="466"/>
                    <a:pt x="806" y="627"/>
                  </a:cubicBezTo>
                  <a:lnTo>
                    <a:pt x="1289" y="627"/>
                  </a:lnTo>
                  <a:cubicBezTo>
                    <a:pt x="2166" y="609"/>
                    <a:pt x="3043" y="591"/>
                    <a:pt x="3920" y="574"/>
                  </a:cubicBezTo>
                  <a:lnTo>
                    <a:pt x="4278" y="574"/>
                  </a:lnTo>
                  <a:cubicBezTo>
                    <a:pt x="4224" y="377"/>
                    <a:pt x="4170" y="198"/>
                    <a:pt x="41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69" name="Google Shape;1569;p61"/>
            <p:cNvSpPr/>
            <p:nvPr/>
          </p:nvSpPr>
          <p:spPr>
            <a:xfrm>
              <a:off x="2231907" y="2371027"/>
              <a:ext cx="2873" cy="12578"/>
            </a:xfrm>
            <a:custGeom>
              <a:avLst/>
              <a:gdLst/>
              <a:ahLst/>
              <a:cxnLst/>
              <a:rect l="l" t="t" r="r" b="b"/>
              <a:pathLst>
                <a:path w="37" h="162" extrusionOk="0">
                  <a:moveTo>
                    <a:pt x="0" y="0"/>
                  </a:moveTo>
                  <a:cubicBezTo>
                    <a:pt x="18" y="54"/>
                    <a:pt x="36" y="107"/>
                    <a:pt x="36" y="161"/>
                  </a:cubicBezTo>
                  <a:cubicBezTo>
                    <a:pt x="36" y="107"/>
                    <a:pt x="18" y="54"/>
                    <a:pt x="0" y="0"/>
                  </a:cubicBez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0" name="Google Shape;1570;p61"/>
            <p:cNvSpPr/>
            <p:nvPr/>
          </p:nvSpPr>
          <p:spPr>
            <a:xfrm>
              <a:off x="1766431" y="2113946"/>
              <a:ext cx="330768" cy="78344"/>
            </a:xfrm>
            <a:custGeom>
              <a:avLst/>
              <a:gdLst/>
              <a:ahLst/>
              <a:cxnLst/>
              <a:rect l="l" t="t" r="r" b="b"/>
              <a:pathLst>
                <a:path w="4260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72" y="269"/>
                    <a:pt x="162" y="537"/>
                    <a:pt x="269" y="806"/>
                  </a:cubicBezTo>
                  <a:cubicBezTo>
                    <a:pt x="1167" y="941"/>
                    <a:pt x="2082" y="1009"/>
                    <a:pt x="3002" y="1009"/>
                  </a:cubicBezTo>
                  <a:cubicBezTo>
                    <a:pt x="3421" y="1009"/>
                    <a:pt x="3840" y="995"/>
                    <a:pt x="4260" y="967"/>
                  </a:cubicBezTo>
                  <a:lnTo>
                    <a:pt x="698" y="108"/>
                  </a:lnTo>
                  <a:cubicBezTo>
                    <a:pt x="484" y="72"/>
                    <a:pt x="233" y="36"/>
                    <a:pt x="1" y="0"/>
                  </a:cubicBez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1" name="Google Shape;1571;p61"/>
            <p:cNvSpPr/>
            <p:nvPr/>
          </p:nvSpPr>
          <p:spPr>
            <a:xfrm>
              <a:off x="1953885" y="2364031"/>
              <a:ext cx="289212" cy="55670"/>
            </a:xfrm>
            <a:custGeom>
              <a:avLst/>
              <a:gdLst/>
              <a:ahLst/>
              <a:cxnLst/>
              <a:rect l="l" t="t" r="r" b="b"/>
              <a:pathLst>
                <a:path w="3634" h="717" extrusionOk="0">
                  <a:moveTo>
                    <a:pt x="3115" y="1"/>
                  </a:moveTo>
                  <a:cubicBezTo>
                    <a:pt x="2238" y="18"/>
                    <a:pt x="1361" y="36"/>
                    <a:pt x="484" y="36"/>
                  </a:cubicBezTo>
                  <a:lnTo>
                    <a:pt x="1" y="36"/>
                  </a:lnTo>
                  <a:lnTo>
                    <a:pt x="90" y="90"/>
                  </a:lnTo>
                  <a:cubicBezTo>
                    <a:pt x="430" y="305"/>
                    <a:pt x="788" y="502"/>
                    <a:pt x="1146" y="716"/>
                  </a:cubicBezTo>
                  <a:cubicBezTo>
                    <a:pt x="1969" y="698"/>
                    <a:pt x="2792" y="698"/>
                    <a:pt x="3634" y="663"/>
                  </a:cubicBezTo>
                  <a:cubicBezTo>
                    <a:pt x="3616" y="573"/>
                    <a:pt x="3598" y="502"/>
                    <a:pt x="3580" y="412"/>
                  </a:cubicBezTo>
                  <a:cubicBezTo>
                    <a:pt x="3562" y="341"/>
                    <a:pt x="3544" y="323"/>
                    <a:pt x="3544" y="269"/>
                  </a:cubicBezTo>
                  <a:cubicBezTo>
                    <a:pt x="3526" y="215"/>
                    <a:pt x="3508" y="144"/>
                    <a:pt x="3490" y="90"/>
                  </a:cubicBezTo>
                  <a:lnTo>
                    <a:pt x="34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2" name="Google Shape;1572;p61"/>
            <p:cNvSpPr/>
            <p:nvPr/>
          </p:nvSpPr>
          <p:spPr>
            <a:xfrm>
              <a:off x="1832836" y="2268144"/>
              <a:ext cx="384634" cy="57455"/>
            </a:xfrm>
            <a:custGeom>
              <a:avLst/>
              <a:gdLst/>
              <a:ahLst/>
              <a:cxnLst/>
              <a:rect l="l" t="t" r="r" b="b"/>
              <a:pathLst>
                <a:path w="4833" h="740" extrusionOk="0">
                  <a:moveTo>
                    <a:pt x="4636" y="1"/>
                  </a:moveTo>
                  <a:cubicBezTo>
                    <a:pt x="3812" y="72"/>
                    <a:pt x="3007" y="72"/>
                    <a:pt x="2184" y="72"/>
                  </a:cubicBezTo>
                  <a:cubicBezTo>
                    <a:pt x="1450" y="72"/>
                    <a:pt x="717" y="55"/>
                    <a:pt x="1" y="1"/>
                  </a:cubicBezTo>
                  <a:lnTo>
                    <a:pt x="1" y="1"/>
                  </a:lnTo>
                  <a:cubicBezTo>
                    <a:pt x="215" y="269"/>
                    <a:pt x="466" y="502"/>
                    <a:pt x="717" y="717"/>
                  </a:cubicBezTo>
                  <a:cubicBezTo>
                    <a:pt x="1218" y="735"/>
                    <a:pt x="1701" y="735"/>
                    <a:pt x="2184" y="735"/>
                  </a:cubicBezTo>
                  <a:cubicBezTo>
                    <a:pt x="2337" y="738"/>
                    <a:pt x="2490" y="739"/>
                    <a:pt x="2643" y="739"/>
                  </a:cubicBezTo>
                  <a:cubicBezTo>
                    <a:pt x="3380" y="739"/>
                    <a:pt x="4106" y="704"/>
                    <a:pt x="4832" y="645"/>
                  </a:cubicBezTo>
                  <a:cubicBezTo>
                    <a:pt x="4797" y="520"/>
                    <a:pt x="4761" y="412"/>
                    <a:pt x="4725" y="287"/>
                  </a:cubicBezTo>
                  <a:cubicBezTo>
                    <a:pt x="4689" y="162"/>
                    <a:pt x="4654" y="90"/>
                    <a:pt x="4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3" name="Google Shape;1573;p61"/>
            <p:cNvSpPr/>
            <p:nvPr/>
          </p:nvSpPr>
          <p:spPr>
            <a:xfrm>
              <a:off x="1774500" y="2176450"/>
              <a:ext cx="414479" cy="68325"/>
            </a:xfrm>
            <a:custGeom>
              <a:avLst/>
              <a:gdLst/>
              <a:ahLst/>
              <a:cxnLst/>
              <a:rect l="l" t="t" r="r" b="b"/>
              <a:pathLst>
                <a:path w="5208" h="880" extrusionOk="0">
                  <a:moveTo>
                    <a:pt x="0" y="1"/>
                  </a:moveTo>
                  <a:lnTo>
                    <a:pt x="0" y="1"/>
                  </a:lnTo>
                  <a:cubicBezTo>
                    <a:pt x="107" y="251"/>
                    <a:pt x="233" y="502"/>
                    <a:pt x="376" y="734"/>
                  </a:cubicBezTo>
                  <a:cubicBezTo>
                    <a:pt x="1164" y="831"/>
                    <a:pt x="1951" y="880"/>
                    <a:pt x="2739" y="880"/>
                  </a:cubicBezTo>
                  <a:cubicBezTo>
                    <a:pt x="3562" y="880"/>
                    <a:pt x="4385" y="826"/>
                    <a:pt x="5208" y="717"/>
                  </a:cubicBezTo>
                  <a:lnTo>
                    <a:pt x="5118" y="430"/>
                  </a:lnTo>
                  <a:lnTo>
                    <a:pt x="3991" y="162"/>
                  </a:lnTo>
                  <a:cubicBezTo>
                    <a:pt x="3577" y="190"/>
                    <a:pt x="3161" y="204"/>
                    <a:pt x="2745" y="204"/>
                  </a:cubicBezTo>
                  <a:cubicBezTo>
                    <a:pt x="1829" y="204"/>
                    <a:pt x="910" y="13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4" name="Google Shape;1574;p61"/>
            <p:cNvSpPr/>
            <p:nvPr/>
          </p:nvSpPr>
          <p:spPr>
            <a:xfrm>
              <a:off x="1765033" y="2108356"/>
              <a:ext cx="55671" cy="13976"/>
            </a:xfrm>
            <a:custGeom>
              <a:avLst/>
              <a:gdLst/>
              <a:ahLst/>
              <a:cxnLst/>
              <a:rect l="l" t="t" r="r" b="b"/>
              <a:pathLst>
                <a:path w="717" h="180" extrusionOk="0">
                  <a:moveTo>
                    <a:pt x="1" y="1"/>
                  </a:moveTo>
                  <a:cubicBezTo>
                    <a:pt x="1" y="37"/>
                    <a:pt x="19" y="55"/>
                    <a:pt x="19" y="72"/>
                  </a:cubicBezTo>
                  <a:cubicBezTo>
                    <a:pt x="251" y="108"/>
                    <a:pt x="484" y="144"/>
                    <a:pt x="716" y="18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5" name="Google Shape;1575;p61"/>
            <p:cNvSpPr/>
            <p:nvPr/>
          </p:nvSpPr>
          <p:spPr>
            <a:xfrm>
              <a:off x="1753930" y="1991657"/>
              <a:ext cx="999136" cy="380460"/>
            </a:xfrm>
            <a:custGeom>
              <a:avLst/>
              <a:gdLst/>
              <a:ahLst/>
              <a:cxnLst/>
              <a:rect l="l" t="t" r="r" b="b"/>
              <a:pathLst>
                <a:path w="12868" h="4900" extrusionOk="0">
                  <a:moveTo>
                    <a:pt x="1360" y="1"/>
                  </a:moveTo>
                  <a:cubicBezTo>
                    <a:pt x="788" y="126"/>
                    <a:pt x="251" y="538"/>
                    <a:pt x="144" y="1110"/>
                  </a:cubicBezTo>
                  <a:cubicBezTo>
                    <a:pt x="0" y="1933"/>
                    <a:pt x="770" y="2613"/>
                    <a:pt x="1468" y="3079"/>
                  </a:cubicBezTo>
                  <a:cubicBezTo>
                    <a:pt x="2094" y="3526"/>
                    <a:pt x="2774" y="3920"/>
                    <a:pt x="3472" y="4260"/>
                  </a:cubicBezTo>
                  <a:cubicBezTo>
                    <a:pt x="4451" y="4693"/>
                    <a:pt x="5478" y="4900"/>
                    <a:pt x="6491" y="4900"/>
                  </a:cubicBezTo>
                  <a:cubicBezTo>
                    <a:pt x="9032" y="4900"/>
                    <a:pt x="11485" y="3598"/>
                    <a:pt x="12867" y="1307"/>
                  </a:cubicBezTo>
                  <a:lnTo>
                    <a:pt x="11489" y="1057"/>
                  </a:lnTo>
                  <a:cubicBezTo>
                    <a:pt x="10863" y="1862"/>
                    <a:pt x="9807" y="2220"/>
                    <a:pt x="8787" y="2220"/>
                  </a:cubicBezTo>
                  <a:cubicBezTo>
                    <a:pt x="7767" y="2220"/>
                    <a:pt x="6783" y="1898"/>
                    <a:pt x="5834" y="1522"/>
                  </a:cubicBezTo>
                  <a:cubicBezTo>
                    <a:pt x="4707" y="1092"/>
                    <a:pt x="3597" y="609"/>
                    <a:pt x="2524" y="72"/>
                  </a:cubicBezTo>
                  <a:lnTo>
                    <a:pt x="13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6" name="Google Shape;1576;p61"/>
            <p:cNvSpPr/>
            <p:nvPr/>
          </p:nvSpPr>
          <p:spPr>
            <a:xfrm>
              <a:off x="2643188" y="1852751"/>
              <a:ext cx="193181" cy="243184"/>
            </a:xfrm>
            <a:custGeom>
              <a:avLst/>
              <a:gdLst/>
              <a:ahLst/>
              <a:cxnLst/>
              <a:rect l="l" t="t" r="r" b="b"/>
              <a:pathLst>
                <a:path w="2488" h="3132" extrusionOk="0">
                  <a:moveTo>
                    <a:pt x="1271" y="1020"/>
                  </a:moveTo>
                  <a:lnTo>
                    <a:pt x="1199" y="1083"/>
                  </a:lnTo>
                  <a:lnTo>
                    <a:pt x="1199" y="1083"/>
                  </a:lnTo>
                  <a:cubicBezTo>
                    <a:pt x="1222" y="1060"/>
                    <a:pt x="1244" y="1038"/>
                    <a:pt x="1271" y="1020"/>
                  </a:cubicBezTo>
                  <a:close/>
                  <a:moveTo>
                    <a:pt x="1879" y="0"/>
                  </a:moveTo>
                  <a:lnTo>
                    <a:pt x="1879" y="0"/>
                  </a:lnTo>
                  <a:cubicBezTo>
                    <a:pt x="1575" y="215"/>
                    <a:pt x="1253" y="376"/>
                    <a:pt x="895" y="501"/>
                  </a:cubicBezTo>
                  <a:cubicBezTo>
                    <a:pt x="788" y="519"/>
                    <a:pt x="698" y="573"/>
                    <a:pt x="591" y="627"/>
                  </a:cubicBezTo>
                  <a:cubicBezTo>
                    <a:pt x="466" y="752"/>
                    <a:pt x="376" y="895"/>
                    <a:pt x="358" y="1074"/>
                  </a:cubicBezTo>
                  <a:cubicBezTo>
                    <a:pt x="233" y="1557"/>
                    <a:pt x="269" y="2058"/>
                    <a:pt x="108" y="2559"/>
                  </a:cubicBezTo>
                  <a:cubicBezTo>
                    <a:pt x="108" y="2559"/>
                    <a:pt x="0" y="2828"/>
                    <a:pt x="90" y="2971"/>
                  </a:cubicBezTo>
                  <a:cubicBezTo>
                    <a:pt x="179" y="3132"/>
                    <a:pt x="1396" y="3132"/>
                    <a:pt x="1396" y="3132"/>
                  </a:cubicBezTo>
                  <a:lnTo>
                    <a:pt x="1987" y="2667"/>
                  </a:lnTo>
                  <a:cubicBezTo>
                    <a:pt x="2058" y="2613"/>
                    <a:pt x="2130" y="2559"/>
                    <a:pt x="2201" y="2506"/>
                  </a:cubicBezTo>
                  <a:cubicBezTo>
                    <a:pt x="2291" y="2201"/>
                    <a:pt x="2345" y="1879"/>
                    <a:pt x="2380" y="1575"/>
                  </a:cubicBezTo>
                  <a:cubicBezTo>
                    <a:pt x="2488" y="895"/>
                    <a:pt x="2380" y="644"/>
                    <a:pt x="2076" y="304"/>
                  </a:cubicBezTo>
                  <a:cubicBezTo>
                    <a:pt x="1987" y="322"/>
                    <a:pt x="1915" y="394"/>
                    <a:pt x="1879" y="483"/>
                  </a:cubicBezTo>
                  <a:lnTo>
                    <a:pt x="1861" y="501"/>
                  </a:lnTo>
                  <a:cubicBezTo>
                    <a:pt x="1969" y="358"/>
                    <a:pt x="1969" y="161"/>
                    <a:pt x="1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7" name="Google Shape;1577;p61"/>
            <p:cNvSpPr/>
            <p:nvPr/>
          </p:nvSpPr>
          <p:spPr>
            <a:xfrm>
              <a:off x="2652894" y="1059382"/>
              <a:ext cx="77878" cy="33387"/>
            </a:xfrm>
            <a:custGeom>
              <a:avLst/>
              <a:gdLst/>
              <a:ahLst/>
              <a:cxnLst/>
              <a:rect l="l" t="t" r="r" b="b"/>
              <a:pathLst>
                <a:path w="1003" h="430" extrusionOk="0">
                  <a:moveTo>
                    <a:pt x="967" y="0"/>
                  </a:moveTo>
                  <a:lnTo>
                    <a:pt x="269" y="72"/>
                  </a:lnTo>
                  <a:lnTo>
                    <a:pt x="1" y="107"/>
                  </a:lnTo>
                  <a:lnTo>
                    <a:pt x="36" y="430"/>
                  </a:lnTo>
                  <a:lnTo>
                    <a:pt x="1003" y="286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8" name="Google Shape;1578;p61"/>
            <p:cNvSpPr/>
            <p:nvPr/>
          </p:nvSpPr>
          <p:spPr>
            <a:xfrm>
              <a:off x="2806551" y="910150"/>
              <a:ext cx="122136" cy="73452"/>
            </a:xfrm>
            <a:custGeom>
              <a:avLst/>
              <a:gdLst/>
              <a:ahLst/>
              <a:cxnLst/>
              <a:rect l="l" t="t" r="r" b="b"/>
              <a:pathLst>
                <a:path w="1573" h="946" extrusionOk="0">
                  <a:moveTo>
                    <a:pt x="1481" y="0"/>
                  </a:moveTo>
                  <a:cubicBezTo>
                    <a:pt x="1473" y="0"/>
                    <a:pt x="1465" y="2"/>
                    <a:pt x="1458" y="7"/>
                  </a:cubicBezTo>
                  <a:cubicBezTo>
                    <a:pt x="974" y="276"/>
                    <a:pt x="509" y="544"/>
                    <a:pt x="62" y="830"/>
                  </a:cubicBezTo>
                  <a:cubicBezTo>
                    <a:pt x="0" y="861"/>
                    <a:pt x="44" y="945"/>
                    <a:pt x="92" y="945"/>
                  </a:cubicBezTo>
                  <a:cubicBezTo>
                    <a:pt x="100" y="945"/>
                    <a:pt x="108" y="943"/>
                    <a:pt x="115" y="938"/>
                  </a:cubicBezTo>
                  <a:cubicBezTo>
                    <a:pt x="563" y="652"/>
                    <a:pt x="1046" y="365"/>
                    <a:pt x="1511" y="115"/>
                  </a:cubicBezTo>
                  <a:cubicBezTo>
                    <a:pt x="1573" y="84"/>
                    <a:pt x="1528" y="0"/>
                    <a:pt x="14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79" name="Google Shape;1579;p61"/>
            <p:cNvSpPr/>
            <p:nvPr/>
          </p:nvSpPr>
          <p:spPr>
            <a:xfrm>
              <a:off x="2729994" y="992919"/>
              <a:ext cx="59709" cy="40764"/>
            </a:xfrm>
            <a:custGeom>
              <a:avLst/>
              <a:gdLst/>
              <a:ahLst/>
              <a:cxnLst/>
              <a:rect l="l" t="t" r="r" b="b"/>
              <a:pathLst>
                <a:path w="769" h="525" extrusionOk="0">
                  <a:moveTo>
                    <a:pt x="702" y="0"/>
                  </a:moveTo>
                  <a:cubicBezTo>
                    <a:pt x="693" y="0"/>
                    <a:pt x="682" y="5"/>
                    <a:pt x="672" y="15"/>
                  </a:cubicBezTo>
                  <a:cubicBezTo>
                    <a:pt x="457" y="140"/>
                    <a:pt x="242" y="283"/>
                    <a:pt x="46" y="409"/>
                  </a:cubicBezTo>
                  <a:cubicBezTo>
                    <a:pt x="0" y="454"/>
                    <a:pt x="31" y="524"/>
                    <a:pt x="74" y="524"/>
                  </a:cubicBezTo>
                  <a:cubicBezTo>
                    <a:pt x="82" y="524"/>
                    <a:pt x="91" y="522"/>
                    <a:pt x="99" y="516"/>
                  </a:cubicBezTo>
                  <a:cubicBezTo>
                    <a:pt x="314" y="373"/>
                    <a:pt x="511" y="230"/>
                    <a:pt x="726" y="104"/>
                  </a:cubicBezTo>
                  <a:cubicBezTo>
                    <a:pt x="769" y="76"/>
                    <a:pt x="742" y="0"/>
                    <a:pt x="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0" name="Google Shape;1580;p61"/>
            <p:cNvSpPr/>
            <p:nvPr/>
          </p:nvSpPr>
          <p:spPr>
            <a:xfrm>
              <a:off x="2877285" y="953553"/>
              <a:ext cx="124077" cy="41074"/>
            </a:xfrm>
            <a:custGeom>
              <a:avLst/>
              <a:gdLst/>
              <a:ahLst/>
              <a:cxnLst/>
              <a:rect l="l" t="t" r="r" b="b"/>
              <a:pathLst>
                <a:path w="1598" h="529" extrusionOk="0">
                  <a:moveTo>
                    <a:pt x="1531" y="1"/>
                  </a:moveTo>
                  <a:cubicBezTo>
                    <a:pt x="1525" y="1"/>
                    <a:pt x="1519" y="1"/>
                    <a:pt x="1513" y="3"/>
                  </a:cubicBezTo>
                  <a:cubicBezTo>
                    <a:pt x="1030" y="128"/>
                    <a:pt x="547" y="271"/>
                    <a:pt x="63" y="415"/>
                  </a:cubicBezTo>
                  <a:cubicBezTo>
                    <a:pt x="1" y="430"/>
                    <a:pt x="20" y="528"/>
                    <a:pt x="62" y="528"/>
                  </a:cubicBezTo>
                  <a:cubicBezTo>
                    <a:pt x="68" y="528"/>
                    <a:pt x="75" y="526"/>
                    <a:pt x="81" y="522"/>
                  </a:cubicBezTo>
                  <a:cubicBezTo>
                    <a:pt x="564" y="379"/>
                    <a:pt x="1065" y="236"/>
                    <a:pt x="1549" y="110"/>
                  </a:cubicBezTo>
                  <a:cubicBezTo>
                    <a:pt x="1598" y="78"/>
                    <a:pt x="1587" y="1"/>
                    <a:pt x="15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1" name="Google Shape;1581;p61"/>
            <p:cNvSpPr/>
            <p:nvPr/>
          </p:nvSpPr>
          <p:spPr>
            <a:xfrm>
              <a:off x="2742262" y="996646"/>
              <a:ext cx="113129" cy="43481"/>
            </a:xfrm>
            <a:custGeom>
              <a:avLst/>
              <a:gdLst/>
              <a:ahLst/>
              <a:cxnLst/>
              <a:rect l="l" t="t" r="r" b="b"/>
              <a:pathLst>
                <a:path w="1457" h="560" extrusionOk="0">
                  <a:moveTo>
                    <a:pt x="1371" y="1"/>
                  </a:moveTo>
                  <a:cubicBezTo>
                    <a:pt x="1366" y="1"/>
                    <a:pt x="1360" y="1"/>
                    <a:pt x="1355" y="3"/>
                  </a:cubicBezTo>
                  <a:cubicBezTo>
                    <a:pt x="925" y="146"/>
                    <a:pt x="496" y="289"/>
                    <a:pt x="67" y="450"/>
                  </a:cubicBezTo>
                  <a:cubicBezTo>
                    <a:pt x="0" y="467"/>
                    <a:pt x="26" y="560"/>
                    <a:pt x="87" y="560"/>
                  </a:cubicBezTo>
                  <a:cubicBezTo>
                    <a:pt x="92" y="560"/>
                    <a:pt x="97" y="559"/>
                    <a:pt x="102" y="558"/>
                  </a:cubicBezTo>
                  <a:cubicBezTo>
                    <a:pt x="532" y="414"/>
                    <a:pt x="961" y="253"/>
                    <a:pt x="1391" y="110"/>
                  </a:cubicBezTo>
                  <a:cubicBezTo>
                    <a:pt x="1457" y="94"/>
                    <a:pt x="1431" y="1"/>
                    <a:pt x="13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2" name="Google Shape;1582;p61"/>
            <p:cNvSpPr/>
            <p:nvPr/>
          </p:nvSpPr>
          <p:spPr>
            <a:xfrm>
              <a:off x="2921076" y="1045484"/>
              <a:ext cx="105675" cy="9783"/>
            </a:xfrm>
            <a:custGeom>
              <a:avLst/>
              <a:gdLst/>
              <a:ahLst/>
              <a:cxnLst/>
              <a:rect l="l" t="t" r="r" b="b"/>
              <a:pathLst>
                <a:path w="1361" h="126" extrusionOk="0">
                  <a:moveTo>
                    <a:pt x="72" y="0"/>
                  </a:moveTo>
                  <a:cubicBezTo>
                    <a:pt x="0" y="0"/>
                    <a:pt x="0" y="108"/>
                    <a:pt x="72" y="108"/>
                  </a:cubicBezTo>
                  <a:cubicBezTo>
                    <a:pt x="484" y="108"/>
                    <a:pt x="895" y="108"/>
                    <a:pt x="1289" y="125"/>
                  </a:cubicBezTo>
                  <a:cubicBezTo>
                    <a:pt x="1360" y="125"/>
                    <a:pt x="1360" y="0"/>
                    <a:pt x="12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3" name="Google Shape;1583;p61"/>
            <p:cNvSpPr/>
            <p:nvPr/>
          </p:nvSpPr>
          <p:spPr>
            <a:xfrm>
              <a:off x="2743194" y="1045484"/>
              <a:ext cx="154358" cy="13976"/>
            </a:xfrm>
            <a:custGeom>
              <a:avLst/>
              <a:gdLst/>
              <a:ahLst/>
              <a:cxnLst/>
              <a:rect l="l" t="t" r="r" b="b"/>
              <a:pathLst>
                <a:path w="1988" h="180" extrusionOk="0">
                  <a:moveTo>
                    <a:pt x="1898" y="0"/>
                  </a:moveTo>
                  <a:cubicBezTo>
                    <a:pt x="1289" y="0"/>
                    <a:pt x="681" y="18"/>
                    <a:pt x="72" y="54"/>
                  </a:cubicBezTo>
                  <a:cubicBezTo>
                    <a:pt x="1" y="54"/>
                    <a:pt x="1" y="179"/>
                    <a:pt x="72" y="179"/>
                  </a:cubicBezTo>
                  <a:cubicBezTo>
                    <a:pt x="681" y="143"/>
                    <a:pt x="1289" y="125"/>
                    <a:pt x="1898" y="108"/>
                  </a:cubicBezTo>
                  <a:cubicBezTo>
                    <a:pt x="1987" y="108"/>
                    <a:pt x="1987" y="0"/>
                    <a:pt x="18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4" name="Google Shape;1584;p61"/>
            <p:cNvSpPr/>
            <p:nvPr/>
          </p:nvSpPr>
          <p:spPr>
            <a:xfrm>
              <a:off x="2847780" y="1084228"/>
              <a:ext cx="149777" cy="34940"/>
            </a:xfrm>
            <a:custGeom>
              <a:avLst/>
              <a:gdLst/>
              <a:ahLst/>
              <a:cxnLst/>
              <a:rect l="l" t="t" r="r" b="b"/>
              <a:pathLst>
                <a:path w="1929" h="450" extrusionOk="0">
                  <a:moveTo>
                    <a:pt x="90" y="0"/>
                  </a:moveTo>
                  <a:cubicBezTo>
                    <a:pt x="27" y="0"/>
                    <a:pt x="1" y="110"/>
                    <a:pt x="68" y="110"/>
                  </a:cubicBezTo>
                  <a:cubicBezTo>
                    <a:pt x="658" y="217"/>
                    <a:pt x="1249" y="324"/>
                    <a:pt x="1839" y="450"/>
                  </a:cubicBezTo>
                  <a:cubicBezTo>
                    <a:pt x="1911" y="450"/>
                    <a:pt x="1929" y="342"/>
                    <a:pt x="1857" y="342"/>
                  </a:cubicBezTo>
                  <a:cubicBezTo>
                    <a:pt x="1284" y="217"/>
                    <a:pt x="694" y="110"/>
                    <a:pt x="103" y="2"/>
                  </a:cubicBezTo>
                  <a:cubicBezTo>
                    <a:pt x="99" y="1"/>
                    <a:pt x="94" y="0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5" name="Google Shape;1585;p61"/>
            <p:cNvSpPr/>
            <p:nvPr/>
          </p:nvSpPr>
          <p:spPr>
            <a:xfrm>
              <a:off x="2745989" y="1068544"/>
              <a:ext cx="81605" cy="18790"/>
            </a:xfrm>
            <a:custGeom>
              <a:avLst/>
              <a:gdLst/>
              <a:ahLst/>
              <a:cxnLst/>
              <a:rect l="l" t="t" r="r" b="b"/>
              <a:pathLst>
                <a:path w="1051" h="242" extrusionOk="0">
                  <a:moveTo>
                    <a:pt x="62" y="0"/>
                  </a:moveTo>
                  <a:cubicBezTo>
                    <a:pt x="38" y="0"/>
                    <a:pt x="19" y="17"/>
                    <a:pt x="19" y="43"/>
                  </a:cubicBezTo>
                  <a:cubicBezTo>
                    <a:pt x="1" y="61"/>
                    <a:pt x="19" y="97"/>
                    <a:pt x="54" y="115"/>
                  </a:cubicBezTo>
                  <a:cubicBezTo>
                    <a:pt x="359" y="151"/>
                    <a:pt x="645" y="186"/>
                    <a:pt x="949" y="240"/>
                  </a:cubicBezTo>
                  <a:cubicBezTo>
                    <a:pt x="955" y="241"/>
                    <a:pt x="960" y="242"/>
                    <a:pt x="965" y="242"/>
                  </a:cubicBezTo>
                  <a:cubicBezTo>
                    <a:pt x="1025" y="242"/>
                    <a:pt x="1051" y="149"/>
                    <a:pt x="985" y="133"/>
                  </a:cubicBezTo>
                  <a:cubicBezTo>
                    <a:pt x="681" y="79"/>
                    <a:pt x="394" y="43"/>
                    <a:pt x="90" y="7"/>
                  </a:cubicBezTo>
                  <a:cubicBezTo>
                    <a:pt x="81" y="3"/>
                    <a:pt x="71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6" name="Google Shape;1586;p61"/>
            <p:cNvSpPr/>
            <p:nvPr/>
          </p:nvSpPr>
          <p:spPr>
            <a:xfrm>
              <a:off x="1567739" y="1188582"/>
              <a:ext cx="505857" cy="587773"/>
            </a:xfrm>
            <a:custGeom>
              <a:avLst/>
              <a:gdLst/>
              <a:ahLst/>
              <a:cxnLst/>
              <a:rect l="l" t="t" r="r" b="b"/>
              <a:pathLst>
                <a:path w="6515" h="7570" extrusionOk="0">
                  <a:moveTo>
                    <a:pt x="5190" y="0"/>
                  </a:moveTo>
                  <a:cubicBezTo>
                    <a:pt x="5083" y="81"/>
                    <a:pt x="4945" y="121"/>
                    <a:pt x="4815" y="121"/>
                  </a:cubicBezTo>
                  <a:cubicBezTo>
                    <a:pt x="4772" y="121"/>
                    <a:pt x="4729" y="117"/>
                    <a:pt x="4689" y="108"/>
                  </a:cubicBezTo>
                  <a:cubicBezTo>
                    <a:pt x="4510" y="179"/>
                    <a:pt x="4331" y="233"/>
                    <a:pt x="4134" y="287"/>
                  </a:cubicBezTo>
                  <a:cubicBezTo>
                    <a:pt x="3186" y="430"/>
                    <a:pt x="3078" y="197"/>
                    <a:pt x="2130" y="1307"/>
                  </a:cubicBezTo>
                  <a:cubicBezTo>
                    <a:pt x="1754" y="1736"/>
                    <a:pt x="1199" y="1951"/>
                    <a:pt x="788" y="2309"/>
                  </a:cubicBezTo>
                  <a:cubicBezTo>
                    <a:pt x="502" y="2524"/>
                    <a:pt x="287" y="2810"/>
                    <a:pt x="144" y="3150"/>
                  </a:cubicBezTo>
                  <a:cubicBezTo>
                    <a:pt x="1" y="3561"/>
                    <a:pt x="126" y="4009"/>
                    <a:pt x="251" y="4438"/>
                  </a:cubicBezTo>
                  <a:cubicBezTo>
                    <a:pt x="358" y="4850"/>
                    <a:pt x="502" y="5261"/>
                    <a:pt x="698" y="5637"/>
                  </a:cubicBezTo>
                  <a:cubicBezTo>
                    <a:pt x="1289" y="6675"/>
                    <a:pt x="2488" y="7176"/>
                    <a:pt x="3615" y="7570"/>
                  </a:cubicBezTo>
                  <a:lnTo>
                    <a:pt x="3669" y="7498"/>
                  </a:lnTo>
                  <a:lnTo>
                    <a:pt x="3580" y="6156"/>
                  </a:lnTo>
                  <a:lnTo>
                    <a:pt x="3329" y="4671"/>
                  </a:lnTo>
                  <a:lnTo>
                    <a:pt x="3329" y="4671"/>
                  </a:lnTo>
                  <a:cubicBezTo>
                    <a:pt x="3329" y="4671"/>
                    <a:pt x="3352" y="4674"/>
                    <a:pt x="3389" y="4674"/>
                  </a:cubicBezTo>
                  <a:cubicBezTo>
                    <a:pt x="3574" y="4674"/>
                    <a:pt x="4107" y="4600"/>
                    <a:pt x="3973" y="3723"/>
                  </a:cubicBezTo>
                  <a:cubicBezTo>
                    <a:pt x="3794" y="2667"/>
                    <a:pt x="3687" y="2524"/>
                    <a:pt x="3687" y="2524"/>
                  </a:cubicBezTo>
                  <a:cubicBezTo>
                    <a:pt x="4868" y="2291"/>
                    <a:pt x="5888" y="1897"/>
                    <a:pt x="6514" y="1432"/>
                  </a:cubicBezTo>
                  <a:cubicBezTo>
                    <a:pt x="6407" y="1360"/>
                    <a:pt x="6389" y="1217"/>
                    <a:pt x="6461" y="1128"/>
                  </a:cubicBezTo>
                  <a:lnTo>
                    <a:pt x="6514" y="1074"/>
                  </a:lnTo>
                  <a:cubicBezTo>
                    <a:pt x="6514" y="1056"/>
                    <a:pt x="6496" y="1056"/>
                    <a:pt x="6496" y="1038"/>
                  </a:cubicBezTo>
                  <a:cubicBezTo>
                    <a:pt x="6389" y="1038"/>
                    <a:pt x="6300" y="949"/>
                    <a:pt x="6300" y="841"/>
                  </a:cubicBezTo>
                  <a:cubicBezTo>
                    <a:pt x="6264" y="841"/>
                    <a:pt x="6210" y="824"/>
                    <a:pt x="6174" y="788"/>
                  </a:cubicBezTo>
                  <a:cubicBezTo>
                    <a:pt x="6141" y="808"/>
                    <a:pt x="6105" y="818"/>
                    <a:pt x="6070" y="818"/>
                  </a:cubicBezTo>
                  <a:cubicBezTo>
                    <a:pt x="6012" y="818"/>
                    <a:pt x="5957" y="790"/>
                    <a:pt x="5924" y="734"/>
                  </a:cubicBezTo>
                  <a:lnTo>
                    <a:pt x="5816" y="824"/>
                  </a:lnTo>
                  <a:cubicBezTo>
                    <a:pt x="5784" y="846"/>
                    <a:pt x="5752" y="856"/>
                    <a:pt x="5721" y="856"/>
                  </a:cubicBezTo>
                  <a:cubicBezTo>
                    <a:pt x="5583" y="856"/>
                    <a:pt x="5481" y="654"/>
                    <a:pt x="5584" y="537"/>
                  </a:cubicBezTo>
                  <a:lnTo>
                    <a:pt x="5602" y="519"/>
                  </a:lnTo>
                  <a:cubicBezTo>
                    <a:pt x="5566" y="466"/>
                    <a:pt x="5566" y="394"/>
                    <a:pt x="5602" y="340"/>
                  </a:cubicBezTo>
                  <a:cubicBezTo>
                    <a:pt x="5637" y="305"/>
                    <a:pt x="5655" y="287"/>
                    <a:pt x="5673" y="251"/>
                  </a:cubicBezTo>
                  <a:cubicBezTo>
                    <a:pt x="5620" y="233"/>
                    <a:pt x="5584" y="197"/>
                    <a:pt x="5548" y="143"/>
                  </a:cubicBezTo>
                  <a:lnTo>
                    <a:pt x="5530" y="179"/>
                  </a:lnTo>
                  <a:cubicBezTo>
                    <a:pt x="5508" y="190"/>
                    <a:pt x="5485" y="195"/>
                    <a:pt x="5462" y="195"/>
                  </a:cubicBezTo>
                  <a:cubicBezTo>
                    <a:pt x="5371" y="195"/>
                    <a:pt x="5280" y="118"/>
                    <a:pt x="5280" y="18"/>
                  </a:cubicBezTo>
                  <a:cubicBezTo>
                    <a:pt x="5269" y="23"/>
                    <a:pt x="5259" y="26"/>
                    <a:pt x="5249" y="26"/>
                  </a:cubicBezTo>
                  <a:cubicBezTo>
                    <a:pt x="5224" y="26"/>
                    <a:pt x="5203" y="13"/>
                    <a:pt x="5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7" name="Google Shape;1587;p61"/>
            <p:cNvSpPr/>
            <p:nvPr/>
          </p:nvSpPr>
          <p:spPr>
            <a:xfrm>
              <a:off x="1767828" y="1540544"/>
              <a:ext cx="112585" cy="150088"/>
            </a:xfrm>
            <a:custGeom>
              <a:avLst/>
              <a:gdLst/>
              <a:ahLst/>
              <a:cxnLst/>
              <a:rect l="l" t="t" r="r" b="b"/>
              <a:pathLst>
                <a:path w="1450" h="1933" extrusionOk="0">
                  <a:moveTo>
                    <a:pt x="669" y="0"/>
                  </a:moveTo>
                  <a:cubicBezTo>
                    <a:pt x="478" y="0"/>
                    <a:pt x="272" y="98"/>
                    <a:pt x="161" y="263"/>
                  </a:cubicBezTo>
                  <a:cubicBezTo>
                    <a:pt x="0" y="567"/>
                    <a:pt x="0" y="907"/>
                    <a:pt x="126" y="1212"/>
                  </a:cubicBezTo>
                  <a:cubicBezTo>
                    <a:pt x="267" y="1572"/>
                    <a:pt x="600" y="1932"/>
                    <a:pt x="969" y="1932"/>
                  </a:cubicBezTo>
                  <a:cubicBezTo>
                    <a:pt x="1021" y="1932"/>
                    <a:pt x="1074" y="1925"/>
                    <a:pt x="1128" y="1910"/>
                  </a:cubicBezTo>
                  <a:cubicBezTo>
                    <a:pt x="1253" y="1874"/>
                    <a:pt x="1360" y="1802"/>
                    <a:pt x="1450" y="1695"/>
                  </a:cubicBezTo>
                  <a:cubicBezTo>
                    <a:pt x="1378" y="1534"/>
                    <a:pt x="1307" y="1355"/>
                    <a:pt x="1253" y="1176"/>
                  </a:cubicBezTo>
                  <a:cubicBezTo>
                    <a:pt x="1146" y="836"/>
                    <a:pt x="1056" y="478"/>
                    <a:pt x="985" y="120"/>
                  </a:cubicBezTo>
                  <a:cubicBezTo>
                    <a:pt x="902" y="38"/>
                    <a:pt x="789" y="0"/>
                    <a:pt x="6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8" name="Google Shape;1588;p61"/>
            <p:cNvSpPr/>
            <p:nvPr/>
          </p:nvSpPr>
          <p:spPr>
            <a:xfrm>
              <a:off x="1710838" y="1110783"/>
              <a:ext cx="386362" cy="218182"/>
            </a:xfrm>
            <a:custGeom>
              <a:avLst/>
              <a:gdLst/>
              <a:ahLst/>
              <a:cxnLst/>
              <a:rect l="l" t="t" r="r" b="b"/>
              <a:pathLst>
                <a:path w="4976" h="2810" extrusionOk="0">
                  <a:moveTo>
                    <a:pt x="4722" y="0"/>
                  </a:moveTo>
                  <a:cubicBezTo>
                    <a:pt x="4659" y="0"/>
                    <a:pt x="4600" y="24"/>
                    <a:pt x="4564" y="72"/>
                  </a:cubicBezTo>
                  <a:cubicBezTo>
                    <a:pt x="4492" y="125"/>
                    <a:pt x="4421" y="197"/>
                    <a:pt x="4367" y="287"/>
                  </a:cubicBezTo>
                  <a:cubicBezTo>
                    <a:pt x="3991" y="752"/>
                    <a:pt x="3347" y="913"/>
                    <a:pt x="2739" y="1002"/>
                  </a:cubicBezTo>
                  <a:cubicBezTo>
                    <a:pt x="2130" y="1092"/>
                    <a:pt x="1486" y="1145"/>
                    <a:pt x="967" y="1486"/>
                  </a:cubicBezTo>
                  <a:cubicBezTo>
                    <a:pt x="717" y="1682"/>
                    <a:pt x="484" y="1897"/>
                    <a:pt x="305" y="2166"/>
                  </a:cubicBezTo>
                  <a:cubicBezTo>
                    <a:pt x="126" y="2327"/>
                    <a:pt x="19" y="2559"/>
                    <a:pt x="1" y="2810"/>
                  </a:cubicBezTo>
                  <a:lnTo>
                    <a:pt x="2094" y="2362"/>
                  </a:lnTo>
                  <a:cubicBezTo>
                    <a:pt x="2703" y="2327"/>
                    <a:pt x="3311" y="2148"/>
                    <a:pt x="3848" y="1843"/>
                  </a:cubicBezTo>
                  <a:cubicBezTo>
                    <a:pt x="4385" y="1539"/>
                    <a:pt x="4779" y="1038"/>
                    <a:pt x="4940" y="430"/>
                  </a:cubicBezTo>
                  <a:cubicBezTo>
                    <a:pt x="4976" y="269"/>
                    <a:pt x="4958" y="72"/>
                    <a:pt x="4815" y="18"/>
                  </a:cubicBezTo>
                  <a:cubicBezTo>
                    <a:pt x="4785" y="6"/>
                    <a:pt x="4753" y="0"/>
                    <a:pt x="4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89" name="Google Shape;1589;p61"/>
            <p:cNvSpPr/>
            <p:nvPr/>
          </p:nvSpPr>
          <p:spPr>
            <a:xfrm>
              <a:off x="1830332" y="1162183"/>
              <a:ext cx="316869" cy="233556"/>
            </a:xfrm>
            <a:custGeom>
              <a:avLst/>
              <a:gdLst/>
              <a:ahLst/>
              <a:cxnLst/>
              <a:rect l="l" t="t" r="r" b="b"/>
              <a:pathLst>
                <a:path w="4081" h="3008" extrusionOk="0">
                  <a:moveTo>
                    <a:pt x="3938" y="0"/>
                  </a:moveTo>
                  <a:cubicBezTo>
                    <a:pt x="3794" y="36"/>
                    <a:pt x="3651" y="108"/>
                    <a:pt x="3562" y="215"/>
                  </a:cubicBezTo>
                  <a:cubicBezTo>
                    <a:pt x="2988" y="674"/>
                    <a:pt x="2280" y="938"/>
                    <a:pt x="1560" y="938"/>
                  </a:cubicBezTo>
                  <a:cubicBezTo>
                    <a:pt x="1494" y="938"/>
                    <a:pt x="1427" y="935"/>
                    <a:pt x="1361" y="931"/>
                  </a:cubicBezTo>
                  <a:lnTo>
                    <a:pt x="1" y="3007"/>
                  </a:lnTo>
                  <a:cubicBezTo>
                    <a:pt x="19" y="3007"/>
                    <a:pt x="37" y="3007"/>
                    <a:pt x="54" y="3007"/>
                  </a:cubicBezTo>
                  <a:cubicBezTo>
                    <a:pt x="1537" y="3007"/>
                    <a:pt x="2910" y="2276"/>
                    <a:pt x="3741" y="1056"/>
                  </a:cubicBezTo>
                  <a:cubicBezTo>
                    <a:pt x="3938" y="788"/>
                    <a:pt x="4045" y="483"/>
                    <a:pt x="4081" y="161"/>
                  </a:cubicBezTo>
                  <a:cubicBezTo>
                    <a:pt x="4081" y="108"/>
                    <a:pt x="4063" y="72"/>
                    <a:pt x="4027" y="36"/>
                  </a:cubicBezTo>
                  <a:cubicBezTo>
                    <a:pt x="4009" y="18"/>
                    <a:pt x="3973" y="0"/>
                    <a:pt x="39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0" name="Google Shape;1590;p61"/>
            <p:cNvSpPr/>
            <p:nvPr/>
          </p:nvSpPr>
          <p:spPr>
            <a:xfrm>
              <a:off x="1660835" y="1201549"/>
              <a:ext cx="325177" cy="170508"/>
            </a:xfrm>
            <a:custGeom>
              <a:avLst/>
              <a:gdLst/>
              <a:ahLst/>
              <a:cxnLst/>
              <a:rect l="l" t="t" r="r" b="b"/>
              <a:pathLst>
                <a:path w="4188" h="2196" extrusionOk="0">
                  <a:moveTo>
                    <a:pt x="3293" y="1"/>
                  </a:moveTo>
                  <a:cubicBezTo>
                    <a:pt x="3179" y="1"/>
                    <a:pt x="3064" y="5"/>
                    <a:pt x="2953" y="12"/>
                  </a:cubicBezTo>
                  <a:cubicBezTo>
                    <a:pt x="1969" y="84"/>
                    <a:pt x="931" y="406"/>
                    <a:pt x="340" y="1193"/>
                  </a:cubicBezTo>
                  <a:cubicBezTo>
                    <a:pt x="90" y="1462"/>
                    <a:pt x="0" y="1838"/>
                    <a:pt x="90" y="2195"/>
                  </a:cubicBezTo>
                  <a:lnTo>
                    <a:pt x="2058" y="1963"/>
                  </a:lnTo>
                  <a:cubicBezTo>
                    <a:pt x="2631" y="1659"/>
                    <a:pt x="3186" y="1319"/>
                    <a:pt x="3723" y="961"/>
                  </a:cubicBezTo>
                  <a:cubicBezTo>
                    <a:pt x="3866" y="871"/>
                    <a:pt x="3991" y="764"/>
                    <a:pt x="4098" y="621"/>
                  </a:cubicBezTo>
                  <a:cubicBezTo>
                    <a:pt x="4188" y="478"/>
                    <a:pt x="4170" y="281"/>
                    <a:pt x="4063" y="155"/>
                  </a:cubicBezTo>
                  <a:cubicBezTo>
                    <a:pt x="3991" y="84"/>
                    <a:pt x="3884" y="48"/>
                    <a:pt x="3776" y="30"/>
                  </a:cubicBezTo>
                  <a:cubicBezTo>
                    <a:pt x="3619" y="9"/>
                    <a:pt x="3456" y="1"/>
                    <a:pt x="3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1" name="Google Shape;1591;p61"/>
            <p:cNvSpPr/>
            <p:nvPr/>
          </p:nvSpPr>
          <p:spPr>
            <a:xfrm>
              <a:off x="1644141" y="1192697"/>
              <a:ext cx="350257" cy="187590"/>
            </a:xfrm>
            <a:custGeom>
              <a:avLst/>
              <a:gdLst/>
              <a:ahLst/>
              <a:cxnLst/>
              <a:rect l="l" t="t" r="r" b="b"/>
              <a:pathLst>
                <a:path w="4511" h="2416" extrusionOk="0">
                  <a:moveTo>
                    <a:pt x="3493" y="0"/>
                  </a:moveTo>
                  <a:cubicBezTo>
                    <a:pt x="3379" y="0"/>
                    <a:pt x="3264" y="6"/>
                    <a:pt x="3150" y="19"/>
                  </a:cubicBezTo>
                  <a:cubicBezTo>
                    <a:pt x="2882" y="37"/>
                    <a:pt x="2596" y="73"/>
                    <a:pt x="2345" y="144"/>
                  </a:cubicBezTo>
                  <a:cubicBezTo>
                    <a:pt x="1826" y="252"/>
                    <a:pt x="1343" y="466"/>
                    <a:pt x="913" y="788"/>
                  </a:cubicBezTo>
                  <a:cubicBezTo>
                    <a:pt x="466" y="1146"/>
                    <a:pt x="1" y="1737"/>
                    <a:pt x="198" y="2345"/>
                  </a:cubicBezTo>
                  <a:cubicBezTo>
                    <a:pt x="211" y="2394"/>
                    <a:pt x="252" y="2415"/>
                    <a:pt x="295" y="2415"/>
                  </a:cubicBezTo>
                  <a:cubicBezTo>
                    <a:pt x="362" y="2415"/>
                    <a:pt x="434" y="2361"/>
                    <a:pt x="412" y="2274"/>
                  </a:cubicBezTo>
                  <a:cubicBezTo>
                    <a:pt x="269" y="1808"/>
                    <a:pt x="645" y="1325"/>
                    <a:pt x="967" y="1039"/>
                  </a:cubicBezTo>
                  <a:cubicBezTo>
                    <a:pt x="1307" y="753"/>
                    <a:pt x="1719" y="538"/>
                    <a:pt x="2148" y="413"/>
                  </a:cubicBezTo>
                  <a:cubicBezTo>
                    <a:pt x="2566" y="300"/>
                    <a:pt x="2998" y="231"/>
                    <a:pt x="3432" y="231"/>
                  </a:cubicBezTo>
                  <a:cubicBezTo>
                    <a:pt x="3481" y="231"/>
                    <a:pt x="3530" y="232"/>
                    <a:pt x="3580" y="234"/>
                  </a:cubicBezTo>
                  <a:cubicBezTo>
                    <a:pt x="3617" y="234"/>
                    <a:pt x="3665" y="232"/>
                    <a:pt x="3718" y="232"/>
                  </a:cubicBezTo>
                  <a:cubicBezTo>
                    <a:pt x="3943" y="232"/>
                    <a:pt x="4260" y="256"/>
                    <a:pt x="4260" y="502"/>
                  </a:cubicBezTo>
                  <a:cubicBezTo>
                    <a:pt x="4260" y="735"/>
                    <a:pt x="4009" y="896"/>
                    <a:pt x="3830" y="1021"/>
                  </a:cubicBezTo>
                  <a:cubicBezTo>
                    <a:pt x="3311" y="1361"/>
                    <a:pt x="2757" y="1683"/>
                    <a:pt x="2202" y="1987"/>
                  </a:cubicBezTo>
                  <a:cubicBezTo>
                    <a:pt x="2093" y="2050"/>
                    <a:pt x="2174" y="2194"/>
                    <a:pt x="2280" y="2194"/>
                  </a:cubicBezTo>
                  <a:cubicBezTo>
                    <a:pt x="2295" y="2194"/>
                    <a:pt x="2311" y="2191"/>
                    <a:pt x="2327" y="2184"/>
                  </a:cubicBezTo>
                  <a:cubicBezTo>
                    <a:pt x="2918" y="1862"/>
                    <a:pt x="3490" y="1522"/>
                    <a:pt x="4045" y="1146"/>
                  </a:cubicBezTo>
                  <a:cubicBezTo>
                    <a:pt x="4260" y="1021"/>
                    <a:pt x="4421" y="806"/>
                    <a:pt x="4475" y="574"/>
                  </a:cubicBezTo>
                  <a:cubicBezTo>
                    <a:pt x="4510" y="323"/>
                    <a:pt x="4349" y="108"/>
                    <a:pt x="4117" y="55"/>
                  </a:cubicBezTo>
                  <a:cubicBezTo>
                    <a:pt x="3909" y="20"/>
                    <a:pt x="3701" y="0"/>
                    <a:pt x="34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2" name="Google Shape;1592;p61"/>
            <p:cNvSpPr/>
            <p:nvPr/>
          </p:nvSpPr>
          <p:spPr>
            <a:xfrm>
              <a:off x="1815036" y="1663765"/>
              <a:ext cx="344666" cy="155756"/>
            </a:xfrm>
            <a:custGeom>
              <a:avLst/>
              <a:gdLst/>
              <a:ahLst/>
              <a:cxnLst/>
              <a:rect l="l" t="t" r="r" b="b"/>
              <a:pathLst>
                <a:path w="4439" h="2006" extrusionOk="0">
                  <a:moveTo>
                    <a:pt x="4349" y="0"/>
                  </a:moveTo>
                  <a:lnTo>
                    <a:pt x="1" y="1343"/>
                  </a:lnTo>
                  <a:cubicBezTo>
                    <a:pt x="1" y="1343"/>
                    <a:pt x="297" y="2005"/>
                    <a:pt x="374" y="2005"/>
                  </a:cubicBezTo>
                  <a:cubicBezTo>
                    <a:pt x="375" y="2005"/>
                    <a:pt x="376" y="2005"/>
                    <a:pt x="377" y="2005"/>
                  </a:cubicBezTo>
                  <a:cubicBezTo>
                    <a:pt x="448" y="1987"/>
                    <a:pt x="4439" y="233"/>
                    <a:pt x="4439" y="233"/>
                  </a:cubicBezTo>
                  <a:lnTo>
                    <a:pt x="43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3" name="Google Shape;1593;p61"/>
            <p:cNvSpPr/>
            <p:nvPr/>
          </p:nvSpPr>
          <p:spPr>
            <a:xfrm>
              <a:off x="1580240" y="1535963"/>
              <a:ext cx="548950" cy="58389"/>
            </a:xfrm>
            <a:custGeom>
              <a:avLst/>
              <a:gdLst/>
              <a:ahLst/>
              <a:cxnLst/>
              <a:rect l="l" t="t" r="r" b="b"/>
              <a:pathLst>
                <a:path w="7070" h="752" extrusionOk="0">
                  <a:moveTo>
                    <a:pt x="1" y="0"/>
                  </a:moveTo>
                  <a:lnTo>
                    <a:pt x="305" y="752"/>
                  </a:lnTo>
                  <a:lnTo>
                    <a:pt x="7033" y="358"/>
                  </a:lnTo>
                  <a:lnTo>
                    <a:pt x="7069" y="1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4" name="Google Shape;1594;p61"/>
            <p:cNvSpPr/>
            <p:nvPr/>
          </p:nvSpPr>
          <p:spPr>
            <a:xfrm>
              <a:off x="1815036" y="3834543"/>
              <a:ext cx="380849" cy="744693"/>
            </a:xfrm>
            <a:custGeom>
              <a:avLst/>
              <a:gdLst/>
              <a:ahLst/>
              <a:cxnLst/>
              <a:rect l="l" t="t" r="r" b="b"/>
              <a:pathLst>
                <a:path w="4905" h="9591" extrusionOk="0">
                  <a:moveTo>
                    <a:pt x="67" y="1"/>
                  </a:moveTo>
                  <a:cubicBezTo>
                    <a:pt x="46" y="1"/>
                    <a:pt x="27" y="20"/>
                    <a:pt x="1" y="66"/>
                  </a:cubicBezTo>
                  <a:cubicBezTo>
                    <a:pt x="198" y="549"/>
                    <a:pt x="466" y="1408"/>
                    <a:pt x="323" y="1999"/>
                  </a:cubicBezTo>
                  <a:cubicBezTo>
                    <a:pt x="556" y="2124"/>
                    <a:pt x="770" y="2231"/>
                    <a:pt x="1003" y="2321"/>
                  </a:cubicBezTo>
                  <a:cubicBezTo>
                    <a:pt x="931" y="2500"/>
                    <a:pt x="770" y="2643"/>
                    <a:pt x="573" y="2697"/>
                  </a:cubicBezTo>
                  <a:cubicBezTo>
                    <a:pt x="448" y="3216"/>
                    <a:pt x="1236" y="3502"/>
                    <a:pt x="1325" y="4021"/>
                  </a:cubicBezTo>
                  <a:cubicBezTo>
                    <a:pt x="1432" y="4629"/>
                    <a:pt x="520" y="5041"/>
                    <a:pt x="609" y="5649"/>
                  </a:cubicBezTo>
                  <a:cubicBezTo>
                    <a:pt x="645" y="5828"/>
                    <a:pt x="717" y="5989"/>
                    <a:pt x="806" y="6133"/>
                  </a:cubicBezTo>
                  <a:cubicBezTo>
                    <a:pt x="1289" y="7206"/>
                    <a:pt x="287" y="8692"/>
                    <a:pt x="1092" y="9568"/>
                  </a:cubicBezTo>
                  <a:cubicBezTo>
                    <a:pt x="1166" y="9583"/>
                    <a:pt x="1240" y="9590"/>
                    <a:pt x="1314" y="9590"/>
                  </a:cubicBezTo>
                  <a:cubicBezTo>
                    <a:pt x="1778" y="9590"/>
                    <a:pt x="2233" y="9315"/>
                    <a:pt x="2542" y="8960"/>
                  </a:cubicBezTo>
                  <a:cubicBezTo>
                    <a:pt x="2882" y="8513"/>
                    <a:pt x="3133" y="8030"/>
                    <a:pt x="3294" y="7511"/>
                  </a:cubicBezTo>
                  <a:lnTo>
                    <a:pt x="4224" y="4969"/>
                  </a:lnTo>
                  <a:lnTo>
                    <a:pt x="2112" y="8191"/>
                  </a:lnTo>
                  <a:cubicBezTo>
                    <a:pt x="2041" y="8298"/>
                    <a:pt x="1951" y="8423"/>
                    <a:pt x="1826" y="8423"/>
                  </a:cubicBezTo>
                  <a:cubicBezTo>
                    <a:pt x="1611" y="8423"/>
                    <a:pt x="1540" y="8137"/>
                    <a:pt x="1540" y="7922"/>
                  </a:cubicBezTo>
                  <a:cubicBezTo>
                    <a:pt x="1558" y="6508"/>
                    <a:pt x="1808" y="5095"/>
                    <a:pt x="2291" y="3770"/>
                  </a:cubicBezTo>
                  <a:cubicBezTo>
                    <a:pt x="2345" y="3663"/>
                    <a:pt x="2363" y="3538"/>
                    <a:pt x="2363" y="3413"/>
                  </a:cubicBezTo>
                  <a:cubicBezTo>
                    <a:pt x="2274" y="3055"/>
                    <a:pt x="1629" y="3019"/>
                    <a:pt x="1611" y="2643"/>
                  </a:cubicBezTo>
                  <a:cubicBezTo>
                    <a:pt x="1611" y="2410"/>
                    <a:pt x="1880" y="2267"/>
                    <a:pt x="2095" y="2196"/>
                  </a:cubicBezTo>
                  <a:cubicBezTo>
                    <a:pt x="3007" y="1874"/>
                    <a:pt x="3938" y="1623"/>
                    <a:pt x="4904" y="1480"/>
                  </a:cubicBezTo>
                  <a:cubicBezTo>
                    <a:pt x="3490" y="1355"/>
                    <a:pt x="2112" y="1050"/>
                    <a:pt x="788" y="567"/>
                  </a:cubicBezTo>
                  <a:lnTo>
                    <a:pt x="752" y="514"/>
                  </a:lnTo>
                  <a:cubicBezTo>
                    <a:pt x="699" y="496"/>
                    <a:pt x="645" y="478"/>
                    <a:pt x="591" y="442"/>
                  </a:cubicBezTo>
                  <a:cubicBezTo>
                    <a:pt x="466" y="353"/>
                    <a:pt x="341" y="245"/>
                    <a:pt x="233" y="138"/>
                  </a:cubicBezTo>
                  <a:cubicBezTo>
                    <a:pt x="143" y="58"/>
                    <a:pt x="102" y="1"/>
                    <a:pt x="6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5" name="Google Shape;1595;p61"/>
            <p:cNvSpPr/>
            <p:nvPr/>
          </p:nvSpPr>
          <p:spPr>
            <a:xfrm>
              <a:off x="1888720" y="2644723"/>
              <a:ext cx="179282" cy="2018071"/>
            </a:xfrm>
            <a:custGeom>
              <a:avLst/>
              <a:gdLst/>
              <a:ahLst/>
              <a:cxnLst/>
              <a:rect l="l" t="t" r="r" b="b"/>
              <a:pathLst>
                <a:path w="2309" h="25991" extrusionOk="0">
                  <a:moveTo>
                    <a:pt x="1092" y="0"/>
                  </a:moveTo>
                  <a:cubicBezTo>
                    <a:pt x="1038" y="0"/>
                    <a:pt x="985" y="36"/>
                    <a:pt x="985" y="108"/>
                  </a:cubicBezTo>
                  <a:lnTo>
                    <a:pt x="1718" y="10612"/>
                  </a:lnTo>
                  <a:cubicBezTo>
                    <a:pt x="1951" y="14012"/>
                    <a:pt x="2309" y="17448"/>
                    <a:pt x="1611" y="20812"/>
                  </a:cubicBezTo>
                  <a:cubicBezTo>
                    <a:pt x="1432" y="21707"/>
                    <a:pt x="1163" y="22602"/>
                    <a:pt x="788" y="23425"/>
                  </a:cubicBezTo>
                  <a:cubicBezTo>
                    <a:pt x="448" y="24212"/>
                    <a:pt x="0" y="25036"/>
                    <a:pt x="179" y="25913"/>
                  </a:cubicBezTo>
                  <a:cubicBezTo>
                    <a:pt x="193" y="25967"/>
                    <a:pt x="233" y="25991"/>
                    <a:pt x="276" y="25991"/>
                  </a:cubicBezTo>
                  <a:cubicBezTo>
                    <a:pt x="345" y="25991"/>
                    <a:pt x="423" y="25929"/>
                    <a:pt x="412" y="25841"/>
                  </a:cubicBezTo>
                  <a:cubicBezTo>
                    <a:pt x="233" y="25036"/>
                    <a:pt x="662" y="24266"/>
                    <a:pt x="985" y="23550"/>
                  </a:cubicBezTo>
                  <a:cubicBezTo>
                    <a:pt x="1307" y="22817"/>
                    <a:pt x="1557" y="22065"/>
                    <a:pt x="1736" y="21278"/>
                  </a:cubicBezTo>
                  <a:cubicBezTo>
                    <a:pt x="2076" y="19667"/>
                    <a:pt x="2255" y="18021"/>
                    <a:pt x="2237" y="16374"/>
                  </a:cubicBezTo>
                  <a:cubicBezTo>
                    <a:pt x="2237" y="14639"/>
                    <a:pt x="2094" y="12903"/>
                    <a:pt x="1969" y="11167"/>
                  </a:cubicBezTo>
                  <a:lnTo>
                    <a:pt x="1611" y="5977"/>
                  </a:lnTo>
                  <a:lnTo>
                    <a:pt x="1199" y="108"/>
                  </a:lnTo>
                  <a:cubicBezTo>
                    <a:pt x="1199" y="36"/>
                    <a:pt x="1146" y="0"/>
                    <a:pt x="109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6" name="Google Shape;1596;p61"/>
            <p:cNvSpPr/>
            <p:nvPr/>
          </p:nvSpPr>
          <p:spPr>
            <a:xfrm>
              <a:off x="1712235" y="1242778"/>
              <a:ext cx="83468" cy="62737"/>
            </a:xfrm>
            <a:custGeom>
              <a:avLst/>
              <a:gdLst/>
              <a:ahLst/>
              <a:cxnLst/>
              <a:rect l="l" t="t" r="r" b="b"/>
              <a:pathLst>
                <a:path w="1075" h="808" extrusionOk="0">
                  <a:moveTo>
                    <a:pt x="967" y="0"/>
                  </a:moveTo>
                  <a:cubicBezTo>
                    <a:pt x="752" y="90"/>
                    <a:pt x="555" y="197"/>
                    <a:pt x="376" y="322"/>
                  </a:cubicBezTo>
                  <a:cubicBezTo>
                    <a:pt x="287" y="394"/>
                    <a:pt x="197" y="448"/>
                    <a:pt x="126" y="537"/>
                  </a:cubicBezTo>
                  <a:cubicBezTo>
                    <a:pt x="72" y="555"/>
                    <a:pt x="54" y="609"/>
                    <a:pt x="19" y="644"/>
                  </a:cubicBezTo>
                  <a:cubicBezTo>
                    <a:pt x="1" y="698"/>
                    <a:pt x="19" y="770"/>
                    <a:pt x="72" y="788"/>
                  </a:cubicBezTo>
                  <a:cubicBezTo>
                    <a:pt x="89" y="801"/>
                    <a:pt x="106" y="807"/>
                    <a:pt x="122" y="807"/>
                  </a:cubicBezTo>
                  <a:cubicBezTo>
                    <a:pt x="173" y="807"/>
                    <a:pt x="210" y="748"/>
                    <a:pt x="195" y="694"/>
                  </a:cubicBezTo>
                  <a:lnTo>
                    <a:pt x="195" y="694"/>
                  </a:lnTo>
                  <a:cubicBezTo>
                    <a:pt x="208" y="688"/>
                    <a:pt x="221" y="675"/>
                    <a:pt x="233" y="662"/>
                  </a:cubicBezTo>
                  <a:lnTo>
                    <a:pt x="323" y="573"/>
                  </a:lnTo>
                  <a:cubicBezTo>
                    <a:pt x="394" y="519"/>
                    <a:pt x="466" y="466"/>
                    <a:pt x="555" y="412"/>
                  </a:cubicBezTo>
                  <a:cubicBezTo>
                    <a:pt x="699" y="322"/>
                    <a:pt x="842" y="233"/>
                    <a:pt x="1021" y="179"/>
                  </a:cubicBezTo>
                  <a:cubicBezTo>
                    <a:pt x="1056" y="161"/>
                    <a:pt x="1074" y="108"/>
                    <a:pt x="1074" y="72"/>
                  </a:cubicBezTo>
                  <a:cubicBezTo>
                    <a:pt x="1056" y="18"/>
                    <a:pt x="1003" y="0"/>
                    <a:pt x="96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7" name="Google Shape;1597;p61"/>
            <p:cNvSpPr/>
            <p:nvPr/>
          </p:nvSpPr>
          <p:spPr>
            <a:xfrm>
              <a:off x="1828003" y="1214438"/>
              <a:ext cx="63591" cy="28496"/>
            </a:xfrm>
            <a:custGeom>
              <a:avLst/>
              <a:gdLst/>
              <a:ahLst/>
              <a:cxnLst/>
              <a:rect l="l" t="t" r="r" b="b"/>
              <a:pathLst>
                <a:path w="819" h="367" extrusionOk="0">
                  <a:moveTo>
                    <a:pt x="740" y="1"/>
                  </a:moveTo>
                  <a:cubicBezTo>
                    <a:pt x="730" y="1"/>
                    <a:pt x="720" y="3"/>
                    <a:pt x="711" y="7"/>
                  </a:cubicBezTo>
                  <a:cubicBezTo>
                    <a:pt x="496" y="61"/>
                    <a:pt x="299" y="115"/>
                    <a:pt x="102" y="204"/>
                  </a:cubicBezTo>
                  <a:cubicBezTo>
                    <a:pt x="1" y="221"/>
                    <a:pt x="27" y="367"/>
                    <a:pt x="122" y="367"/>
                  </a:cubicBezTo>
                  <a:cubicBezTo>
                    <a:pt x="127" y="367"/>
                    <a:pt x="132" y="366"/>
                    <a:pt x="138" y="365"/>
                  </a:cubicBezTo>
                  <a:cubicBezTo>
                    <a:pt x="335" y="276"/>
                    <a:pt x="550" y="222"/>
                    <a:pt x="747" y="168"/>
                  </a:cubicBezTo>
                  <a:cubicBezTo>
                    <a:pt x="800" y="151"/>
                    <a:pt x="818" y="97"/>
                    <a:pt x="818" y="61"/>
                  </a:cubicBezTo>
                  <a:cubicBezTo>
                    <a:pt x="805" y="21"/>
                    <a:pt x="771" y="1"/>
                    <a:pt x="74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8" name="Google Shape;1598;p61"/>
            <p:cNvSpPr/>
            <p:nvPr/>
          </p:nvSpPr>
          <p:spPr>
            <a:xfrm>
              <a:off x="1723261" y="1264984"/>
              <a:ext cx="178040" cy="68328"/>
            </a:xfrm>
            <a:custGeom>
              <a:avLst/>
              <a:gdLst/>
              <a:ahLst/>
              <a:cxnLst/>
              <a:rect l="l" t="t" r="r" b="b"/>
              <a:pathLst>
                <a:path w="2293" h="880" extrusionOk="0">
                  <a:moveTo>
                    <a:pt x="2185" y="1"/>
                  </a:moveTo>
                  <a:cubicBezTo>
                    <a:pt x="1433" y="54"/>
                    <a:pt x="700" y="305"/>
                    <a:pt x="73" y="716"/>
                  </a:cubicBezTo>
                  <a:cubicBezTo>
                    <a:pt x="1" y="774"/>
                    <a:pt x="46" y="879"/>
                    <a:pt x="113" y="879"/>
                  </a:cubicBezTo>
                  <a:cubicBezTo>
                    <a:pt x="129" y="879"/>
                    <a:pt x="146" y="873"/>
                    <a:pt x="163" y="860"/>
                  </a:cubicBezTo>
                  <a:cubicBezTo>
                    <a:pt x="771" y="466"/>
                    <a:pt x="1469" y="233"/>
                    <a:pt x="2185" y="180"/>
                  </a:cubicBezTo>
                  <a:cubicBezTo>
                    <a:pt x="2292" y="180"/>
                    <a:pt x="2292" y="1"/>
                    <a:pt x="2185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599" name="Google Shape;1599;p61"/>
            <p:cNvSpPr/>
            <p:nvPr/>
          </p:nvSpPr>
          <p:spPr>
            <a:xfrm>
              <a:off x="1797411" y="1308931"/>
              <a:ext cx="172682" cy="47985"/>
            </a:xfrm>
            <a:custGeom>
              <a:avLst/>
              <a:gdLst/>
              <a:ahLst/>
              <a:cxnLst/>
              <a:rect l="l" t="t" r="r" b="b"/>
              <a:pathLst>
                <a:path w="2224" h="618" extrusionOk="0">
                  <a:moveTo>
                    <a:pt x="2102" y="1"/>
                  </a:moveTo>
                  <a:cubicBezTo>
                    <a:pt x="2092" y="1"/>
                    <a:pt x="2082" y="3"/>
                    <a:pt x="2071" y="7"/>
                  </a:cubicBezTo>
                  <a:cubicBezTo>
                    <a:pt x="1785" y="186"/>
                    <a:pt x="1463" y="294"/>
                    <a:pt x="1141" y="365"/>
                  </a:cubicBezTo>
                  <a:cubicBezTo>
                    <a:pt x="800" y="437"/>
                    <a:pt x="460" y="419"/>
                    <a:pt x="103" y="455"/>
                  </a:cubicBezTo>
                  <a:cubicBezTo>
                    <a:pt x="1" y="472"/>
                    <a:pt x="44" y="617"/>
                    <a:pt x="140" y="617"/>
                  </a:cubicBezTo>
                  <a:cubicBezTo>
                    <a:pt x="145" y="617"/>
                    <a:pt x="151" y="617"/>
                    <a:pt x="156" y="616"/>
                  </a:cubicBezTo>
                  <a:cubicBezTo>
                    <a:pt x="353" y="598"/>
                    <a:pt x="532" y="598"/>
                    <a:pt x="729" y="598"/>
                  </a:cubicBezTo>
                  <a:cubicBezTo>
                    <a:pt x="890" y="580"/>
                    <a:pt x="1051" y="562"/>
                    <a:pt x="1212" y="526"/>
                  </a:cubicBezTo>
                  <a:cubicBezTo>
                    <a:pt x="1552" y="455"/>
                    <a:pt x="1874" y="329"/>
                    <a:pt x="2161" y="168"/>
                  </a:cubicBezTo>
                  <a:cubicBezTo>
                    <a:pt x="2223" y="105"/>
                    <a:pt x="2176" y="1"/>
                    <a:pt x="210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0" name="Google Shape;1600;p61"/>
            <p:cNvSpPr/>
            <p:nvPr/>
          </p:nvSpPr>
          <p:spPr>
            <a:xfrm>
              <a:off x="1944779" y="1238042"/>
              <a:ext cx="74617" cy="35484"/>
            </a:xfrm>
            <a:custGeom>
              <a:avLst/>
              <a:gdLst/>
              <a:ahLst/>
              <a:cxnLst/>
              <a:rect l="l" t="t" r="r" b="b"/>
              <a:pathLst>
                <a:path w="961" h="457" extrusionOk="0">
                  <a:moveTo>
                    <a:pt x="872" y="1"/>
                  </a:moveTo>
                  <a:cubicBezTo>
                    <a:pt x="861" y="1"/>
                    <a:pt x="849" y="3"/>
                    <a:pt x="835" y="8"/>
                  </a:cubicBezTo>
                  <a:lnTo>
                    <a:pt x="101" y="294"/>
                  </a:lnTo>
                  <a:cubicBezTo>
                    <a:pt x="0" y="328"/>
                    <a:pt x="42" y="456"/>
                    <a:pt x="122" y="456"/>
                  </a:cubicBezTo>
                  <a:cubicBezTo>
                    <a:pt x="127" y="456"/>
                    <a:pt x="132" y="456"/>
                    <a:pt x="137" y="455"/>
                  </a:cubicBezTo>
                  <a:lnTo>
                    <a:pt x="889" y="169"/>
                  </a:lnTo>
                  <a:cubicBezTo>
                    <a:pt x="925" y="151"/>
                    <a:pt x="960" y="97"/>
                    <a:pt x="943" y="61"/>
                  </a:cubicBezTo>
                  <a:cubicBezTo>
                    <a:pt x="929" y="21"/>
                    <a:pt x="906" y="1"/>
                    <a:pt x="8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1" name="Google Shape;1601;p61"/>
            <p:cNvSpPr/>
            <p:nvPr/>
          </p:nvSpPr>
          <p:spPr>
            <a:xfrm>
              <a:off x="2023355" y="1232374"/>
              <a:ext cx="58544" cy="47519"/>
            </a:xfrm>
            <a:custGeom>
              <a:avLst/>
              <a:gdLst/>
              <a:ahLst/>
              <a:cxnLst/>
              <a:rect l="l" t="t" r="r" b="b"/>
              <a:pathLst>
                <a:path w="754" h="612" extrusionOk="0">
                  <a:moveTo>
                    <a:pt x="658" y="0"/>
                  </a:moveTo>
                  <a:cubicBezTo>
                    <a:pt x="637" y="0"/>
                    <a:pt x="620" y="9"/>
                    <a:pt x="611" y="27"/>
                  </a:cubicBezTo>
                  <a:cubicBezTo>
                    <a:pt x="450" y="188"/>
                    <a:pt x="288" y="331"/>
                    <a:pt x="92" y="456"/>
                  </a:cubicBezTo>
                  <a:cubicBezTo>
                    <a:pt x="1" y="502"/>
                    <a:pt x="51" y="611"/>
                    <a:pt x="134" y="611"/>
                  </a:cubicBezTo>
                  <a:cubicBezTo>
                    <a:pt x="149" y="611"/>
                    <a:pt x="165" y="608"/>
                    <a:pt x="181" y="600"/>
                  </a:cubicBezTo>
                  <a:cubicBezTo>
                    <a:pt x="378" y="474"/>
                    <a:pt x="557" y="331"/>
                    <a:pt x="718" y="152"/>
                  </a:cubicBezTo>
                  <a:cubicBezTo>
                    <a:pt x="754" y="116"/>
                    <a:pt x="754" y="63"/>
                    <a:pt x="718" y="27"/>
                  </a:cubicBezTo>
                  <a:cubicBezTo>
                    <a:pt x="700" y="9"/>
                    <a:pt x="678" y="0"/>
                    <a:pt x="65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2" name="Google Shape;1602;p61"/>
            <p:cNvSpPr/>
            <p:nvPr/>
          </p:nvSpPr>
          <p:spPr>
            <a:xfrm>
              <a:off x="1608037" y="1388516"/>
              <a:ext cx="51556" cy="107927"/>
            </a:xfrm>
            <a:custGeom>
              <a:avLst/>
              <a:gdLst/>
              <a:ahLst/>
              <a:cxnLst/>
              <a:rect l="l" t="t" r="r" b="b"/>
              <a:pathLst>
                <a:path w="664" h="1390" extrusionOk="0">
                  <a:moveTo>
                    <a:pt x="552" y="1"/>
                  </a:moveTo>
                  <a:cubicBezTo>
                    <a:pt x="536" y="1"/>
                    <a:pt x="519" y="6"/>
                    <a:pt x="502" y="20"/>
                  </a:cubicBezTo>
                  <a:cubicBezTo>
                    <a:pt x="90" y="306"/>
                    <a:pt x="0" y="843"/>
                    <a:pt x="0" y="1309"/>
                  </a:cubicBezTo>
                  <a:cubicBezTo>
                    <a:pt x="0" y="1362"/>
                    <a:pt x="36" y="1389"/>
                    <a:pt x="74" y="1389"/>
                  </a:cubicBezTo>
                  <a:cubicBezTo>
                    <a:pt x="112" y="1389"/>
                    <a:pt x="153" y="1362"/>
                    <a:pt x="162" y="1309"/>
                  </a:cubicBezTo>
                  <a:cubicBezTo>
                    <a:pt x="162" y="897"/>
                    <a:pt x="215" y="414"/>
                    <a:pt x="591" y="163"/>
                  </a:cubicBezTo>
                  <a:cubicBezTo>
                    <a:pt x="663" y="105"/>
                    <a:pt x="619" y="1"/>
                    <a:pt x="55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3" name="Google Shape;1603;p61"/>
            <p:cNvSpPr/>
            <p:nvPr/>
          </p:nvSpPr>
          <p:spPr>
            <a:xfrm>
              <a:off x="1660835" y="1409014"/>
              <a:ext cx="29583" cy="94028"/>
            </a:xfrm>
            <a:custGeom>
              <a:avLst/>
              <a:gdLst/>
              <a:ahLst/>
              <a:cxnLst/>
              <a:rect l="l" t="t" r="r" b="b"/>
              <a:pathLst>
                <a:path w="381" h="1211" extrusionOk="0">
                  <a:moveTo>
                    <a:pt x="278" y="1"/>
                  </a:moveTo>
                  <a:cubicBezTo>
                    <a:pt x="245" y="1"/>
                    <a:pt x="211" y="18"/>
                    <a:pt x="197" y="60"/>
                  </a:cubicBezTo>
                  <a:cubicBezTo>
                    <a:pt x="72" y="400"/>
                    <a:pt x="0" y="758"/>
                    <a:pt x="0" y="1116"/>
                  </a:cubicBezTo>
                  <a:cubicBezTo>
                    <a:pt x="0" y="1179"/>
                    <a:pt x="41" y="1210"/>
                    <a:pt x="81" y="1210"/>
                  </a:cubicBezTo>
                  <a:cubicBezTo>
                    <a:pt x="121" y="1210"/>
                    <a:pt x="162" y="1179"/>
                    <a:pt x="162" y="1116"/>
                  </a:cubicBezTo>
                  <a:cubicBezTo>
                    <a:pt x="179" y="776"/>
                    <a:pt x="251" y="436"/>
                    <a:pt x="358" y="96"/>
                  </a:cubicBezTo>
                  <a:cubicBezTo>
                    <a:pt x="380" y="42"/>
                    <a:pt x="329" y="1"/>
                    <a:pt x="27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4" name="Google Shape;1604;p61"/>
            <p:cNvSpPr/>
            <p:nvPr/>
          </p:nvSpPr>
          <p:spPr>
            <a:xfrm>
              <a:off x="1733665" y="1406219"/>
              <a:ext cx="28651" cy="106607"/>
            </a:xfrm>
            <a:custGeom>
              <a:avLst/>
              <a:gdLst/>
              <a:ahLst/>
              <a:cxnLst/>
              <a:rect l="l" t="t" r="r" b="b"/>
              <a:pathLst>
                <a:path w="369" h="1373" extrusionOk="0">
                  <a:moveTo>
                    <a:pt x="96" y="1"/>
                  </a:moveTo>
                  <a:cubicBezTo>
                    <a:pt x="48" y="1"/>
                    <a:pt x="0" y="42"/>
                    <a:pt x="11" y="96"/>
                  </a:cubicBezTo>
                  <a:cubicBezTo>
                    <a:pt x="154" y="472"/>
                    <a:pt x="208" y="866"/>
                    <a:pt x="172" y="1277"/>
                  </a:cubicBezTo>
                  <a:cubicBezTo>
                    <a:pt x="161" y="1332"/>
                    <a:pt x="210" y="1373"/>
                    <a:pt x="257" y="1373"/>
                  </a:cubicBezTo>
                  <a:cubicBezTo>
                    <a:pt x="288" y="1373"/>
                    <a:pt x="319" y="1355"/>
                    <a:pt x="333" y="1313"/>
                  </a:cubicBezTo>
                  <a:cubicBezTo>
                    <a:pt x="369" y="884"/>
                    <a:pt x="315" y="454"/>
                    <a:pt x="172" y="61"/>
                  </a:cubicBezTo>
                  <a:cubicBezTo>
                    <a:pt x="158" y="18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5" name="Google Shape;1605;p61"/>
            <p:cNvSpPr/>
            <p:nvPr/>
          </p:nvSpPr>
          <p:spPr>
            <a:xfrm>
              <a:off x="1774506" y="1432230"/>
              <a:ext cx="23992" cy="66231"/>
            </a:xfrm>
            <a:custGeom>
              <a:avLst/>
              <a:gdLst/>
              <a:ahLst/>
              <a:cxnLst/>
              <a:rect l="l" t="t" r="r" b="b"/>
              <a:pathLst>
                <a:path w="309" h="853" extrusionOk="0">
                  <a:moveTo>
                    <a:pt x="96" y="1"/>
                  </a:moveTo>
                  <a:cubicBezTo>
                    <a:pt x="47" y="1"/>
                    <a:pt x="1" y="39"/>
                    <a:pt x="22" y="101"/>
                  </a:cubicBezTo>
                  <a:cubicBezTo>
                    <a:pt x="75" y="316"/>
                    <a:pt x="111" y="549"/>
                    <a:pt x="129" y="781"/>
                  </a:cubicBezTo>
                  <a:cubicBezTo>
                    <a:pt x="129" y="817"/>
                    <a:pt x="165" y="853"/>
                    <a:pt x="219" y="853"/>
                  </a:cubicBezTo>
                  <a:cubicBezTo>
                    <a:pt x="272" y="853"/>
                    <a:pt x="308" y="817"/>
                    <a:pt x="308" y="781"/>
                  </a:cubicBezTo>
                  <a:cubicBezTo>
                    <a:pt x="272" y="531"/>
                    <a:pt x="237" y="298"/>
                    <a:pt x="183" y="66"/>
                  </a:cubicBezTo>
                  <a:cubicBezTo>
                    <a:pt x="168" y="21"/>
                    <a:pt x="131" y="1"/>
                    <a:pt x="9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6" name="Google Shape;1606;p61"/>
            <p:cNvSpPr/>
            <p:nvPr/>
          </p:nvSpPr>
          <p:spPr>
            <a:xfrm>
              <a:off x="1808902" y="1418332"/>
              <a:ext cx="22905" cy="38512"/>
            </a:xfrm>
            <a:custGeom>
              <a:avLst/>
              <a:gdLst/>
              <a:ahLst/>
              <a:cxnLst/>
              <a:rect l="l" t="t" r="r" b="b"/>
              <a:pathLst>
                <a:path w="295" h="496" extrusionOk="0">
                  <a:moveTo>
                    <a:pt x="118" y="1"/>
                  </a:moveTo>
                  <a:cubicBezTo>
                    <a:pt x="57" y="1"/>
                    <a:pt x="1" y="55"/>
                    <a:pt x="26" y="119"/>
                  </a:cubicBezTo>
                  <a:lnTo>
                    <a:pt x="44" y="137"/>
                  </a:lnTo>
                  <a:cubicBezTo>
                    <a:pt x="62" y="137"/>
                    <a:pt x="62" y="155"/>
                    <a:pt x="62" y="173"/>
                  </a:cubicBezTo>
                  <a:lnTo>
                    <a:pt x="62" y="191"/>
                  </a:lnTo>
                  <a:cubicBezTo>
                    <a:pt x="80" y="209"/>
                    <a:pt x="80" y="245"/>
                    <a:pt x="98" y="280"/>
                  </a:cubicBezTo>
                  <a:cubicBezTo>
                    <a:pt x="116" y="334"/>
                    <a:pt x="116" y="388"/>
                    <a:pt x="134" y="441"/>
                  </a:cubicBezTo>
                  <a:cubicBezTo>
                    <a:pt x="134" y="459"/>
                    <a:pt x="151" y="477"/>
                    <a:pt x="169" y="495"/>
                  </a:cubicBezTo>
                  <a:lnTo>
                    <a:pt x="241" y="495"/>
                  </a:lnTo>
                  <a:cubicBezTo>
                    <a:pt x="277" y="477"/>
                    <a:pt x="295" y="424"/>
                    <a:pt x="295" y="388"/>
                  </a:cubicBezTo>
                  <a:cubicBezTo>
                    <a:pt x="277" y="262"/>
                    <a:pt x="241" y="137"/>
                    <a:pt x="187" y="30"/>
                  </a:cubicBezTo>
                  <a:cubicBezTo>
                    <a:pt x="167" y="9"/>
                    <a:pt x="142" y="1"/>
                    <a:pt x="11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7" name="Google Shape;1607;p61"/>
            <p:cNvSpPr/>
            <p:nvPr/>
          </p:nvSpPr>
          <p:spPr>
            <a:xfrm>
              <a:off x="1643986" y="1594972"/>
              <a:ext cx="103113" cy="112042"/>
            </a:xfrm>
            <a:custGeom>
              <a:avLst/>
              <a:gdLst/>
              <a:ahLst/>
              <a:cxnLst/>
              <a:rect l="l" t="t" r="r" b="b"/>
              <a:pathLst>
                <a:path w="1328" h="1443" extrusionOk="0">
                  <a:moveTo>
                    <a:pt x="117" y="0"/>
                  </a:moveTo>
                  <a:cubicBezTo>
                    <a:pt x="60" y="0"/>
                    <a:pt x="1" y="72"/>
                    <a:pt x="39" y="135"/>
                  </a:cubicBezTo>
                  <a:cubicBezTo>
                    <a:pt x="307" y="654"/>
                    <a:pt x="701" y="1101"/>
                    <a:pt x="1184" y="1423"/>
                  </a:cubicBezTo>
                  <a:cubicBezTo>
                    <a:pt x="1197" y="1437"/>
                    <a:pt x="1212" y="1443"/>
                    <a:pt x="1225" y="1443"/>
                  </a:cubicBezTo>
                  <a:cubicBezTo>
                    <a:pt x="1283" y="1443"/>
                    <a:pt x="1328" y="1338"/>
                    <a:pt x="1255" y="1280"/>
                  </a:cubicBezTo>
                  <a:cubicBezTo>
                    <a:pt x="808" y="958"/>
                    <a:pt x="432" y="546"/>
                    <a:pt x="182" y="45"/>
                  </a:cubicBezTo>
                  <a:cubicBezTo>
                    <a:pt x="166" y="13"/>
                    <a:pt x="142" y="0"/>
                    <a:pt x="11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608" name="Google Shape;1608;p61"/>
            <p:cNvSpPr/>
            <p:nvPr/>
          </p:nvSpPr>
          <p:spPr>
            <a:xfrm>
              <a:off x="1719223" y="1620595"/>
              <a:ext cx="50081" cy="49382"/>
            </a:xfrm>
            <a:custGeom>
              <a:avLst/>
              <a:gdLst/>
              <a:ahLst/>
              <a:cxnLst/>
              <a:rect l="l" t="t" r="r" b="b"/>
              <a:pathLst>
                <a:path w="645" h="636" extrusionOk="0">
                  <a:moveTo>
                    <a:pt x="108" y="0"/>
                  </a:moveTo>
                  <a:cubicBezTo>
                    <a:pt x="92" y="0"/>
                    <a:pt x="74" y="6"/>
                    <a:pt x="54" y="20"/>
                  </a:cubicBezTo>
                  <a:cubicBezTo>
                    <a:pt x="18" y="38"/>
                    <a:pt x="0" y="91"/>
                    <a:pt x="36" y="127"/>
                  </a:cubicBezTo>
                  <a:lnTo>
                    <a:pt x="0" y="109"/>
                  </a:lnTo>
                  <a:lnTo>
                    <a:pt x="0" y="109"/>
                  </a:lnTo>
                  <a:cubicBezTo>
                    <a:pt x="107" y="342"/>
                    <a:pt x="286" y="521"/>
                    <a:pt x="501" y="628"/>
                  </a:cubicBezTo>
                  <a:cubicBezTo>
                    <a:pt x="511" y="633"/>
                    <a:pt x="522" y="635"/>
                    <a:pt x="533" y="635"/>
                  </a:cubicBezTo>
                  <a:cubicBezTo>
                    <a:pt x="563" y="635"/>
                    <a:pt x="595" y="618"/>
                    <a:pt x="609" y="592"/>
                  </a:cubicBezTo>
                  <a:cubicBezTo>
                    <a:pt x="644" y="556"/>
                    <a:pt x="626" y="503"/>
                    <a:pt x="591" y="485"/>
                  </a:cubicBezTo>
                  <a:cubicBezTo>
                    <a:pt x="537" y="449"/>
                    <a:pt x="483" y="431"/>
                    <a:pt x="447" y="395"/>
                  </a:cubicBezTo>
                  <a:lnTo>
                    <a:pt x="430" y="378"/>
                  </a:lnTo>
                  <a:lnTo>
                    <a:pt x="394" y="360"/>
                  </a:lnTo>
                  <a:lnTo>
                    <a:pt x="340" y="288"/>
                  </a:lnTo>
                  <a:cubicBezTo>
                    <a:pt x="304" y="270"/>
                    <a:pt x="286" y="252"/>
                    <a:pt x="269" y="234"/>
                  </a:cubicBezTo>
                  <a:lnTo>
                    <a:pt x="269" y="216"/>
                  </a:lnTo>
                  <a:lnTo>
                    <a:pt x="269" y="199"/>
                  </a:lnTo>
                  <a:cubicBezTo>
                    <a:pt x="233" y="145"/>
                    <a:pt x="197" y="91"/>
                    <a:pt x="179" y="38"/>
                  </a:cubicBezTo>
                  <a:cubicBezTo>
                    <a:pt x="157" y="15"/>
                    <a:pt x="135" y="0"/>
                    <a:pt x="10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1" b="70541"/>
          <a:stretch>
            <a:fillRect/>
          </a:stretch>
        </p:blipFill>
        <p:spPr>
          <a:xfrm>
            <a:off x="0" y="-1"/>
            <a:ext cx="3360420" cy="2584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1" b="71319"/>
          <a:stretch>
            <a:fillRect/>
          </a:stretch>
        </p:blipFill>
        <p:spPr>
          <a:xfrm>
            <a:off x="7986546" y="0"/>
            <a:ext cx="4205455" cy="2846070"/>
          </a:xfrm>
          <a:prstGeom prst="rect">
            <a:avLst/>
          </a:prstGeom>
        </p:spPr>
      </p:pic>
      <p:sp>
        <p:nvSpPr>
          <p:cNvPr id="2" name="圆角矩形 2"/>
          <p:cNvSpPr/>
          <p:nvPr/>
        </p:nvSpPr>
        <p:spPr>
          <a:xfrm>
            <a:off x="609599" y="352425"/>
            <a:ext cx="11449051" cy="6238875"/>
          </a:xfrm>
          <a:prstGeom prst="roundRect">
            <a:avLst>
              <a:gd name="adj" fmla="val 67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  <a:sym typeface="字魂59号-创粗黑" panose="00000500000000000000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261539"/>
            <a:ext cx="9988216" cy="1200329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fontAlgn="base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bị: Hộp bìa cứng thành trong màu đen có đục hai lỗ nhỏ, đèn pin, viên bi trắng.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4" descr="Cartoon Sun PNG, Clipart, Cartoon Clipart, Glasses, Smile, Sun Clipart,  Wear Free PNG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9976" y="-587376"/>
            <a:ext cx="1635417" cy="26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2951" y="1866900"/>
            <a:ext cx="72104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 hành:</a:t>
            </a:r>
            <a:endParaRPr lang="vi-VN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Bố trí thí nghiệm như hình 3. Viên bi trắng đặt ở đáy hộp.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- Đặt mắt sát lỗ nhỏ. Em hãy dự đoán có nhìn thấy viên bi trắng không trong hai trường hợp: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chưa bật đèn và đã bật đèn.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- Thực hiện thí nghiệm kiểm tra dự đoán.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5775" y="2116286"/>
            <a:ext cx="3538537" cy="2893864"/>
          </a:xfrm>
          <a:prstGeom prst="rect">
            <a:avLst/>
          </a:prstGeom>
        </p:spPr>
      </p:pic>
      <p:sp>
        <p:nvSpPr>
          <p:cNvPr id="10" name="Google Shape;1472;p59"/>
          <p:cNvSpPr/>
          <p:nvPr/>
        </p:nvSpPr>
        <p:spPr>
          <a:xfrm>
            <a:off x="885825" y="5524500"/>
            <a:ext cx="11220450" cy="66690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kết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thí</a:t>
            </a:r>
            <a:r>
              <a:rPr lang="en-US" sz="3200" b="1" dirty="0"/>
              <a:t> </a:t>
            </a:r>
            <a:r>
              <a:rPr lang="en-US" sz="3200" b="1" dirty="0" err="1"/>
              <a:t>nghiệm</a:t>
            </a:r>
            <a:r>
              <a:rPr lang="en-US" sz="3200" b="1" dirty="0"/>
              <a:t> </a:t>
            </a:r>
            <a:r>
              <a:rPr lang="en-US" sz="3200" b="1" dirty="0" err="1"/>
              <a:t>rút</a:t>
            </a:r>
            <a:r>
              <a:rPr lang="en-US" sz="3200" b="1" dirty="0"/>
              <a:t> </a:t>
            </a:r>
            <a:r>
              <a:rPr lang="en-US" sz="3200" b="1" dirty="0" err="1"/>
              <a:t>ra</a:t>
            </a:r>
            <a:r>
              <a:rPr lang="en-US" sz="3200" b="1" dirty="0"/>
              <a:t> </a:t>
            </a:r>
            <a:r>
              <a:rPr lang="en-US" sz="3200" b="1" dirty="0" err="1"/>
              <a:t>nhận</a:t>
            </a:r>
            <a:r>
              <a:rPr lang="en-US" sz="3200" b="1" dirty="0"/>
              <a:t> </a:t>
            </a:r>
            <a:r>
              <a:rPr lang="en-US" sz="3200" b="1" dirty="0" err="1"/>
              <a:t>xét</a:t>
            </a:r>
            <a:r>
              <a:rPr lang="en-US" sz="3200" b="1" dirty="0"/>
              <a:t>. Khi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mắt</a:t>
            </a:r>
            <a:r>
              <a:rPr lang="en-US" sz="3200" b="1" dirty="0"/>
              <a:t> </a:t>
            </a:r>
            <a:r>
              <a:rPr lang="en-US" sz="3200" b="1" dirty="0" err="1"/>
              <a:t>nhìn</a:t>
            </a:r>
            <a:r>
              <a:rPr lang="en-US" sz="3200" b="1" dirty="0"/>
              <a:t> </a:t>
            </a:r>
            <a:r>
              <a:rPr lang="en-US" sz="3200" b="1" dirty="0" err="1"/>
              <a:t>thấy</a:t>
            </a:r>
            <a:r>
              <a:rPr lang="en-US" sz="3200" b="1" dirty="0"/>
              <a:t> </a:t>
            </a:r>
            <a:r>
              <a:rPr lang="en-US" sz="3200" b="1" dirty="0" err="1"/>
              <a:t>vật</a:t>
            </a:r>
            <a:r>
              <a:rPr lang="en-US" sz="3200" b="1" dirty="0"/>
              <a:t>?</a:t>
            </a:r>
            <a:endParaRPr sz="3200" b="1" dirty="0"/>
          </a:p>
        </p:txBody>
      </p:sp>
      <p:sp>
        <p:nvSpPr>
          <p:cNvPr id="12" name="Rectangle 11"/>
          <p:cNvSpPr/>
          <p:nvPr/>
        </p:nvSpPr>
        <p:spPr>
          <a:xfrm>
            <a:off x="12568419" y="272548"/>
            <a:ext cx="1670095" cy="1739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rt Subject for Middle School - 8th Grade: Drawing by Slidesgo">
  <a:themeElements>
    <a:clrScheme name="Simple Light">
      <a:dk1>
        <a:srgbClr val="222124"/>
      </a:dk1>
      <a:lt1>
        <a:srgbClr val="FFFAED"/>
      </a:lt1>
      <a:dk2>
        <a:srgbClr val="FFCBB4"/>
      </a:dk2>
      <a:lt2>
        <a:srgbClr val="FD9579"/>
      </a:lt2>
      <a:accent1>
        <a:srgbClr val="FFC247"/>
      </a:accent1>
      <a:accent2>
        <a:srgbClr val="FF542D"/>
      </a:accent2>
      <a:accent3>
        <a:srgbClr val="C58264"/>
      </a:accent3>
      <a:accent4>
        <a:srgbClr val="888F52"/>
      </a:accent4>
      <a:accent5>
        <a:srgbClr val="54B8C4"/>
      </a:accent5>
      <a:accent6>
        <a:srgbClr val="993825"/>
      </a:accent6>
      <a:hlink>
        <a:srgbClr val="2221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459</Words>
  <Application>Microsoft Office PowerPoint</Application>
  <PresentationFormat>Widescreen</PresentationFormat>
  <Paragraphs>44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#9Slide03 Arima Madurai Medium</vt:lpstr>
      <vt:lpstr>Arial</vt:lpstr>
      <vt:lpstr>Arimo</vt:lpstr>
      <vt:lpstr>Calibri</vt:lpstr>
      <vt:lpstr>Calibri Light</vt:lpstr>
      <vt:lpstr>Cambria</vt:lpstr>
      <vt:lpstr>Delius Swash Caps</vt:lpstr>
      <vt:lpstr>Hammersmith One</vt:lpstr>
      <vt:lpstr>Montserrat</vt:lpstr>
      <vt:lpstr>Times New Roman</vt:lpstr>
      <vt:lpstr>Wingdings</vt:lpstr>
      <vt:lpstr>字魂59号-创粗黑</vt:lpstr>
      <vt:lpstr>1_Office 主题</vt:lpstr>
      <vt:lpstr>Office 主题</vt:lpstr>
      <vt:lpstr>Art Subject for Middle School - 8th Grade: Drawing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  <vt:lpstr>02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</cp:lastModifiedBy>
  <cp:revision>47</cp:revision>
  <dcterms:created xsi:type="dcterms:W3CDTF">2023-07-31T23:18:00Z</dcterms:created>
  <dcterms:modified xsi:type="dcterms:W3CDTF">2023-12-22T06:47:59Z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2CE8D8797C214D97A07DF7E09E9BCA68</vt:lpwstr>
  </property>
  <property fmtid="{D5CDD505-2E9C-101B-9397-08002B2CF9AE}" pid="3" name="KSOProductBuildVer">
    <vt:lpwstr>1033-11.2.0.11537</vt:lpwstr>
  </property>
</Properties>
</file>