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8" r:id="rId2"/>
    <p:sldId id="264" r:id="rId3"/>
    <p:sldId id="327" r:id="rId4"/>
    <p:sldId id="280" r:id="rId5"/>
    <p:sldId id="2643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EA899-0AAB-4077-96D0-2C8C9989C35C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EE368-E7A2-4A85-9A89-27E3903D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4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91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79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44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932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4005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6969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2"/>
          <p:cNvGrpSpPr/>
          <p:nvPr/>
        </p:nvGrpSpPr>
        <p:grpSpPr>
          <a:xfrm rot="5400000" flipH="1">
            <a:off x="-1725535" y="1725553"/>
            <a:ext cx="5135269" cy="1684175"/>
            <a:chOff x="238125" y="548775"/>
            <a:chExt cx="2842400" cy="932200"/>
          </a:xfrm>
        </p:grpSpPr>
        <p:sp>
          <p:nvSpPr>
            <p:cNvPr id="1494" name="Google Shape;1494;p2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496" name="Google Shape;14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22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8" name="Google Shape;1498;p22"/>
          <p:cNvSpPr txBox="1">
            <a:spLocks noGrp="1"/>
          </p:cNvSpPr>
          <p:nvPr>
            <p:ph type="subTitle" idx="1"/>
          </p:nvPr>
        </p:nvSpPr>
        <p:spPr>
          <a:xfrm>
            <a:off x="4312881" y="4606431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499" name="Google Shape;1499;p22"/>
          <p:cNvSpPr txBox="1">
            <a:spLocks noGrp="1"/>
          </p:cNvSpPr>
          <p:nvPr>
            <p:ph type="subTitle" idx="2"/>
          </p:nvPr>
        </p:nvSpPr>
        <p:spPr>
          <a:xfrm>
            <a:off x="4312881" y="5075549"/>
            <a:ext cx="52140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22"/>
          <p:cNvSpPr txBox="1">
            <a:spLocks noGrp="1"/>
          </p:cNvSpPr>
          <p:nvPr>
            <p:ph type="subTitle" idx="3"/>
          </p:nvPr>
        </p:nvSpPr>
        <p:spPr>
          <a:xfrm>
            <a:off x="4312881" y="2506667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01" name="Google Shape;1501;p22"/>
          <p:cNvSpPr txBox="1">
            <a:spLocks noGrp="1"/>
          </p:cNvSpPr>
          <p:nvPr>
            <p:ph type="subTitle" idx="4"/>
          </p:nvPr>
        </p:nvSpPr>
        <p:spPr>
          <a:xfrm>
            <a:off x="4312881" y="2975767"/>
            <a:ext cx="5214000" cy="9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2"/>
          <p:cNvSpPr txBox="1">
            <a:spLocks noGrp="1"/>
          </p:cNvSpPr>
          <p:nvPr>
            <p:ph type="subTitle" idx="5"/>
          </p:nvPr>
        </p:nvSpPr>
        <p:spPr>
          <a:xfrm>
            <a:off x="3523400" y="1492833"/>
            <a:ext cx="514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28" name="Google Shape;1528;p22"/>
          <p:cNvGrpSpPr/>
          <p:nvPr/>
        </p:nvGrpSpPr>
        <p:grpSpPr>
          <a:xfrm rot="1407625">
            <a:off x="11441377" y="1290028"/>
            <a:ext cx="597011" cy="596211"/>
            <a:chOff x="5760700" y="2457850"/>
            <a:chExt cx="447775" cy="447175"/>
          </a:xfrm>
        </p:grpSpPr>
        <p:sp>
          <p:nvSpPr>
            <p:cNvPr id="1529" name="Google Shape;1529;p2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4" name="Google Shape;1534;p22"/>
          <p:cNvSpPr/>
          <p:nvPr/>
        </p:nvSpPr>
        <p:spPr>
          <a:xfrm rot="313248">
            <a:off x="11266913" y="3231081"/>
            <a:ext cx="2021140" cy="412218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631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470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3900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026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5891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401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777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7137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21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35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567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598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477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7470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560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BD29969-B94F-0B00-9B93-20E79A392D3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076" y="171450"/>
            <a:ext cx="1133475" cy="113347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91B28FC-485A-CFF1-431E-E4FC093481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10" y="-5706836"/>
            <a:ext cx="1133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008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2EAC06-BC69-604D-159D-6F75B6BDE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145" y="2475280"/>
            <a:ext cx="929110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200" b="1" kern="0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FFFF"/>
                </a:solidFill>
                <a:latin typeface="Arial"/>
                <a:sym typeface="Arial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461104" y="500832"/>
            <a:ext cx="10827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C6D077-9C37-2291-7A58-43D0EE3BB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9" y="1451685"/>
            <a:ext cx="11306175" cy="1567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746C64-DC35-C110-5F4E-7A61632D30DE}"/>
              </a:ext>
            </a:extLst>
          </p:cNvPr>
          <p:cNvSpPr txBox="1"/>
          <p:nvPr/>
        </p:nvSpPr>
        <p:spPr>
          <a:xfrm>
            <a:off x="1127651" y="269483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A4B19-9074-8328-A50C-4DB1EBC9EBB8}"/>
              </a:ext>
            </a:extLst>
          </p:cNvPr>
          <p:cNvSpPr txBox="1"/>
          <p:nvPr/>
        </p:nvSpPr>
        <p:spPr>
          <a:xfrm>
            <a:off x="590551" y="2694838"/>
            <a:ext cx="8838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D1EB3-B8B8-8986-7125-5924A67A7474}"/>
              </a:ext>
            </a:extLst>
          </p:cNvPr>
          <p:cNvSpPr txBox="1"/>
          <p:nvPr/>
        </p:nvSpPr>
        <p:spPr>
          <a:xfrm>
            <a:off x="853332" y="3163468"/>
            <a:ext cx="58494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2B332-CACF-BEC0-7AF2-35DF7010C32C}"/>
              </a:ext>
            </a:extLst>
          </p:cNvPr>
          <p:cNvSpPr txBox="1"/>
          <p:nvPr/>
        </p:nvSpPr>
        <p:spPr>
          <a:xfrm>
            <a:off x="542816" y="316346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10DF1B-58D7-BBFA-E35A-58B25A4C33D1}"/>
              </a:ext>
            </a:extLst>
          </p:cNvPr>
          <p:cNvCxnSpPr>
            <a:cxnSpLocks/>
          </p:cNvCxnSpPr>
          <p:nvPr/>
        </p:nvCxnSpPr>
        <p:spPr>
          <a:xfrm>
            <a:off x="692907" y="3762311"/>
            <a:ext cx="10635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BED3057-5135-AB20-04E1-C0DCE972582F}"/>
              </a:ext>
            </a:extLst>
          </p:cNvPr>
          <p:cNvSpPr txBox="1"/>
          <p:nvPr/>
        </p:nvSpPr>
        <p:spPr>
          <a:xfrm>
            <a:off x="1116221" y="367781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B8C84-C8FD-4972-F7FA-FF149188BC54}"/>
              </a:ext>
            </a:extLst>
          </p:cNvPr>
          <p:cNvSpPr txBox="1"/>
          <p:nvPr/>
        </p:nvSpPr>
        <p:spPr>
          <a:xfrm>
            <a:off x="853331" y="367781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F6A87E-FD1A-DF18-6F7B-F334E8AE0C2E}"/>
              </a:ext>
            </a:extLst>
          </p:cNvPr>
          <p:cNvSpPr txBox="1"/>
          <p:nvPr/>
        </p:nvSpPr>
        <p:spPr>
          <a:xfrm>
            <a:off x="544721" y="367781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72FD5-D66A-24B5-8DC0-8A08F07DFECA}"/>
              </a:ext>
            </a:extLst>
          </p:cNvPr>
          <p:cNvSpPr txBox="1"/>
          <p:nvPr/>
        </p:nvSpPr>
        <p:spPr>
          <a:xfrm>
            <a:off x="3975626" y="2685313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115AC4-33CC-46BD-C1E3-E0092AA10A72}"/>
              </a:ext>
            </a:extLst>
          </p:cNvPr>
          <p:cNvSpPr txBox="1"/>
          <p:nvPr/>
        </p:nvSpPr>
        <p:spPr>
          <a:xfrm>
            <a:off x="3438526" y="2685313"/>
            <a:ext cx="8838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3CF1BE-48C5-FC6E-3EEB-B75ECC3668C4}"/>
              </a:ext>
            </a:extLst>
          </p:cNvPr>
          <p:cNvSpPr txBox="1"/>
          <p:nvPr/>
        </p:nvSpPr>
        <p:spPr>
          <a:xfrm>
            <a:off x="3701307" y="3153943"/>
            <a:ext cx="58494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F8BAB5-C642-3EDF-527E-5F6681042997}"/>
              </a:ext>
            </a:extLst>
          </p:cNvPr>
          <p:cNvSpPr txBox="1"/>
          <p:nvPr/>
        </p:nvSpPr>
        <p:spPr>
          <a:xfrm>
            <a:off x="3200401" y="3153943"/>
            <a:ext cx="79999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EFE243-D843-7792-5F03-1FE4E75D2F4B}"/>
              </a:ext>
            </a:extLst>
          </p:cNvPr>
          <p:cNvCxnSpPr>
            <a:cxnSpLocks/>
          </p:cNvCxnSpPr>
          <p:nvPr/>
        </p:nvCxnSpPr>
        <p:spPr>
          <a:xfrm>
            <a:off x="3362325" y="3752786"/>
            <a:ext cx="12420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463A134-A8F4-49C8-2BA7-528FF530FA26}"/>
              </a:ext>
            </a:extLst>
          </p:cNvPr>
          <p:cNvSpPr txBox="1"/>
          <p:nvPr/>
        </p:nvSpPr>
        <p:spPr>
          <a:xfrm>
            <a:off x="4021346" y="367781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ECC81A-E807-55CE-AA3F-B1B3F03A1674}"/>
              </a:ext>
            </a:extLst>
          </p:cNvPr>
          <p:cNvSpPr txBox="1"/>
          <p:nvPr/>
        </p:nvSpPr>
        <p:spPr>
          <a:xfrm>
            <a:off x="3701306" y="3668293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A9FBDB-3422-AB30-5B2F-801B52FED46D}"/>
              </a:ext>
            </a:extLst>
          </p:cNvPr>
          <p:cNvSpPr txBox="1"/>
          <p:nvPr/>
        </p:nvSpPr>
        <p:spPr>
          <a:xfrm>
            <a:off x="3392696" y="3668293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12BF53-A099-4F00-11D9-5449261855EB}"/>
              </a:ext>
            </a:extLst>
          </p:cNvPr>
          <p:cNvSpPr txBox="1"/>
          <p:nvPr/>
        </p:nvSpPr>
        <p:spPr>
          <a:xfrm>
            <a:off x="3078371" y="3668293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BCD644-CA4C-843B-11DB-D28853FD5463}"/>
              </a:ext>
            </a:extLst>
          </p:cNvPr>
          <p:cNvSpPr txBox="1"/>
          <p:nvPr/>
        </p:nvSpPr>
        <p:spPr>
          <a:xfrm>
            <a:off x="7667625" y="2666263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3245D2-B206-BD69-D2C1-BC086ED0C9FF}"/>
              </a:ext>
            </a:extLst>
          </p:cNvPr>
          <p:cNvSpPr txBox="1"/>
          <p:nvPr/>
        </p:nvSpPr>
        <p:spPr>
          <a:xfrm>
            <a:off x="7419974" y="2666263"/>
            <a:ext cx="3313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CC164F-059E-24BC-F40D-6B7F31C65A35}"/>
              </a:ext>
            </a:extLst>
          </p:cNvPr>
          <p:cNvSpPr txBox="1"/>
          <p:nvPr/>
        </p:nvSpPr>
        <p:spPr>
          <a:xfrm>
            <a:off x="7162799" y="2656738"/>
            <a:ext cx="3313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062F3F-17C2-A906-90B8-70B8BB042B98}"/>
              </a:ext>
            </a:extLst>
          </p:cNvPr>
          <p:cNvSpPr txBox="1"/>
          <p:nvPr/>
        </p:nvSpPr>
        <p:spPr>
          <a:xfrm>
            <a:off x="6496051" y="2647213"/>
            <a:ext cx="67426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150399-692B-0553-E46C-ECC18C6B9D2E}"/>
              </a:ext>
            </a:extLst>
          </p:cNvPr>
          <p:cNvSpPr txBox="1"/>
          <p:nvPr/>
        </p:nvSpPr>
        <p:spPr>
          <a:xfrm>
            <a:off x="7372350" y="30758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9E4ADA-9F74-272D-A1E1-CEF776EC6396}"/>
              </a:ext>
            </a:extLst>
          </p:cNvPr>
          <p:cNvSpPr txBox="1"/>
          <p:nvPr/>
        </p:nvSpPr>
        <p:spPr>
          <a:xfrm>
            <a:off x="7143750" y="30758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652625-1BF4-A93B-2888-2F0582F2DBE4}"/>
              </a:ext>
            </a:extLst>
          </p:cNvPr>
          <p:cNvSpPr txBox="1"/>
          <p:nvPr/>
        </p:nvSpPr>
        <p:spPr>
          <a:xfrm>
            <a:off x="6867525" y="3085363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530A7B5-D182-E5C0-13D6-EF8541A359BF}"/>
              </a:ext>
            </a:extLst>
          </p:cNvPr>
          <p:cNvSpPr txBox="1"/>
          <p:nvPr/>
        </p:nvSpPr>
        <p:spPr>
          <a:xfrm>
            <a:off x="6200775" y="3094888"/>
            <a:ext cx="70855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EF6181-AD9C-4BDF-BDDE-773753830349}"/>
              </a:ext>
            </a:extLst>
          </p:cNvPr>
          <p:cNvCxnSpPr>
            <a:cxnSpLocks/>
          </p:cNvCxnSpPr>
          <p:nvPr/>
        </p:nvCxnSpPr>
        <p:spPr>
          <a:xfrm>
            <a:off x="6267450" y="3752786"/>
            <a:ext cx="1676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F70B593-F343-B1F5-F361-22EBAD137DD7}"/>
              </a:ext>
            </a:extLst>
          </p:cNvPr>
          <p:cNvSpPr txBox="1"/>
          <p:nvPr/>
        </p:nvSpPr>
        <p:spPr>
          <a:xfrm>
            <a:off x="7078871" y="3668293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022327-FBF4-99C3-78EC-D043B0933446}"/>
              </a:ext>
            </a:extLst>
          </p:cNvPr>
          <p:cNvSpPr txBox="1"/>
          <p:nvPr/>
        </p:nvSpPr>
        <p:spPr>
          <a:xfrm>
            <a:off x="7115175" y="3668293"/>
            <a:ext cx="3104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419E07-381C-CEEF-0587-40C0D9E8BAD4}"/>
              </a:ext>
            </a:extLst>
          </p:cNvPr>
          <p:cNvSpPr txBox="1"/>
          <p:nvPr/>
        </p:nvSpPr>
        <p:spPr>
          <a:xfrm>
            <a:off x="6848475" y="3668293"/>
            <a:ext cx="3104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B7684A-4459-04CC-BA58-8387913973B7}"/>
              </a:ext>
            </a:extLst>
          </p:cNvPr>
          <p:cNvSpPr txBox="1"/>
          <p:nvPr/>
        </p:nvSpPr>
        <p:spPr>
          <a:xfrm>
            <a:off x="6562725" y="3677818"/>
            <a:ext cx="3104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8A756B0-4A75-2467-4EDB-11447B808C61}"/>
              </a:ext>
            </a:extLst>
          </p:cNvPr>
          <p:cNvSpPr txBox="1"/>
          <p:nvPr/>
        </p:nvSpPr>
        <p:spPr>
          <a:xfrm>
            <a:off x="6286500" y="3668293"/>
            <a:ext cx="3104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4F6CE8-0DD3-6F64-6FDD-4A49B99D3232}"/>
              </a:ext>
            </a:extLst>
          </p:cNvPr>
          <p:cNvSpPr txBox="1"/>
          <p:nvPr/>
        </p:nvSpPr>
        <p:spPr>
          <a:xfrm>
            <a:off x="7364621" y="3668293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98" name="TextBox 4097">
            <a:extLst>
              <a:ext uri="{FF2B5EF4-FFF2-40B4-BE49-F238E27FC236}">
                <a16:creationId xmlns:a16="http://schemas.microsoft.com/office/drawing/2014/main" id="{94EFD999-C083-BD87-050B-4611E9F95EE3}"/>
              </a:ext>
            </a:extLst>
          </p:cNvPr>
          <p:cNvSpPr txBox="1"/>
          <p:nvPr/>
        </p:nvSpPr>
        <p:spPr>
          <a:xfrm>
            <a:off x="11220450" y="2723413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99" name="TextBox 4098">
            <a:extLst>
              <a:ext uri="{FF2B5EF4-FFF2-40B4-BE49-F238E27FC236}">
                <a16:creationId xmlns:a16="http://schemas.microsoft.com/office/drawing/2014/main" id="{3293F1D5-7ED7-B908-BB27-780172B46D13}"/>
              </a:ext>
            </a:extLst>
          </p:cNvPr>
          <p:cNvSpPr txBox="1"/>
          <p:nvPr/>
        </p:nvSpPr>
        <p:spPr>
          <a:xfrm>
            <a:off x="10972799" y="2723413"/>
            <a:ext cx="3313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100" name="TextBox 4099">
            <a:extLst>
              <a:ext uri="{FF2B5EF4-FFF2-40B4-BE49-F238E27FC236}">
                <a16:creationId xmlns:a16="http://schemas.microsoft.com/office/drawing/2014/main" id="{4ACC340B-F25B-5E94-A739-7AE873A60924}"/>
              </a:ext>
            </a:extLst>
          </p:cNvPr>
          <p:cNvSpPr txBox="1"/>
          <p:nvPr/>
        </p:nvSpPr>
        <p:spPr>
          <a:xfrm>
            <a:off x="10715624" y="2713888"/>
            <a:ext cx="3313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01" name="TextBox 4100">
            <a:extLst>
              <a:ext uri="{FF2B5EF4-FFF2-40B4-BE49-F238E27FC236}">
                <a16:creationId xmlns:a16="http://schemas.microsoft.com/office/drawing/2014/main" id="{4934553B-9144-D7B8-C938-1D7E3B60493C}"/>
              </a:ext>
            </a:extLst>
          </p:cNvPr>
          <p:cNvSpPr txBox="1"/>
          <p:nvPr/>
        </p:nvSpPr>
        <p:spPr>
          <a:xfrm>
            <a:off x="10334625" y="2723413"/>
            <a:ext cx="3980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13" name="TextBox 4112">
            <a:extLst>
              <a:ext uri="{FF2B5EF4-FFF2-40B4-BE49-F238E27FC236}">
                <a16:creationId xmlns:a16="http://schemas.microsoft.com/office/drawing/2014/main" id="{AAEC4C55-9C1C-66A2-D8E5-789F27DD54B7}"/>
              </a:ext>
            </a:extLst>
          </p:cNvPr>
          <p:cNvSpPr txBox="1"/>
          <p:nvPr/>
        </p:nvSpPr>
        <p:spPr>
          <a:xfrm>
            <a:off x="10067925" y="2723413"/>
            <a:ext cx="3980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14" name="TextBox 4113">
            <a:extLst>
              <a:ext uri="{FF2B5EF4-FFF2-40B4-BE49-F238E27FC236}">
                <a16:creationId xmlns:a16="http://schemas.microsoft.com/office/drawing/2014/main" id="{175932E2-0EF9-62F7-3E77-1BEC98CAAA6B}"/>
              </a:ext>
            </a:extLst>
          </p:cNvPr>
          <p:cNvSpPr txBox="1"/>
          <p:nvPr/>
        </p:nvSpPr>
        <p:spPr>
          <a:xfrm>
            <a:off x="10972800" y="31901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115" name="TextBox 4114">
            <a:extLst>
              <a:ext uri="{FF2B5EF4-FFF2-40B4-BE49-F238E27FC236}">
                <a16:creationId xmlns:a16="http://schemas.microsoft.com/office/drawing/2014/main" id="{F62B2FDA-8E0E-5609-C9E0-7315D543B3E4}"/>
              </a:ext>
            </a:extLst>
          </p:cNvPr>
          <p:cNvSpPr txBox="1"/>
          <p:nvPr/>
        </p:nvSpPr>
        <p:spPr>
          <a:xfrm>
            <a:off x="10725150" y="31901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116" name="TextBox 4115">
            <a:extLst>
              <a:ext uri="{FF2B5EF4-FFF2-40B4-BE49-F238E27FC236}">
                <a16:creationId xmlns:a16="http://schemas.microsoft.com/office/drawing/2014/main" id="{0159B3C0-F259-68C1-44C1-373BA93E2A62}"/>
              </a:ext>
            </a:extLst>
          </p:cNvPr>
          <p:cNvSpPr txBox="1"/>
          <p:nvPr/>
        </p:nvSpPr>
        <p:spPr>
          <a:xfrm>
            <a:off x="10410825" y="31901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117" name="TextBox 4116">
            <a:extLst>
              <a:ext uri="{FF2B5EF4-FFF2-40B4-BE49-F238E27FC236}">
                <a16:creationId xmlns:a16="http://schemas.microsoft.com/office/drawing/2014/main" id="{DD190B20-1989-A961-0EC5-F8F7B6214A86}"/>
              </a:ext>
            </a:extLst>
          </p:cNvPr>
          <p:cNvSpPr txBox="1"/>
          <p:nvPr/>
        </p:nvSpPr>
        <p:spPr>
          <a:xfrm>
            <a:off x="10125075" y="31901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118" name="TextBox 4117">
            <a:extLst>
              <a:ext uri="{FF2B5EF4-FFF2-40B4-BE49-F238E27FC236}">
                <a16:creationId xmlns:a16="http://schemas.microsoft.com/office/drawing/2014/main" id="{9E0DAC4B-A7AA-5AA1-75AC-4BF028214F52}"/>
              </a:ext>
            </a:extLst>
          </p:cNvPr>
          <p:cNvSpPr txBox="1"/>
          <p:nvPr/>
        </p:nvSpPr>
        <p:spPr>
          <a:xfrm>
            <a:off x="9839325" y="3190138"/>
            <a:ext cx="346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124" name="Straight Connector 4123">
            <a:extLst>
              <a:ext uri="{FF2B5EF4-FFF2-40B4-BE49-F238E27FC236}">
                <a16:creationId xmlns:a16="http://schemas.microsoft.com/office/drawing/2014/main" id="{D619BE29-EA2D-6182-FA74-2833B4E475FC}"/>
              </a:ext>
            </a:extLst>
          </p:cNvPr>
          <p:cNvCxnSpPr>
            <a:cxnSpLocks/>
          </p:cNvCxnSpPr>
          <p:nvPr/>
        </p:nvCxnSpPr>
        <p:spPr>
          <a:xfrm>
            <a:off x="9829800" y="3848036"/>
            <a:ext cx="17430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5" name="TextBox 4124">
            <a:extLst>
              <a:ext uri="{FF2B5EF4-FFF2-40B4-BE49-F238E27FC236}">
                <a16:creationId xmlns:a16="http://schemas.microsoft.com/office/drawing/2014/main" id="{99D0A611-8AF6-0FA4-A2C0-5F0E3CBBFE7E}"/>
              </a:ext>
            </a:extLst>
          </p:cNvPr>
          <p:cNvSpPr txBox="1"/>
          <p:nvPr/>
        </p:nvSpPr>
        <p:spPr>
          <a:xfrm>
            <a:off x="11020425" y="3763543"/>
            <a:ext cx="3256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6C94C8-62DA-447D-9F54-978E9E13805C}"/>
              </a:ext>
            </a:extLst>
          </p:cNvPr>
          <p:cNvSpPr txBox="1"/>
          <p:nvPr/>
        </p:nvSpPr>
        <p:spPr>
          <a:xfrm>
            <a:off x="10734675" y="3744493"/>
            <a:ext cx="3256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D27468-F119-F0D9-94B2-D754FEE75C16}"/>
              </a:ext>
            </a:extLst>
          </p:cNvPr>
          <p:cNvSpPr txBox="1"/>
          <p:nvPr/>
        </p:nvSpPr>
        <p:spPr>
          <a:xfrm>
            <a:off x="10448925" y="3754018"/>
            <a:ext cx="3256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BF22DA8-0C92-B258-67B5-8EC2E52A46B0}"/>
              </a:ext>
            </a:extLst>
          </p:cNvPr>
          <p:cNvSpPr txBox="1"/>
          <p:nvPr/>
        </p:nvSpPr>
        <p:spPr>
          <a:xfrm>
            <a:off x="10201275" y="3744493"/>
            <a:ext cx="3256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D04AF-B441-BB42-2E9D-48CC32F06524}"/>
              </a:ext>
            </a:extLst>
          </p:cNvPr>
          <p:cNvSpPr txBox="1"/>
          <p:nvPr/>
        </p:nvSpPr>
        <p:spPr>
          <a:xfrm>
            <a:off x="9906000" y="3744493"/>
            <a:ext cx="3256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3D21F3-3352-D4C2-71E0-C89F9E263A68}"/>
              </a:ext>
            </a:extLst>
          </p:cNvPr>
          <p:cNvSpPr txBox="1"/>
          <p:nvPr/>
        </p:nvSpPr>
        <p:spPr>
          <a:xfrm>
            <a:off x="11287125" y="3754018"/>
            <a:ext cx="3256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4" grpId="0"/>
      <p:bldP spid="15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0" grpId="0"/>
      <p:bldP spid="42" grpId="0"/>
      <p:bldP spid="43" grpId="0"/>
      <p:bldP spid="44" grpId="0"/>
      <p:bldP spid="46" grpId="0"/>
      <p:bldP spid="51" grpId="0"/>
      <p:bldP spid="53" grpId="0"/>
      <p:bldP spid="56" grpId="0"/>
      <p:bldP spid="57" grpId="0"/>
      <p:bldP spid="60" grpId="0"/>
      <p:bldP spid="61" grpId="0"/>
      <p:bldP spid="62" grpId="0"/>
      <p:bldP spid="63" grpId="0"/>
      <p:bldP spid="4098" grpId="0"/>
      <p:bldP spid="4099" grpId="0"/>
      <p:bldP spid="4100" grpId="0"/>
      <p:bldP spid="4101" grpId="0"/>
      <p:bldP spid="4113" grpId="0"/>
      <p:bldP spid="4114" grpId="0"/>
      <p:bldP spid="4115" grpId="0"/>
      <p:bldP spid="4116" grpId="0"/>
      <p:bldP spid="4117" grpId="0"/>
      <p:bldP spid="4118" grpId="0"/>
      <p:bldP spid="4125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461104" y="500832"/>
            <a:ext cx="10827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D62A4F-98F3-3094-A6B8-17D3DD445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1824906"/>
            <a:ext cx="10725150" cy="28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24170-E4FA-E528-8F93-0989C9BF7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569" y="3121059"/>
            <a:ext cx="6127011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89A62-C684-FB02-8D9E-B9EB46A117C2}"/>
              </a:ext>
            </a:extLst>
          </p:cNvPr>
          <p:cNvSpPr txBox="1"/>
          <p:nvPr/>
        </p:nvSpPr>
        <p:spPr>
          <a:xfrm>
            <a:off x="828675" y="1041427"/>
            <a:ext cx="10801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bỏ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250 000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mua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xăng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xe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máy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phục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chi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mất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bao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nhiêu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tiền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khoản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này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DD1D0-94C6-3A00-9FF6-AC2DFDE5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93E499-78BD-C49F-D336-A3D8FDA0C05E}"/>
              </a:ext>
            </a:extLst>
          </p:cNvPr>
          <p:cNvSpPr/>
          <p:nvPr/>
        </p:nvSpPr>
        <p:spPr>
          <a:xfrm>
            <a:off x="1774373" y="2583180"/>
            <a:ext cx="9144000" cy="4114800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62960-37D3-F81B-1BF6-3DACD77A1C64}"/>
              </a:ext>
            </a:extLst>
          </p:cNvPr>
          <p:cNvSpPr txBox="1"/>
          <p:nvPr/>
        </p:nvSpPr>
        <p:spPr>
          <a:xfrm>
            <a:off x="4803785" y="261271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6D5B8-4DCA-AEDD-0BA6-DABA046F1437}"/>
              </a:ext>
            </a:extLst>
          </p:cNvPr>
          <p:cNvSpPr txBox="1"/>
          <p:nvPr/>
        </p:nvSpPr>
        <p:spPr>
          <a:xfrm>
            <a:off x="1935550" y="3927482"/>
            <a:ext cx="89906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77C8C-BEBA-D13E-A8A2-CD3220AEA0CA}"/>
              </a:ext>
            </a:extLst>
          </p:cNvPr>
          <p:cNvSpPr txBox="1"/>
          <p:nvPr/>
        </p:nvSpPr>
        <p:spPr>
          <a:xfrm>
            <a:off x="3009900" y="495192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250 000 x 12 = 3 000 000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FEC01-B41E-858D-D6BB-EDA77AC5C47C}"/>
              </a:ext>
            </a:extLst>
          </p:cNvPr>
          <p:cNvSpPr txBox="1"/>
          <p:nvPr/>
        </p:nvSpPr>
        <p:spPr>
          <a:xfrm>
            <a:off x="5251985" y="5666048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3 000 000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2B24F-ED9C-3C58-31BC-3EDEB4E55D0B}"/>
              </a:ext>
            </a:extLst>
          </p:cNvPr>
          <p:cNvSpPr txBox="1"/>
          <p:nvPr/>
        </p:nvSpPr>
        <p:spPr>
          <a:xfrm>
            <a:off x="1912690" y="339027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 </a:t>
            </a:r>
            <a:r>
              <a:rPr lang="en-US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FA6762-DB28-5BD9-1A6E-E272A3C5F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310" y="2131789"/>
            <a:ext cx="7114649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133</Words>
  <Application>Microsoft Macintosh PowerPoint</Application>
  <PresentationFormat>Widescreen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Alef</vt:lpstr>
      <vt:lpstr>Arial</vt:lpstr>
      <vt:lpstr>Calibri</vt:lpstr>
      <vt:lpstr>Cambria</vt:lpstr>
      <vt:lpstr>Catamaran Black</vt:lpstr>
      <vt:lpstr>Catamaran ExtraBold</vt:lpstr>
      <vt:lpstr>Catamaran Medium</vt:lpstr>
      <vt:lpstr>Comfortaa Medium</vt:lpstr>
      <vt:lpstr>Dosis</vt:lpstr>
      <vt:lpstr>Pacifico</vt:lpstr>
      <vt:lpstr>Math Subject for Elementary - 3rd Grade: Practice Standards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22</cp:revision>
  <dcterms:created xsi:type="dcterms:W3CDTF">2023-10-21T01:51:33Z</dcterms:created>
  <dcterms:modified xsi:type="dcterms:W3CDTF">2023-12-22T05:55:59Z</dcterms:modified>
</cp:coreProperties>
</file>