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1061" r:id="rId5"/>
    <p:sldId id="1074" r:id="rId6"/>
    <p:sldId id="1075" r:id="rId7"/>
    <p:sldId id="1058" r:id="rId8"/>
    <p:sldId id="1064" r:id="rId9"/>
    <p:sldId id="1066" r:id="rId10"/>
    <p:sldId id="26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F74A-9D85-48C2-B748-4305CBEEE72B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E301-E881-4224-B77F-4B76254C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2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829EE4D-A8E4-D43A-E752-045D8BD89F7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76224"/>
            <a:ext cx="1247775" cy="12477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6335" y="887796"/>
            <a:ext cx="2969009" cy="1457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F27AE0-6942-0FC5-0137-FB784A41B3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0219" y="2057400"/>
            <a:ext cx="9346185" cy="296735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15348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154B5-176A-BE51-ED3D-DB99FDB2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26138"/>
            <a:ext cx="11506200" cy="23960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CA64D-A1B4-6968-579B-8D97EF18D136}"/>
              </a:ext>
            </a:extLst>
          </p:cNvPr>
          <p:cNvSpPr/>
          <p:nvPr/>
        </p:nvSpPr>
        <p:spPr>
          <a:xfrm>
            <a:off x="4733925" y="2876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16 438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9D83E9-1A2D-99E2-0508-2583B853EEB6}"/>
              </a:ext>
            </a:extLst>
          </p:cNvPr>
          <p:cNvSpPr/>
          <p:nvPr/>
        </p:nvSpPr>
        <p:spPr>
          <a:xfrm>
            <a:off x="4743450" y="366712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24 657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8FD156-2B30-AC45-0D76-EE7BC0D79108}"/>
              </a:ext>
            </a:extLst>
          </p:cNvPr>
          <p:cNvSpPr/>
          <p:nvPr/>
        </p:nvSpPr>
        <p:spPr>
          <a:xfrm>
            <a:off x="6467475" y="28479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30 432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F71899-DB76-CBDC-D5A8-F5694B547CA2}"/>
              </a:ext>
            </a:extLst>
          </p:cNvPr>
          <p:cNvSpPr/>
          <p:nvPr/>
        </p:nvSpPr>
        <p:spPr>
          <a:xfrm>
            <a:off x="6477000" y="3638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45 648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A9DF9-088E-7AA5-DA5F-75BD1526BF85}"/>
              </a:ext>
            </a:extLst>
          </p:cNvPr>
          <p:cNvSpPr/>
          <p:nvPr/>
        </p:nvSpPr>
        <p:spPr>
          <a:xfrm>
            <a:off x="8124825" y="285750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264 182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D3A7A-F23D-DDAF-9EDA-2AC23163D916}"/>
              </a:ext>
            </a:extLst>
          </p:cNvPr>
          <p:cNvSpPr/>
          <p:nvPr/>
        </p:nvSpPr>
        <p:spPr>
          <a:xfrm>
            <a:off x="8134350" y="36480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396 273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46867" y="738224"/>
              <a:ext cx="78579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 cách đặt tính và thực hiện được phép nhân số có nhiều chữ số với số có một chữ số.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E9863-4348-9B47-8705-600E97EB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971549"/>
            <a:ext cx="9915525" cy="42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1371064"/>
            <a:chOff x="5960318" y="3592285"/>
            <a:chExt cx="4168200" cy="137106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Tính 137 206 x 3 = ? 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EA8F6C-6325-9638-C44D-8EBA8B84C9DD}"/>
              </a:ext>
            </a:extLst>
          </p:cNvPr>
          <p:cNvSpPr txBox="1"/>
          <p:nvPr/>
        </p:nvSpPr>
        <p:spPr>
          <a:xfrm>
            <a:off x="266699" y="1392884"/>
            <a:ext cx="4483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Đặt tính rồi tính: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137 206</a:t>
            </a:r>
          </a:p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3               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BE21DA-01C1-9E3B-CA38-2A4EFECB4807}"/>
              </a:ext>
            </a:extLst>
          </p:cNvPr>
          <p:cNvSpPr txBox="1"/>
          <p:nvPr/>
        </p:nvSpPr>
        <p:spPr>
          <a:xfrm>
            <a:off x="5019674" y="1478609"/>
            <a:ext cx="655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1" kern="0" dirty="0">
                <a:solidFill>
                  <a:srgbClr val="000000"/>
                </a:solidFill>
                <a:latin typeface="Cambria" panose="02040503050406030204" pitchFamily="18" charset="0"/>
              </a:rPr>
              <a:t>Nhân theo thứ tự từ phải sang trái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62550" y="22574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endParaRPr lang="en-US" sz="2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153025" y="29241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153025" y="3505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81600" y="411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72075" y="47625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248275" y="56483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74139-1D60-935D-8551-769C598D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5119687"/>
            <a:ext cx="4276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341 231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214 325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4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1878761" cy="757542"/>
            <a:chOff x="2188414" y="252108"/>
            <a:chExt cx="7329212" cy="1355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FC98-B29B-7140-6155-9C7E0543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0301"/>
            <a:ext cx="11377612" cy="1978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63360-C7D9-44BE-1C8B-07D94AC6306B}"/>
              </a:ext>
            </a:extLst>
          </p:cNvPr>
          <p:cNvSpPr/>
          <p:nvPr/>
        </p:nvSpPr>
        <p:spPr>
          <a:xfrm>
            <a:off x="619125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4AA9-B512-73CA-861A-F2DBC8EC0A60}"/>
              </a:ext>
            </a:extLst>
          </p:cNvPr>
          <p:cNvSpPr/>
          <p:nvPr/>
        </p:nvSpPr>
        <p:spPr>
          <a:xfrm>
            <a:off x="3486150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7B223-72A2-2492-9E9B-764A971A40DC}"/>
              </a:ext>
            </a:extLst>
          </p:cNvPr>
          <p:cNvSpPr/>
          <p:nvPr/>
        </p:nvSpPr>
        <p:spPr>
          <a:xfrm>
            <a:off x="6677025" y="33337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E8D8C-F640-9872-A08A-5B7BB23E47E0}"/>
              </a:ext>
            </a:extLst>
          </p:cNvPr>
          <p:cNvSpPr/>
          <p:nvPr/>
        </p:nvSpPr>
        <p:spPr>
          <a:xfrm>
            <a:off x="9944100" y="3333750"/>
            <a:ext cx="1790700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DCEAF-27E1-E6C2-437E-E42944A32E7B}"/>
              </a:ext>
            </a:extLst>
          </p:cNvPr>
          <p:cNvSpPr txBox="1"/>
          <p:nvPr/>
        </p:nvSpPr>
        <p:spPr>
          <a:xfrm>
            <a:off x="16859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BD903-8CA3-36C0-68A4-551B53000C50}"/>
              </a:ext>
            </a:extLst>
          </p:cNvPr>
          <p:cNvSpPr txBox="1"/>
          <p:nvPr/>
        </p:nvSpPr>
        <p:spPr>
          <a:xfrm>
            <a:off x="143827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3FE2A-1A1F-8FE0-769F-B5C9D0A563D7}"/>
              </a:ext>
            </a:extLst>
          </p:cNvPr>
          <p:cNvSpPr txBox="1"/>
          <p:nvPr/>
        </p:nvSpPr>
        <p:spPr>
          <a:xfrm>
            <a:off x="11906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981ABE-47F0-E1EF-0692-7F69CCB2F333}"/>
              </a:ext>
            </a:extLst>
          </p:cNvPr>
          <p:cNvSpPr txBox="1"/>
          <p:nvPr/>
        </p:nvSpPr>
        <p:spPr>
          <a:xfrm>
            <a:off x="676275" y="3257550"/>
            <a:ext cx="94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B4657A-C5C1-354E-988D-592A7E46D652}"/>
              </a:ext>
            </a:extLst>
          </p:cNvPr>
          <p:cNvSpPr/>
          <p:nvPr/>
        </p:nvSpPr>
        <p:spPr>
          <a:xfrm>
            <a:off x="3533775" y="32956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3D70EB-EDA7-87DA-5263-BE55A0C3B3FF}"/>
              </a:ext>
            </a:extLst>
          </p:cNvPr>
          <p:cNvSpPr txBox="1"/>
          <p:nvPr/>
        </p:nvSpPr>
        <p:spPr>
          <a:xfrm>
            <a:off x="46005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F4F69-8164-9FD7-30F6-6E3EE02DE16F}"/>
              </a:ext>
            </a:extLst>
          </p:cNvPr>
          <p:cNvSpPr txBox="1"/>
          <p:nvPr/>
        </p:nvSpPr>
        <p:spPr>
          <a:xfrm>
            <a:off x="435292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71AE89-F6B8-BB25-ECD5-B06D76F40172}"/>
              </a:ext>
            </a:extLst>
          </p:cNvPr>
          <p:cNvSpPr txBox="1"/>
          <p:nvPr/>
        </p:nvSpPr>
        <p:spPr>
          <a:xfrm>
            <a:off x="41052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A5064D-E75E-7F54-666D-DC3D03456877}"/>
              </a:ext>
            </a:extLst>
          </p:cNvPr>
          <p:cNvSpPr txBox="1"/>
          <p:nvPr/>
        </p:nvSpPr>
        <p:spPr>
          <a:xfrm>
            <a:off x="382905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6D9976-1DC1-C21B-1E7A-1723172E24F0}"/>
              </a:ext>
            </a:extLst>
          </p:cNvPr>
          <p:cNvSpPr txBox="1"/>
          <p:nvPr/>
        </p:nvSpPr>
        <p:spPr>
          <a:xfrm>
            <a:off x="358140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DD6E26-8DF1-E82D-26DB-D69F44540800}"/>
              </a:ext>
            </a:extLst>
          </p:cNvPr>
          <p:cNvSpPr txBox="1"/>
          <p:nvPr/>
        </p:nvSpPr>
        <p:spPr>
          <a:xfrm>
            <a:off x="782002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C4D850-6645-9231-5E52-612E8DA0AEAF}"/>
              </a:ext>
            </a:extLst>
          </p:cNvPr>
          <p:cNvSpPr txBox="1"/>
          <p:nvPr/>
        </p:nvSpPr>
        <p:spPr>
          <a:xfrm>
            <a:off x="75628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5458E-7CB5-2F3A-DCC5-14CFF1F7B6D0}"/>
              </a:ext>
            </a:extLst>
          </p:cNvPr>
          <p:cNvSpPr txBox="1"/>
          <p:nvPr/>
        </p:nvSpPr>
        <p:spPr>
          <a:xfrm>
            <a:off x="732472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A69349-C77E-268B-BFA1-983CD1FC3885}"/>
              </a:ext>
            </a:extLst>
          </p:cNvPr>
          <p:cNvSpPr txBox="1"/>
          <p:nvPr/>
        </p:nvSpPr>
        <p:spPr>
          <a:xfrm>
            <a:off x="70675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DC9D66-9381-A7AA-A60D-6940AFB17C3F}"/>
              </a:ext>
            </a:extLst>
          </p:cNvPr>
          <p:cNvSpPr txBox="1"/>
          <p:nvPr/>
        </p:nvSpPr>
        <p:spPr>
          <a:xfrm>
            <a:off x="68389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1C56F4-BD14-42A3-0D51-01FFD735CA81}"/>
              </a:ext>
            </a:extLst>
          </p:cNvPr>
          <p:cNvSpPr txBox="1"/>
          <p:nvPr/>
        </p:nvSpPr>
        <p:spPr>
          <a:xfrm>
            <a:off x="658177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13A03F-F61B-AB01-D931-AFE59B81703A}"/>
              </a:ext>
            </a:extLst>
          </p:cNvPr>
          <p:cNvSpPr txBox="1"/>
          <p:nvPr/>
        </p:nvSpPr>
        <p:spPr>
          <a:xfrm>
            <a:off x="1130617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F7C01C-A882-8C09-FEC2-98061F3CCAF0}"/>
              </a:ext>
            </a:extLst>
          </p:cNvPr>
          <p:cNvSpPr txBox="1"/>
          <p:nvPr/>
        </p:nvSpPr>
        <p:spPr>
          <a:xfrm>
            <a:off x="110775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1FBA4-35BC-F93A-4968-7CA1E19E3C2D}"/>
              </a:ext>
            </a:extLst>
          </p:cNvPr>
          <p:cNvSpPr txBox="1"/>
          <p:nvPr/>
        </p:nvSpPr>
        <p:spPr>
          <a:xfrm>
            <a:off x="108489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E2E06D-9222-FED0-BA36-2442309B257F}"/>
              </a:ext>
            </a:extLst>
          </p:cNvPr>
          <p:cNvSpPr txBox="1"/>
          <p:nvPr/>
        </p:nvSpPr>
        <p:spPr>
          <a:xfrm>
            <a:off x="10610850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E55512-4CDD-13C0-9AD5-2C2BABF4623F}"/>
              </a:ext>
            </a:extLst>
          </p:cNvPr>
          <p:cNvSpPr txBox="1"/>
          <p:nvPr/>
        </p:nvSpPr>
        <p:spPr>
          <a:xfrm>
            <a:off x="10382250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9010DF-A123-76D0-32DD-6F681BF42CB2}"/>
              </a:ext>
            </a:extLst>
          </p:cNvPr>
          <p:cNvSpPr txBox="1"/>
          <p:nvPr/>
        </p:nvSpPr>
        <p:spPr>
          <a:xfrm>
            <a:off x="9867900" y="31337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3601730" cy="824217"/>
            <a:chOff x="1458354" y="227044"/>
            <a:chExt cx="9648514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2B10790-6B55-0326-869C-6D02E6A1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4" y="-89331"/>
            <a:ext cx="1347333" cy="16094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278B7-46D6-05F7-EB4C-0055EA24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382965"/>
            <a:ext cx="11582400" cy="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218</Words>
  <Application>Microsoft Macintosh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字魂151号-联盟综艺体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39</cp:revision>
  <dcterms:created xsi:type="dcterms:W3CDTF">2023-10-19T11:34:31Z</dcterms:created>
  <dcterms:modified xsi:type="dcterms:W3CDTF">2023-12-22T05:53:47Z</dcterms:modified>
</cp:coreProperties>
</file>